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>
        <p:scale>
          <a:sx n="64" d="100"/>
          <a:sy n="64" d="100"/>
        </p:scale>
        <p:origin x="4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29E67-881F-AA40-90E2-D79B7B96820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6FFDE74-4444-204F-AE5E-EDE622B22DC9}">
      <dgm:prSet phldrT="[Text]"/>
      <dgm:spPr/>
      <dgm:t>
        <a:bodyPr/>
        <a:lstStyle/>
        <a:p>
          <a:r>
            <a:rPr lang="en-US" dirty="0"/>
            <a:t>User Agrees to Terms</a:t>
          </a:r>
        </a:p>
      </dgm:t>
    </dgm:pt>
    <dgm:pt modelId="{D574118E-4616-7A47-B7FB-BB86CAD642E1}" type="parTrans" cxnId="{73FCA2A0-B5B8-1843-8754-94CE06B14EAB}">
      <dgm:prSet/>
      <dgm:spPr/>
      <dgm:t>
        <a:bodyPr/>
        <a:lstStyle/>
        <a:p>
          <a:endParaRPr lang="en-US"/>
        </a:p>
      </dgm:t>
    </dgm:pt>
    <dgm:pt modelId="{1BDC7DBC-B2E1-BD42-8E3F-38B68C9DA36F}" type="sibTrans" cxnId="{73FCA2A0-B5B8-1843-8754-94CE06B14EAB}">
      <dgm:prSet/>
      <dgm:spPr/>
      <dgm:t>
        <a:bodyPr/>
        <a:lstStyle/>
        <a:p>
          <a:endParaRPr lang="en-US"/>
        </a:p>
      </dgm:t>
    </dgm:pt>
    <dgm:pt modelId="{98E553C9-9C0F-084D-8AE5-D5870C6EE856}">
      <dgm:prSet phldrT="[Text]"/>
      <dgm:spPr/>
      <dgm:t>
        <a:bodyPr/>
        <a:lstStyle/>
        <a:p>
          <a:r>
            <a:rPr lang="en-US" dirty="0"/>
            <a:t>Input Screen</a:t>
          </a:r>
        </a:p>
      </dgm:t>
    </dgm:pt>
    <dgm:pt modelId="{2C5B10E1-446E-B24F-B544-788A44E716B0}" type="parTrans" cxnId="{C190CE1C-0526-1A49-96E3-A2FAF696E7D5}">
      <dgm:prSet/>
      <dgm:spPr/>
      <dgm:t>
        <a:bodyPr/>
        <a:lstStyle/>
        <a:p>
          <a:endParaRPr lang="en-US"/>
        </a:p>
      </dgm:t>
    </dgm:pt>
    <dgm:pt modelId="{7DB48011-A1B0-F444-9C9D-390F1498455B}" type="sibTrans" cxnId="{C190CE1C-0526-1A49-96E3-A2FAF696E7D5}">
      <dgm:prSet/>
      <dgm:spPr/>
      <dgm:t>
        <a:bodyPr/>
        <a:lstStyle/>
        <a:p>
          <a:endParaRPr lang="en-US"/>
        </a:p>
      </dgm:t>
    </dgm:pt>
    <dgm:pt modelId="{4A8E136B-B482-7C40-B8EB-6A152195793A}" type="pres">
      <dgm:prSet presAssocID="{B8E29E67-881F-AA40-90E2-D79B7B968203}" presName="Name0" presStyleCnt="0">
        <dgm:presLayoutVars>
          <dgm:dir/>
          <dgm:resizeHandles val="exact"/>
        </dgm:presLayoutVars>
      </dgm:prSet>
      <dgm:spPr/>
    </dgm:pt>
    <dgm:pt modelId="{26838670-10C6-EB4A-8291-B66378B7EB8B}" type="pres">
      <dgm:prSet presAssocID="{A6FFDE74-4444-204F-AE5E-EDE622B22DC9}" presName="node" presStyleLbl="node1" presStyleIdx="0" presStyleCnt="2">
        <dgm:presLayoutVars>
          <dgm:bulletEnabled val="1"/>
        </dgm:presLayoutVars>
      </dgm:prSet>
      <dgm:spPr/>
    </dgm:pt>
    <dgm:pt modelId="{98A1D7A5-900B-0B45-9F9E-7FEFD0C21C60}" type="pres">
      <dgm:prSet presAssocID="{1BDC7DBC-B2E1-BD42-8E3F-38B68C9DA36F}" presName="sibTrans" presStyleLbl="sibTrans2D1" presStyleIdx="0" presStyleCnt="1"/>
      <dgm:spPr/>
    </dgm:pt>
    <dgm:pt modelId="{85140868-C8F1-9248-BABE-C5BA874811D2}" type="pres">
      <dgm:prSet presAssocID="{1BDC7DBC-B2E1-BD42-8E3F-38B68C9DA36F}" presName="connectorText" presStyleLbl="sibTrans2D1" presStyleIdx="0" presStyleCnt="1"/>
      <dgm:spPr/>
    </dgm:pt>
    <dgm:pt modelId="{6CA7D228-D296-B449-B7F5-8F27BBB08222}" type="pres">
      <dgm:prSet presAssocID="{98E553C9-9C0F-084D-8AE5-D5870C6EE856}" presName="node" presStyleLbl="node1" presStyleIdx="1" presStyleCnt="2">
        <dgm:presLayoutVars>
          <dgm:bulletEnabled val="1"/>
        </dgm:presLayoutVars>
      </dgm:prSet>
      <dgm:spPr/>
    </dgm:pt>
  </dgm:ptLst>
  <dgm:cxnLst>
    <dgm:cxn modelId="{C190CE1C-0526-1A49-96E3-A2FAF696E7D5}" srcId="{B8E29E67-881F-AA40-90E2-D79B7B968203}" destId="{98E553C9-9C0F-084D-8AE5-D5870C6EE856}" srcOrd="1" destOrd="0" parTransId="{2C5B10E1-446E-B24F-B544-788A44E716B0}" sibTransId="{7DB48011-A1B0-F444-9C9D-390F1498455B}"/>
    <dgm:cxn modelId="{55E8F12E-A2BF-9E47-AE96-44F6C58AAE9E}" type="presOf" srcId="{B8E29E67-881F-AA40-90E2-D79B7B968203}" destId="{4A8E136B-B482-7C40-B8EB-6A152195793A}" srcOrd="0" destOrd="0" presId="urn:microsoft.com/office/officeart/2005/8/layout/process1"/>
    <dgm:cxn modelId="{28E3268C-3803-AE44-8FAD-109F2DF8DB49}" type="presOf" srcId="{1BDC7DBC-B2E1-BD42-8E3F-38B68C9DA36F}" destId="{98A1D7A5-900B-0B45-9F9E-7FEFD0C21C60}" srcOrd="0" destOrd="0" presId="urn:microsoft.com/office/officeart/2005/8/layout/process1"/>
    <dgm:cxn modelId="{73FCA2A0-B5B8-1843-8754-94CE06B14EAB}" srcId="{B8E29E67-881F-AA40-90E2-D79B7B968203}" destId="{A6FFDE74-4444-204F-AE5E-EDE622B22DC9}" srcOrd="0" destOrd="0" parTransId="{D574118E-4616-7A47-B7FB-BB86CAD642E1}" sibTransId="{1BDC7DBC-B2E1-BD42-8E3F-38B68C9DA36F}"/>
    <dgm:cxn modelId="{C4BFEDD3-1CB2-5540-B33B-DF6BDD15FF5B}" type="presOf" srcId="{A6FFDE74-4444-204F-AE5E-EDE622B22DC9}" destId="{26838670-10C6-EB4A-8291-B66378B7EB8B}" srcOrd="0" destOrd="0" presId="urn:microsoft.com/office/officeart/2005/8/layout/process1"/>
    <dgm:cxn modelId="{D73C62DC-37B5-6145-A3C7-5742F4CF0363}" type="presOf" srcId="{1BDC7DBC-B2E1-BD42-8E3F-38B68C9DA36F}" destId="{85140868-C8F1-9248-BABE-C5BA874811D2}" srcOrd="1" destOrd="0" presId="urn:microsoft.com/office/officeart/2005/8/layout/process1"/>
    <dgm:cxn modelId="{47120EE6-C578-3C4C-B9BB-964CA1E58DD2}" type="presOf" srcId="{98E553C9-9C0F-084D-8AE5-D5870C6EE856}" destId="{6CA7D228-D296-B449-B7F5-8F27BBB08222}" srcOrd="0" destOrd="0" presId="urn:microsoft.com/office/officeart/2005/8/layout/process1"/>
    <dgm:cxn modelId="{A19CBD41-D811-D543-9E8D-2E126A4B3E23}" type="presParOf" srcId="{4A8E136B-B482-7C40-B8EB-6A152195793A}" destId="{26838670-10C6-EB4A-8291-B66378B7EB8B}" srcOrd="0" destOrd="0" presId="urn:microsoft.com/office/officeart/2005/8/layout/process1"/>
    <dgm:cxn modelId="{BB661507-4961-204E-A714-896E67EFF9F3}" type="presParOf" srcId="{4A8E136B-B482-7C40-B8EB-6A152195793A}" destId="{98A1D7A5-900B-0B45-9F9E-7FEFD0C21C60}" srcOrd="1" destOrd="0" presId="urn:microsoft.com/office/officeart/2005/8/layout/process1"/>
    <dgm:cxn modelId="{7A0E2700-3145-C849-8FD5-2562C067C274}" type="presParOf" srcId="{98A1D7A5-900B-0B45-9F9E-7FEFD0C21C60}" destId="{85140868-C8F1-9248-BABE-C5BA874811D2}" srcOrd="0" destOrd="0" presId="urn:microsoft.com/office/officeart/2005/8/layout/process1"/>
    <dgm:cxn modelId="{47A18BA9-C3C9-6948-812E-808A82F9CBEF}" type="presParOf" srcId="{4A8E136B-B482-7C40-B8EB-6A152195793A}" destId="{6CA7D228-D296-B449-B7F5-8F27BBB0822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FFF0F8-087B-FD40-87ED-DB4C1C82DA3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C2BC358-3C65-0945-B565-31D18C28D8D8}">
      <dgm:prSet phldrT="[Text]"/>
      <dgm:spPr/>
      <dgm:t>
        <a:bodyPr/>
        <a:lstStyle/>
        <a:p>
          <a:r>
            <a:rPr lang="en-US" dirty="0"/>
            <a:t>User clicks DELETE</a:t>
          </a:r>
        </a:p>
      </dgm:t>
    </dgm:pt>
    <dgm:pt modelId="{913EFF9D-D737-6B41-B425-9CA92D6D5362}" type="parTrans" cxnId="{60BA5EAC-4E98-1543-A1DB-31F6765FA319}">
      <dgm:prSet/>
      <dgm:spPr/>
      <dgm:t>
        <a:bodyPr/>
        <a:lstStyle/>
        <a:p>
          <a:endParaRPr lang="en-US"/>
        </a:p>
      </dgm:t>
    </dgm:pt>
    <dgm:pt modelId="{C4A09579-4D6B-5146-A190-3509EB4EA86C}" type="sibTrans" cxnId="{60BA5EAC-4E98-1543-A1DB-31F6765FA319}">
      <dgm:prSet/>
      <dgm:spPr/>
      <dgm:t>
        <a:bodyPr/>
        <a:lstStyle/>
        <a:p>
          <a:endParaRPr lang="en-US"/>
        </a:p>
      </dgm:t>
    </dgm:pt>
    <dgm:pt modelId="{667AAC5F-D521-AE4F-909C-8C6F8BDF21F4}">
      <dgm:prSet phldrT="[Text]"/>
      <dgm:spPr/>
      <dgm:t>
        <a:bodyPr/>
        <a:lstStyle/>
        <a:p>
          <a:r>
            <a:rPr lang="en-US" dirty="0"/>
            <a:t>Remove</a:t>
          </a:r>
          <a:r>
            <a:rPr lang="en-US" baseline="0" dirty="0"/>
            <a:t> Card</a:t>
          </a:r>
          <a:endParaRPr lang="en-US" dirty="0"/>
        </a:p>
      </dgm:t>
    </dgm:pt>
    <dgm:pt modelId="{E882DE95-885F-0245-AFEE-746B6AF36C12}" type="parTrans" cxnId="{501B4457-838C-E445-9B36-DF30BC80379B}">
      <dgm:prSet/>
      <dgm:spPr/>
      <dgm:t>
        <a:bodyPr/>
        <a:lstStyle/>
        <a:p>
          <a:endParaRPr lang="en-US"/>
        </a:p>
      </dgm:t>
    </dgm:pt>
    <dgm:pt modelId="{EBECCDF6-4E91-D24F-8B4B-741811CA61D1}" type="sibTrans" cxnId="{501B4457-838C-E445-9B36-DF30BC80379B}">
      <dgm:prSet/>
      <dgm:spPr/>
      <dgm:t>
        <a:bodyPr/>
        <a:lstStyle/>
        <a:p>
          <a:endParaRPr lang="en-US"/>
        </a:p>
      </dgm:t>
    </dgm:pt>
    <dgm:pt modelId="{167DD5F1-F08E-2A40-9A6F-FEF9DFBA3C41}" type="pres">
      <dgm:prSet presAssocID="{9CFFF0F8-087B-FD40-87ED-DB4C1C82DA31}" presName="Name0" presStyleCnt="0">
        <dgm:presLayoutVars>
          <dgm:dir/>
          <dgm:resizeHandles val="exact"/>
        </dgm:presLayoutVars>
      </dgm:prSet>
      <dgm:spPr/>
    </dgm:pt>
    <dgm:pt modelId="{AEF75609-D3BA-C345-B873-050D8929E09C}" type="pres">
      <dgm:prSet presAssocID="{6C2BC358-3C65-0945-B565-31D18C28D8D8}" presName="node" presStyleLbl="node1" presStyleIdx="0" presStyleCnt="2">
        <dgm:presLayoutVars>
          <dgm:bulletEnabled val="1"/>
        </dgm:presLayoutVars>
      </dgm:prSet>
      <dgm:spPr/>
    </dgm:pt>
    <dgm:pt modelId="{599A3CAB-62DA-7B49-AFE6-D4EEE0994D06}" type="pres">
      <dgm:prSet presAssocID="{C4A09579-4D6B-5146-A190-3509EB4EA86C}" presName="sibTrans" presStyleLbl="sibTrans2D1" presStyleIdx="0" presStyleCnt="1"/>
      <dgm:spPr/>
    </dgm:pt>
    <dgm:pt modelId="{117FBFB1-5986-DD4A-8697-FEA55FA97A72}" type="pres">
      <dgm:prSet presAssocID="{C4A09579-4D6B-5146-A190-3509EB4EA86C}" presName="connectorText" presStyleLbl="sibTrans2D1" presStyleIdx="0" presStyleCnt="1"/>
      <dgm:spPr/>
    </dgm:pt>
    <dgm:pt modelId="{AB6E0262-866F-7240-80ED-FBD1260FE425}" type="pres">
      <dgm:prSet presAssocID="{667AAC5F-D521-AE4F-909C-8C6F8BDF21F4}" presName="node" presStyleLbl="node1" presStyleIdx="1" presStyleCnt="2">
        <dgm:presLayoutVars>
          <dgm:bulletEnabled val="1"/>
        </dgm:presLayoutVars>
      </dgm:prSet>
      <dgm:spPr/>
    </dgm:pt>
  </dgm:ptLst>
  <dgm:cxnLst>
    <dgm:cxn modelId="{4E2BC018-BA6B-764C-8B36-DA92934133F1}" type="presOf" srcId="{667AAC5F-D521-AE4F-909C-8C6F8BDF21F4}" destId="{AB6E0262-866F-7240-80ED-FBD1260FE425}" srcOrd="0" destOrd="0" presId="urn:microsoft.com/office/officeart/2005/8/layout/process1"/>
    <dgm:cxn modelId="{501B4457-838C-E445-9B36-DF30BC80379B}" srcId="{9CFFF0F8-087B-FD40-87ED-DB4C1C82DA31}" destId="{667AAC5F-D521-AE4F-909C-8C6F8BDF21F4}" srcOrd="1" destOrd="0" parTransId="{E882DE95-885F-0245-AFEE-746B6AF36C12}" sibTransId="{EBECCDF6-4E91-D24F-8B4B-741811CA61D1}"/>
    <dgm:cxn modelId="{EA317068-5EAA-1D43-B85C-BDB7E0E6FB68}" type="presOf" srcId="{9CFFF0F8-087B-FD40-87ED-DB4C1C82DA31}" destId="{167DD5F1-F08E-2A40-9A6F-FEF9DFBA3C41}" srcOrd="0" destOrd="0" presId="urn:microsoft.com/office/officeart/2005/8/layout/process1"/>
    <dgm:cxn modelId="{51A83BA4-BFBF-4A45-9C77-839DD9D00690}" type="presOf" srcId="{6C2BC358-3C65-0945-B565-31D18C28D8D8}" destId="{AEF75609-D3BA-C345-B873-050D8929E09C}" srcOrd="0" destOrd="0" presId="urn:microsoft.com/office/officeart/2005/8/layout/process1"/>
    <dgm:cxn modelId="{60BA5EAC-4E98-1543-A1DB-31F6765FA319}" srcId="{9CFFF0F8-087B-FD40-87ED-DB4C1C82DA31}" destId="{6C2BC358-3C65-0945-B565-31D18C28D8D8}" srcOrd="0" destOrd="0" parTransId="{913EFF9D-D737-6B41-B425-9CA92D6D5362}" sibTransId="{C4A09579-4D6B-5146-A190-3509EB4EA86C}"/>
    <dgm:cxn modelId="{8E5B24B0-7C4F-394B-A5A1-56CBC6290F29}" type="presOf" srcId="{C4A09579-4D6B-5146-A190-3509EB4EA86C}" destId="{599A3CAB-62DA-7B49-AFE6-D4EEE0994D06}" srcOrd="0" destOrd="0" presId="urn:microsoft.com/office/officeart/2005/8/layout/process1"/>
    <dgm:cxn modelId="{282759EE-DBBC-D446-B021-9B318404671E}" type="presOf" srcId="{C4A09579-4D6B-5146-A190-3509EB4EA86C}" destId="{117FBFB1-5986-DD4A-8697-FEA55FA97A72}" srcOrd="1" destOrd="0" presId="urn:microsoft.com/office/officeart/2005/8/layout/process1"/>
    <dgm:cxn modelId="{7C77F8BE-A067-984E-8DA4-4F16334C1290}" type="presParOf" srcId="{167DD5F1-F08E-2A40-9A6F-FEF9DFBA3C41}" destId="{AEF75609-D3BA-C345-B873-050D8929E09C}" srcOrd="0" destOrd="0" presId="urn:microsoft.com/office/officeart/2005/8/layout/process1"/>
    <dgm:cxn modelId="{97B97CD8-C84F-B544-9377-A848A24459DE}" type="presParOf" srcId="{167DD5F1-F08E-2A40-9A6F-FEF9DFBA3C41}" destId="{599A3CAB-62DA-7B49-AFE6-D4EEE0994D06}" srcOrd="1" destOrd="0" presId="urn:microsoft.com/office/officeart/2005/8/layout/process1"/>
    <dgm:cxn modelId="{44854438-399F-BB4E-BD72-F6D5C600446C}" type="presParOf" srcId="{599A3CAB-62DA-7B49-AFE6-D4EEE0994D06}" destId="{117FBFB1-5986-DD4A-8697-FEA55FA97A72}" srcOrd="0" destOrd="0" presId="urn:microsoft.com/office/officeart/2005/8/layout/process1"/>
    <dgm:cxn modelId="{8759539F-78EC-A84E-B5AF-383423E00888}" type="presParOf" srcId="{167DD5F1-F08E-2A40-9A6F-FEF9DFBA3C41}" destId="{AB6E0262-866F-7240-80ED-FBD1260FE42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FFF0F8-087B-FD40-87ED-DB4C1C82DA3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C2BC358-3C65-0945-B565-31D18C28D8D8}">
      <dgm:prSet phldrT="[Text]"/>
      <dgm:spPr/>
      <dgm:t>
        <a:bodyPr/>
        <a:lstStyle/>
        <a:p>
          <a:r>
            <a:rPr lang="en-US" dirty="0"/>
            <a:t>User clicks ADD</a:t>
          </a:r>
        </a:p>
      </dgm:t>
    </dgm:pt>
    <dgm:pt modelId="{913EFF9D-D737-6B41-B425-9CA92D6D5362}" type="parTrans" cxnId="{60BA5EAC-4E98-1543-A1DB-31F6765FA319}">
      <dgm:prSet/>
      <dgm:spPr/>
      <dgm:t>
        <a:bodyPr/>
        <a:lstStyle/>
        <a:p>
          <a:endParaRPr lang="en-US"/>
        </a:p>
      </dgm:t>
    </dgm:pt>
    <dgm:pt modelId="{C4A09579-4D6B-5146-A190-3509EB4EA86C}" type="sibTrans" cxnId="{60BA5EAC-4E98-1543-A1DB-31F6765FA319}">
      <dgm:prSet/>
      <dgm:spPr/>
      <dgm:t>
        <a:bodyPr/>
        <a:lstStyle/>
        <a:p>
          <a:endParaRPr lang="en-US"/>
        </a:p>
      </dgm:t>
    </dgm:pt>
    <dgm:pt modelId="{667AAC5F-D521-AE4F-909C-8C6F8BDF21F4}">
      <dgm:prSet phldrT="[Text]"/>
      <dgm:spPr/>
      <dgm:t>
        <a:bodyPr/>
        <a:lstStyle/>
        <a:p>
          <a:r>
            <a:rPr lang="en-US" dirty="0"/>
            <a:t>Duplicate card and insert to the right</a:t>
          </a:r>
        </a:p>
      </dgm:t>
    </dgm:pt>
    <dgm:pt modelId="{E882DE95-885F-0245-AFEE-746B6AF36C12}" type="parTrans" cxnId="{501B4457-838C-E445-9B36-DF30BC80379B}">
      <dgm:prSet/>
      <dgm:spPr/>
      <dgm:t>
        <a:bodyPr/>
        <a:lstStyle/>
        <a:p>
          <a:endParaRPr lang="en-US"/>
        </a:p>
      </dgm:t>
    </dgm:pt>
    <dgm:pt modelId="{EBECCDF6-4E91-D24F-8B4B-741811CA61D1}" type="sibTrans" cxnId="{501B4457-838C-E445-9B36-DF30BC80379B}">
      <dgm:prSet/>
      <dgm:spPr/>
      <dgm:t>
        <a:bodyPr/>
        <a:lstStyle/>
        <a:p>
          <a:endParaRPr lang="en-US"/>
        </a:p>
      </dgm:t>
    </dgm:pt>
    <dgm:pt modelId="{167DD5F1-F08E-2A40-9A6F-FEF9DFBA3C41}" type="pres">
      <dgm:prSet presAssocID="{9CFFF0F8-087B-FD40-87ED-DB4C1C82DA31}" presName="Name0" presStyleCnt="0">
        <dgm:presLayoutVars>
          <dgm:dir/>
          <dgm:resizeHandles val="exact"/>
        </dgm:presLayoutVars>
      </dgm:prSet>
      <dgm:spPr/>
    </dgm:pt>
    <dgm:pt modelId="{AEF75609-D3BA-C345-B873-050D8929E09C}" type="pres">
      <dgm:prSet presAssocID="{6C2BC358-3C65-0945-B565-31D18C28D8D8}" presName="node" presStyleLbl="node1" presStyleIdx="0" presStyleCnt="2">
        <dgm:presLayoutVars>
          <dgm:bulletEnabled val="1"/>
        </dgm:presLayoutVars>
      </dgm:prSet>
      <dgm:spPr/>
    </dgm:pt>
    <dgm:pt modelId="{599A3CAB-62DA-7B49-AFE6-D4EEE0994D06}" type="pres">
      <dgm:prSet presAssocID="{C4A09579-4D6B-5146-A190-3509EB4EA86C}" presName="sibTrans" presStyleLbl="sibTrans2D1" presStyleIdx="0" presStyleCnt="1"/>
      <dgm:spPr/>
    </dgm:pt>
    <dgm:pt modelId="{117FBFB1-5986-DD4A-8697-FEA55FA97A72}" type="pres">
      <dgm:prSet presAssocID="{C4A09579-4D6B-5146-A190-3509EB4EA86C}" presName="connectorText" presStyleLbl="sibTrans2D1" presStyleIdx="0" presStyleCnt="1"/>
      <dgm:spPr/>
    </dgm:pt>
    <dgm:pt modelId="{AB6E0262-866F-7240-80ED-FBD1260FE425}" type="pres">
      <dgm:prSet presAssocID="{667AAC5F-D521-AE4F-909C-8C6F8BDF21F4}" presName="node" presStyleLbl="node1" presStyleIdx="1" presStyleCnt="2">
        <dgm:presLayoutVars>
          <dgm:bulletEnabled val="1"/>
        </dgm:presLayoutVars>
      </dgm:prSet>
      <dgm:spPr/>
    </dgm:pt>
  </dgm:ptLst>
  <dgm:cxnLst>
    <dgm:cxn modelId="{4E2BC018-BA6B-764C-8B36-DA92934133F1}" type="presOf" srcId="{667AAC5F-D521-AE4F-909C-8C6F8BDF21F4}" destId="{AB6E0262-866F-7240-80ED-FBD1260FE425}" srcOrd="0" destOrd="0" presId="urn:microsoft.com/office/officeart/2005/8/layout/process1"/>
    <dgm:cxn modelId="{501B4457-838C-E445-9B36-DF30BC80379B}" srcId="{9CFFF0F8-087B-FD40-87ED-DB4C1C82DA31}" destId="{667AAC5F-D521-AE4F-909C-8C6F8BDF21F4}" srcOrd="1" destOrd="0" parTransId="{E882DE95-885F-0245-AFEE-746B6AF36C12}" sibTransId="{EBECCDF6-4E91-D24F-8B4B-741811CA61D1}"/>
    <dgm:cxn modelId="{EA317068-5EAA-1D43-B85C-BDB7E0E6FB68}" type="presOf" srcId="{9CFFF0F8-087B-FD40-87ED-DB4C1C82DA31}" destId="{167DD5F1-F08E-2A40-9A6F-FEF9DFBA3C41}" srcOrd="0" destOrd="0" presId="urn:microsoft.com/office/officeart/2005/8/layout/process1"/>
    <dgm:cxn modelId="{51A83BA4-BFBF-4A45-9C77-839DD9D00690}" type="presOf" srcId="{6C2BC358-3C65-0945-B565-31D18C28D8D8}" destId="{AEF75609-D3BA-C345-B873-050D8929E09C}" srcOrd="0" destOrd="0" presId="urn:microsoft.com/office/officeart/2005/8/layout/process1"/>
    <dgm:cxn modelId="{60BA5EAC-4E98-1543-A1DB-31F6765FA319}" srcId="{9CFFF0F8-087B-FD40-87ED-DB4C1C82DA31}" destId="{6C2BC358-3C65-0945-B565-31D18C28D8D8}" srcOrd="0" destOrd="0" parTransId="{913EFF9D-D737-6B41-B425-9CA92D6D5362}" sibTransId="{C4A09579-4D6B-5146-A190-3509EB4EA86C}"/>
    <dgm:cxn modelId="{8E5B24B0-7C4F-394B-A5A1-56CBC6290F29}" type="presOf" srcId="{C4A09579-4D6B-5146-A190-3509EB4EA86C}" destId="{599A3CAB-62DA-7B49-AFE6-D4EEE0994D06}" srcOrd="0" destOrd="0" presId="urn:microsoft.com/office/officeart/2005/8/layout/process1"/>
    <dgm:cxn modelId="{282759EE-DBBC-D446-B021-9B318404671E}" type="presOf" srcId="{C4A09579-4D6B-5146-A190-3509EB4EA86C}" destId="{117FBFB1-5986-DD4A-8697-FEA55FA97A72}" srcOrd="1" destOrd="0" presId="urn:microsoft.com/office/officeart/2005/8/layout/process1"/>
    <dgm:cxn modelId="{7C77F8BE-A067-984E-8DA4-4F16334C1290}" type="presParOf" srcId="{167DD5F1-F08E-2A40-9A6F-FEF9DFBA3C41}" destId="{AEF75609-D3BA-C345-B873-050D8929E09C}" srcOrd="0" destOrd="0" presId="urn:microsoft.com/office/officeart/2005/8/layout/process1"/>
    <dgm:cxn modelId="{97B97CD8-C84F-B544-9377-A848A24459DE}" type="presParOf" srcId="{167DD5F1-F08E-2A40-9A6F-FEF9DFBA3C41}" destId="{599A3CAB-62DA-7B49-AFE6-D4EEE0994D06}" srcOrd="1" destOrd="0" presId="urn:microsoft.com/office/officeart/2005/8/layout/process1"/>
    <dgm:cxn modelId="{44854438-399F-BB4E-BD72-F6D5C600446C}" type="presParOf" srcId="{599A3CAB-62DA-7B49-AFE6-D4EEE0994D06}" destId="{117FBFB1-5986-DD4A-8697-FEA55FA97A72}" srcOrd="0" destOrd="0" presId="urn:microsoft.com/office/officeart/2005/8/layout/process1"/>
    <dgm:cxn modelId="{8759539F-78EC-A84E-B5AF-383423E00888}" type="presParOf" srcId="{167DD5F1-F08E-2A40-9A6F-FEF9DFBA3C41}" destId="{AB6E0262-866F-7240-80ED-FBD1260FE42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E29E67-881F-AA40-90E2-D79B7B96820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6FFDE74-4444-204F-AE5E-EDE622B22DC9}">
      <dgm:prSet phldrT="[Text]"/>
      <dgm:spPr/>
      <dgm:t>
        <a:bodyPr/>
        <a:lstStyle/>
        <a:p>
          <a:r>
            <a:rPr lang="en-US" dirty="0"/>
            <a:t>User Declines Terms</a:t>
          </a:r>
        </a:p>
      </dgm:t>
    </dgm:pt>
    <dgm:pt modelId="{D574118E-4616-7A47-B7FB-BB86CAD642E1}" type="parTrans" cxnId="{73FCA2A0-B5B8-1843-8754-94CE06B14EAB}">
      <dgm:prSet/>
      <dgm:spPr/>
      <dgm:t>
        <a:bodyPr/>
        <a:lstStyle/>
        <a:p>
          <a:endParaRPr lang="en-US"/>
        </a:p>
      </dgm:t>
    </dgm:pt>
    <dgm:pt modelId="{1BDC7DBC-B2E1-BD42-8E3F-38B68C9DA36F}" type="sibTrans" cxnId="{73FCA2A0-B5B8-1843-8754-94CE06B14EAB}">
      <dgm:prSet/>
      <dgm:spPr/>
      <dgm:t>
        <a:bodyPr/>
        <a:lstStyle/>
        <a:p>
          <a:endParaRPr lang="en-US"/>
        </a:p>
      </dgm:t>
    </dgm:pt>
    <dgm:pt modelId="{98E553C9-9C0F-084D-8AE5-D5870C6EE856}">
      <dgm:prSet phldrT="[Text]"/>
      <dgm:spPr/>
      <dgm:t>
        <a:bodyPr/>
        <a:lstStyle/>
        <a:p>
          <a:r>
            <a:rPr lang="en-US" dirty="0"/>
            <a:t>May Not Continue</a:t>
          </a:r>
        </a:p>
      </dgm:t>
    </dgm:pt>
    <dgm:pt modelId="{7DB48011-A1B0-F444-9C9D-390F1498455B}" type="sibTrans" cxnId="{C190CE1C-0526-1A49-96E3-A2FAF696E7D5}">
      <dgm:prSet/>
      <dgm:spPr/>
      <dgm:t>
        <a:bodyPr/>
        <a:lstStyle/>
        <a:p>
          <a:endParaRPr lang="en-US"/>
        </a:p>
      </dgm:t>
    </dgm:pt>
    <dgm:pt modelId="{2C5B10E1-446E-B24F-B544-788A44E716B0}" type="parTrans" cxnId="{C190CE1C-0526-1A49-96E3-A2FAF696E7D5}">
      <dgm:prSet/>
      <dgm:spPr/>
      <dgm:t>
        <a:bodyPr/>
        <a:lstStyle/>
        <a:p>
          <a:endParaRPr lang="en-US"/>
        </a:p>
      </dgm:t>
    </dgm:pt>
    <dgm:pt modelId="{4A8E136B-B482-7C40-B8EB-6A152195793A}" type="pres">
      <dgm:prSet presAssocID="{B8E29E67-881F-AA40-90E2-D79B7B968203}" presName="Name0" presStyleCnt="0">
        <dgm:presLayoutVars>
          <dgm:dir/>
          <dgm:resizeHandles val="exact"/>
        </dgm:presLayoutVars>
      </dgm:prSet>
      <dgm:spPr/>
    </dgm:pt>
    <dgm:pt modelId="{26838670-10C6-EB4A-8291-B66378B7EB8B}" type="pres">
      <dgm:prSet presAssocID="{A6FFDE74-4444-204F-AE5E-EDE622B22DC9}" presName="node" presStyleLbl="node1" presStyleIdx="0" presStyleCnt="2">
        <dgm:presLayoutVars>
          <dgm:bulletEnabled val="1"/>
        </dgm:presLayoutVars>
      </dgm:prSet>
      <dgm:spPr/>
    </dgm:pt>
    <dgm:pt modelId="{22778D68-962A-9343-932C-5A7ED516D9A4}" type="pres">
      <dgm:prSet presAssocID="{1BDC7DBC-B2E1-BD42-8E3F-38B68C9DA36F}" presName="sibTrans" presStyleLbl="sibTrans2D1" presStyleIdx="0" presStyleCnt="1"/>
      <dgm:spPr/>
    </dgm:pt>
    <dgm:pt modelId="{1C64EB37-51AE-A240-92D0-7B108A091510}" type="pres">
      <dgm:prSet presAssocID="{1BDC7DBC-B2E1-BD42-8E3F-38B68C9DA36F}" presName="connectorText" presStyleLbl="sibTrans2D1" presStyleIdx="0" presStyleCnt="1"/>
      <dgm:spPr/>
    </dgm:pt>
    <dgm:pt modelId="{6CA7D228-D296-B449-B7F5-8F27BBB08222}" type="pres">
      <dgm:prSet presAssocID="{98E553C9-9C0F-084D-8AE5-D5870C6EE856}" presName="node" presStyleLbl="node1" presStyleIdx="1" presStyleCnt="2">
        <dgm:presLayoutVars>
          <dgm:bulletEnabled val="1"/>
        </dgm:presLayoutVars>
      </dgm:prSet>
      <dgm:spPr/>
    </dgm:pt>
  </dgm:ptLst>
  <dgm:cxnLst>
    <dgm:cxn modelId="{C190CE1C-0526-1A49-96E3-A2FAF696E7D5}" srcId="{B8E29E67-881F-AA40-90E2-D79B7B968203}" destId="{98E553C9-9C0F-084D-8AE5-D5870C6EE856}" srcOrd="1" destOrd="0" parTransId="{2C5B10E1-446E-B24F-B544-788A44E716B0}" sibTransId="{7DB48011-A1B0-F444-9C9D-390F1498455B}"/>
    <dgm:cxn modelId="{55E8F12E-A2BF-9E47-AE96-44F6C58AAE9E}" type="presOf" srcId="{B8E29E67-881F-AA40-90E2-D79B7B968203}" destId="{4A8E136B-B482-7C40-B8EB-6A152195793A}" srcOrd="0" destOrd="0" presId="urn:microsoft.com/office/officeart/2005/8/layout/process1"/>
    <dgm:cxn modelId="{A81E6D6F-715C-F742-8D35-131955582DF6}" type="presOf" srcId="{1BDC7DBC-B2E1-BD42-8E3F-38B68C9DA36F}" destId="{22778D68-962A-9343-932C-5A7ED516D9A4}" srcOrd="0" destOrd="0" presId="urn:microsoft.com/office/officeart/2005/8/layout/process1"/>
    <dgm:cxn modelId="{73FCA2A0-B5B8-1843-8754-94CE06B14EAB}" srcId="{B8E29E67-881F-AA40-90E2-D79B7B968203}" destId="{A6FFDE74-4444-204F-AE5E-EDE622B22DC9}" srcOrd="0" destOrd="0" parTransId="{D574118E-4616-7A47-B7FB-BB86CAD642E1}" sibTransId="{1BDC7DBC-B2E1-BD42-8E3F-38B68C9DA36F}"/>
    <dgm:cxn modelId="{4BCAB1A2-5FD7-354C-9C62-C6C563824F8E}" type="presOf" srcId="{A6FFDE74-4444-204F-AE5E-EDE622B22DC9}" destId="{26838670-10C6-EB4A-8291-B66378B7EB8B}" srcOrd="0" destOrd="0" presId="urn:microsoft.com/office/officeart/2005/8/layout/process1"/>
    <dgm:cxn modelId="{4FDE11AE-483A-F441-9E6A-5A15EABCD0E8}" type="presOf" srcId="{98E553C9-9C0F-084D-8AE5-D5870C6EE856}" destId="{6CA7D228-D296-B449-B7F5-8F27BBB08222}" srcOrd="0" destOrd="0" presId="urn:microsoft.com/office/officeart/2005/8/layout/process1"/>
    <dgm:cxn modelId="{3D58D8F8-17A6-4741-AC8C-22FF903D10E4}" type="presOf" srcId="{1BDC7DBC-B2E1-BD42-8E3F-38B68C9DA36F}" destId="{1C64EB37-51AE-A240-92D0-7B108A091510}" srcOrd="1" destOrd="0" presId="urn:microsoft.com/office/officeart/2005/8/layout/process1"/>
    <dgm:cxn modelId="{3F3FFDCE-DEAC-1241-B22C-290E7DDC95F7}" type="presParOf" srcId="{4A8E136B-B482-7C40-B8EB-6A152195793A}" destId="{26838670-10C6-EB4A-8291-B66378B7EB8B}" srcOrd="0" destOrd="0" presId="urn:microsoft.com/office/officeart/2005/8/layout/process1"/>
    <dgm:cxn modelId="{AE655894-4784-0748-9346-5146F480F1B3}" type="presParOf" srcId="{4A8E136B-B482-7C40-B8EB-6A152195793A}" destId="{22778D68-962A-9343-932C-5A7ED516D9A4}" srcOrd="1" destOrd="0" presId="urn:microsoft.com/office/officeart/2005/8/layout/process1"/>
    <dgm:cxn modelId="{86893C42-7DD8-F54D-AE69-A598F2C44004}" type="presParOf" srcId="{22778D68-962A-9343-932C-5A7ED516D9A4}" destId="{1C64EB37-51AE-A240-92D0-7B108A091510}" srcOrd="0" destOrd="0" presId="urn:microsoft.com/office/officeart/2005/8/layout/process1"/>
    <dgm:cxn modelId="{1F8C0064-1059-0847-B3CA-BD5B23FB922F}" type="presParOf" srcId="{4A8E136B-B482-7C40-B8EB-6A152195793A}" destId="{6CA7D228-D296-B449-B7F5-8F27BBB0822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E29E67-881F-AA40-90E2-D79B7B96820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6FFDE74-4444-204F-AE5E-EDE622B22DC9}">
      <dgm:prSet phldrT="[Text]"/>
      <dgm:spPr/>
      <dgm:t>
        <a:bodyPr/>
        <a:lstStyle/>
        <a:p>
          <a:r>
            <a:rPr lang="en-US" dirty="0"/>
            <a:t>User Submits Valid Data</a:t>
          </a:r>
        </a:p>
      </dgm:t>
    </dgm:pt>
    <dgm:pt modelId="{D574118E-4616-7A47-B7FB-BB86CAD642E1}" type="parTrans" cxnId="{73FCA2A0-B5B8-1843-8754-94CE06B14EAB}">
      <dgm:prSet/>
      <dgm:spPr/>
      <dgm:t>
        <a:bodyPr/>
        <a:lstStyle/>
        <a:p>
          <a:endParaRPr lang="en-US"/>
        </a:p>
      </dgm:t>
    </dgm:pt>
    <dgm:pt modelId="{1BDC7DBC-B2E1-BD42-8E3F-38B68C9DA36F}" type="sibTrans" cxnId="{73FCA2A0-B5B8-1843-8754-94CE06B14EAB}">
      <dgm:prSet/>
      <dgm:spPr/>
      <dgm:t>
        <a:bodyPr/>
        <a:lstStyle/>
        <a:p>
          <a:endParaRPr lang="en-US"/>
        </a:p>
      </dgm:t>
    </dgm:pt>
    <dgm:pt modelId="{98E553C9-9C0F-084D-8AE5-D5870C6EE856}">
      <dgm:prSet phldrT="[Text]"/>
      <dgm:spPr/>
      <dgm:t>
        <a:bodyPr/>
        <a:lstStyle/>
        <a:p>
          <a:r>
            <a:rPr lang="en-US" dirty="0"/>
            <a:t>Review/Edit Screen</a:t>
          </a:r>
        </a:p>
      </dgm:t>
    </dgm:pt>
    <dgm:pt modelId="{2C5B10E1-446E-B24F-B544-788A44E716B0}" type="parTrans" cxnId="{C190CE1C-0526-1A49-96E3-A2FAF696E7D5}">
      <dgm:prSet/>
      <dgm:spPr/>
      <dgm:t>
        <a:bodyPr/>
        <a:lstStyle/>
        <a:p>
          <a:endParaRPr lang="en-US"/>
        </a:p>
      </dgm:t>
    </dgm:pt>
    <dgm:pt modelId="{7DB48011-A1B0-F444-9C9D-390F1498455B}" type="sibTrans" cxnId="{C190CE1C-0526-1A49-96E3-A2FAF696E7D5}">
      <dgm:prSet/>
      <dgm:spPr/>
      <dgm:t>
        <a:bodyPr/>
        <a:lstStyle/>
        <a:p>
          <a:endParaRPr lang="en-US"/>
        </a:p>
      </dgm:t>
    </dgm:pt>
    <dgm:pt modelId="{4A8E136B-B482-7C40-B8EB-6A152195793A}" type="pres">
      <dgm:prSet presAssocID="{B8E29E67-881F-AA40-90E2-D79B7B968203}" presName="Name0" presStyleCnt="0">
        <dgm:presLayoutVars>
          <dgm:dir/>
          <dgm:resizeHandles val="exact"/>
        </dgm:presLayoutVars>
      </dgm:prSet>
      <dgm:spPr/>
    </dgm:pt>
    <dgm:pt modelId="{26838670-10C6-EB4A-8291-B66378B7EB8B}" type="pres">
      <dgm:prSet presAssocID="{A6FFDE74-4444-204F-AE5E-EDE622B22DC9}" presName="node" presStyleLbl="node1" presStyleIdx="0" presStyleCnt="2">
        <dgm:presLayoutVars>
          <dgm:bulletEnabled val="1"/>
        </dgm:presLayoutVars>
      </dgm:prSet>
      <dgm:spPr/>
    </dgm:pt>
    <dgm:pt modelId="{98A1D7A5-900B-0B45-9F9E-7FEFD0C21C60}" type="pres">
      <dgm:prSet presAssocID="{1BDC7DBC-B2E1-BD42-8E3F-38B68C9DA36F}" presName="sibTrans" presStyleLbl="sibTrans2D1" presStyleIdx="0" presStyleCnt="1"/>
      <dgm:spPr/>
    </dgm:pt>
    <dgm:pt modelId="{85140868-C8F1-9248-BABE-C5BA874811D2}" type="pres">
      <dgm:prSet presAssocID="{1BDC7DBC-B2E1-BD42-8E3F-38B68C9DA36F}" presName="connectorText" presStyleLbl="sibTrans2D1" presStyleIdx="0" presStyleCnt="1"/>
      <dgm:spPr/>
    </dgm:pt>
    <dgm:pt modelId="{6CA7D228-D296-B449-B7F5-8F27BBB08222}" type="pres">
      <dgm:prSet presAssocID="{98E553C9-9C0F-084D-8AE5-D5870C6EE856}" presName="node" presStyleLbl="node1" presStyleIdx="1" presStyleCnt="2">
        <dgm:presLayoutVars>
          <dgm:bulletEnabled val="1"/>
        </dgm:presLayoutVars>
      </dgm:prSet>
      <dgm:spPr/>
    </dgm:pt>
  </dgm:ptLst>
  <dgm:cxnLst>
    <dgm:cxn modelId="{C190CE1C-0526-1A49-96E3-A2FAF696E7D5}" srcId="{B8E29E67-881F-AA40-90E2-D79B7B968203}" destId="{98E553C9-9C0F-084D-8AE5-D5870C6EE856}" srcOrd="1" destOrd="0" parTransId="{2C5B10E1-446E-B24F-B544-788A44E716B0}" sibTransId="{7DB48011-A1B0-F444-9C9D-390F1498455B}"/>
    <dgm:cxn modelId="{55E8F12E-A2BF-9E47-AE96-44F6C58AAE9E}" type="presOf" srcId="{B8E29E67-881F-AA40-90E2-D79B7B968203}" destId="{4A8E136B-B482-7C40-B8EB-6A152195793A}" srcOrd="0" destOrd="0" presId="urn:microsoft.com/office/officeart/2005/8/layout/process1"/>
    <dgm:cxn modelId="{28E3268C-3803-AE44-8FAD-109F2DF8DB49}" type="presOf" srcId="{1BDC7DBC-B2E1-BD42-8E3F-38B68C9DA36F}" destId="{98A1D7A5-900B-0B45-9F9E-7FEFD0C21C60}" srcOrd="0" destOrd="0" presId="urn:microsoft.com/office/officeart/2005/8/layout/process1"/>
    <dgm:cxn modelId="{73FCA2A0-B5B8-1843-8754-94CE06B14EAB}" srcId="{B8E29E67-881F-AA40-90E2-D79B7B968203}" destId="{A6FFDE74-4444-204F-AE5E-EDE622B22DC9}" srcOrd="0" destOrd="0" parTransId="{D574118E-4616-7A47-B7FB-BB86CAD642E1}" sibTransId="{1BDC7DBC-B2E1-BD42-8E3F-38B68C9DA36F}"/>
    <dgm:cxn modelId="{C4BFEDD3-1CB2-5540-B33B-DF6BDD15FF5B}" type="presOf" srcId="{A6FFDE74-4444-204F-AE5E-EDE622B22DC9}" destId="{26838670-10C6-EB4A-8291-B66378B7EB8B}" srcOrd="0" destOrd="0" presId="urn:microsoft.com/office/officeart/2005/8/layout/process1"/>
    <dgm:cxn modelId="{D73C62DC-37B5-6145-A3C7-5742F4CF0363}" type="presOf" srcId="{1BDC7DBC-B2E1-BD42-8E3F-38B68C9DA36F}" destId="{85140868-C8F1-9248-BABE-C5BA874811D2}" srcOrd="1" destOrd="0" presId="urn:microsoft.com/office/officeart/2005/8/layout/process1"/>
    <dgm:cxn modelId="{47120EE6-C578-3C4C-B9BB-964CA1E58DD2}" type="presOf" srcId="{98E553C9-9C0F-084D-8AE5-D5870C6EE856}" destId="{6CA7D228-D296-B449-B7F5-8F27BBB08222}" srcOrd="0" destOrd="0" presId="urn:microsoft.com/office/officeart/2005/8/layout/process1"/>
    <dgm:cxn modelId="{A19CBD41-D811-D543-9E8D-2E126A4B3E23}" type="presParOf" srcId="{4A8E136B-B482-7C40-B8EB-6A152195793A}" destId="{26838670-10C6-EB4A-8291-B66378B7EB8B}" srcOrd="0" destOrd="0" presId="urn:microsoft.com/office/officeart/2005/8/layout/process1"/>
    <dgm:cxn modelId="{BB661507-4961-204E-A714-896E67EFF9F3}" type="presParOf" srcId="{4A8E136B-B482-7C40-B8EB-6A152195793A}" destId="{98A1D7A5-900B-0B45-9F9E-7FEFD0C21C60}" srcOrd="1" destOrd="0" presId="urn:microsoft.com/office/officeart/2005/8/layout/process1"/>
    <dgm:cxn modelId="{7A0E2700-3145-C849-8FD5-2562C067C274}" type="presParOf" srcId="{98A1D7A5-900B-0B45-9F9E-7FEFD0C21C60}" destId="{85140868-C8F1-9248-BABE-C5BA874811D2}" srcOrd="0" destOrd="0" presId="urn:microsoft.com/office/officeart/2005/8/layout/process1"/>
    <dgm:cxn modelId="{47A18BA9-C3C9-6948-812E-808A82F9CBEF}" type="presParOf" srcId="{4A8E136B-B482-7C40-B8EB-6A152195793A}" destId="{6CA7D228-D296-B449-B7F5-8F27BBB0822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29E67-881F-AA40-90E2-D79B7B96820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8E553C9-9C0F-084D-8AE5-D5870C6EE856}">
      <dgm:prSet phldrT="[Text]"/>
      <dgm:spPr/>
      <dgm:t>
        <a:bodyPr/>
        <a:lstStyle/>
        <a:p>
          <a:r>
            <a:rPr lang="en-US" dirty="0"/>
            <a:t>Review/Edit Screen w/Errors</a:t>
          </a:r>
        </a:p>
      </dgm:t>
    </dgm:pt>
    <dgm:pt modelId="{7DB48011-A1B0-F444-9C9D-390F1498455B}" type="sibTrans" cxnId="{C190CE1C-0526-1A49-96E3-A2FAF696E7D5}">
      <dgm:prSet/>
      <dgm:spPr/>
      <dgm:t>
        <a:bodyPr/>
        <a:lstStyle/>
        <a:p>
          <a:endParaRPr lang="en-US"/>
        </a:p>
      </dgm:t>
    </dgm:pt>
    <dgm:pt modelId="{2C5B10E1-446E-B24F-B544-788A44E716B0}" type="parTrans" cxnId="{C190CE1C-0526-1A49-96E3-A2FAF696E7D5}">
      <dgm:prSet/>
      <dgm:spPr/>
      <dgm:t>
        <a:bodyPr/>
        <a:lstStyle/>
        <a:p>
          <a:endParaRPr lang="en-US"/>
        </a:p>
      </dgm:t>
    </dgm:pt>
    <dgm:pt modelId="{92A72127-3878-5042-9D20-D8BBC1C25954}">
      <dgm:prSet/>
      <dgm:spPr/>
      <dgm:t>
        <a:bodyPr/>
        <a:lstStyle/>
        <a:p>
          <a:r>
            <a:rPr lang="en-US" dirty="0"/>
            <a:t>User submits partially-valid data</a:t>
          </a:r>
        </a:p>
      </dgm:t>
    </dgm:pt>
    <dgm:pt modelId="{4E13FA20-DC6D-1A4C-A178-81C8CBA6AEDA}" type="parTrans" cxnId="{1FAF5E76-0FC1-3C4F-9868-6D2A316478C8}">
      <dgm:prSet/>
      <dgm:spPr/>
    </dgm:pt>
    <dgm:pt modelId="{17AAF715-DB1E-C44F-9549-52F8C989FBD7}" type="sibTrans" cxnId="{1FAF5E76-0FC1-3C4F-9868-6D2A316478C8}">
      <dgm:prSet/>
      <dgm:spPr/>
      <dgm:t>
        <a:bodyPr/>
        <a:lstStyle/>
        <a:p>
          <a:endParaRPr lang="en-US"/>
        </a:p>
      </dgm:t>
    </dgm:pt>
    <dgm:pt modelId="{4A8E136B-B482-7C40-B8EB-6A152195793A}" type="pres">
      <dgm:prSet presAssocID="{B8E29E67-881F-AA40-90E2-D79B7B968203}" presName="Name0" presStyleCnt="0">
        <dgm:presLayoutVars>
          <dgm:dir/>
          <dgm:resizeHandles val="exact"/>
        </dgm:presLayoutVars>
      </dgm:prSet>
      <dgm:spPr/>
    </dgm:pt>
    <dgm:pt modelId="{4F2EF794-9477-4E41-AEDD-886DA42F4524}" type="pres">
      <dgm:prSet presAssocID="{92A72127-3878-5042-9D20-D8BBC1C25954}" presName="node" presStyleLbl="node1" presStyleIdx="0" presStyleCnt="2">
        <dgm:presLayoutVars>
          <dgm:bulletEnabled val="1"/>
        </dgm:presLayoutVars>
      </dgm:prSet>
      <dgm:spPr/>
    </dgm:pt>
    <dgm:pt modelId="{59C8BEED-33C4-3D4B-82E6-CBD3E5C9F328}" type="pres">
      <dgm:prSet presAssocID="{17AAF715-DB1E-C44F-9549-52F8C989FBD7}" presName="sibTrans" presStyleLbl="sibTrans2D1" presStyleIdx="0" presStyleCnt="1"/>
      <dgm:spPr/>
    </dgm:pt>
    <dgm:pt modelId="{93589A8F-FC64-9D41-9037-CF12C59A9E8F}" type="pres">
      <dgm:prSet presAssocID="{17AAF715-DB1E-C44F-9549-52F8C989FBD7}" presName="connectorText" presStyleLbl="sibTrans2D1" presStyleIdx="0" presStyleCnt="1"/>
      <dgm:spPr/>
    </dgm:pt>
    <dgm:pt modelId="{6CA7D228-D296-B449-B7F5-8F27BBB08222}" type="pres">
      <dgm:prSet presAssocID="{98E553C9-9C0F-084D-8AE5-D5870C6EE856}" presName="node" presStyleLbl="node1" presStyleIdx="1" presStyleCnt="2">
        <dgm:presLayoutVars>
          <dgm:bulletEnabled val="1"/>
        </dgm:presLayoutVars>
      </dgm:prSet>
      <dgm:spPr/>
    </dgm:pt>
  </dgm:ptLst>
  <dgm:cxnLst>
    <dgm:cxn modelId="{A10CB413-A16B-CB4E-82F8-DB88C7B6745D}" type="presOf" srcId="{17AAF715-DB1E-C44F-9549-52F8C989FBD7}" destId="{93589A8F-FC64-9D41-9037-CF12C59A9E8F}" srcOrd="1" destOrd="0" presId="urn:microsoft.com/office/officeart/2005/8/layout/process1"/>
    <dgm:cxn modelId="{C190CE1C-0526-1A49-96E3-A2FAF696E7D5}" srcId="{B8E29E67-881F-AA40-90E2-D79B7B968203}" destId="{98E553C9-9C0F-084D-8AE5-D5870C6EE856}" srcOrd="1" destOrd="0" parTransId="{2C5B10E1-446E-B24F-B544-788A44E716B0}" sibTransId="{7DB48011-A1B0-F444-9C9D-390F1498455B}"/>
    <dgm:cxn modelId="{C6EDF62D-2E3C-5B4E-AD08-6E973181CD30}" type="presOf" srcId="{92A72127-3878-5042-9D20-D8BBC1C25954}" destId="{4F2EF794-9477-4E41-AEDD-886DA42F4524}" srcOrd="0" destOrd="0" presId="urn:microsoft.com/office/officeart/2005/8/layout/process1"/>
    <dgm:cxn modelId="{55E8F12E-A2BF-9E47-AE96-44F6C58AAE9E}" type="presOf" srcId="{B8E29E67-881F-AA40-90E2-D79B7B968203}" destId="{4A8E136B-B482-7C40-B8EB-6A152195793A}" srcOrd="0" destOrd="0" presId="urn:microsoft.com/office/officeart/2005/8/layout/process1"/>
    <dgm:cxn modelId="{1FAF5E76-0FC1-3C4F-9868-6D2A316478C8}" srcId="{B8E29E67-881F-AA40-90E2-D79B7B968203}" destId="{92A72127-3878-5042-9D20-D8BBC1C25954}" srcOrd="0" destOrd="0" parTransId="{4E13FA20-DC6D-1A4C-A178-81C8CBA6AEDA}" sibTransId="{17AAF715-DB1E-C44F-9549-52F8C989FBD7}"/>
    <dgm:cxn modelId="{D486A194-A4E7-9743-9976-F9F620A633C7}" type="presOf" srcId="{17AAF715-DB1E-C44F-9549-52F8C989FBD7}" destId="{59C8BEED-33C4-3D4B-82E6-CBD3E5C9F328}" srcOrd="0" destOrd="0" presId="urn:microsoft.com/office/officeart/2005/8/layout/process1"/>
    <dgm:cxn modelId="{4EF6D4F7-E56F-3D4A-B27B-1A358400F2EB}" type="presOf" srcId="{98E553C9-9C0F-084D-8AE5-D5870C6EE856}" destId="{6CA7D228-D296-B449-B7F5-8F27BBB08222}" srcOrd="0" destOrd="0" presId="urn:microsoft.com/office/officeart/2005/8/layout/process1"/>
    <dgm:cxn modelId="{359AD024-0A7E-2240-B2FE-302D539D391B}" type="presParOf" srcId="{4A8E136B-B482-7C40-B8EB-6A152195793A}" destId="{4F2EF794-9477-4E41-AEDD-886DA42F4524}" srcOrd="0" destOrd="0" presId="urn:microsoft.com/office/officeart/2005/8/layout/process1"/>
    <dgm:cxn modelId="{77B36562-C30E-9E44-B9A1-5C23CCAA5D02}" type="presParOf" srcId="{4A8E136B-B482-7C40-B8EB-6A152195793A}" destId="{59C8BEED-33C4-3D4B-82E6-CBD3E5C9F328}" srcOrd="1" destOrd="0" presId="urn:microsoft.com/office/officeart/2005/8/layout/process1"/>
    <dgm:cxn modelId="{6BB6F808-AE57-3A4D-9983-94085FE73C24}" type="presParOf" srcId="{59C8BEED-33C4-3D4B-82E6-CBD3E5C9F328}" destId="{93589A8F-FC64-9D41-9037-CF12C59A9E8F}" srcOrd="0" destOrd="0" presId="urn:microsoft.com/office/officeart/2005/8/layout/process1"/>
    <dgm:cxn modelId="{1817FFAF-A745-7A47-87DB-9FD9CC72CCAB}" type="presParOf" srcId="{4A8E136B-B482-7C40-B8EB-6A152195793A}" destId="{6CA7D228-D296-B449-B7F5-8F27BBB0822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E29E67-881F-AA40-90E2-D79B7B96820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6FFDE74-4444-204F-AE5E-EDE622B22DC9}">
      <dgm:prSet phldrT="[Text]"/>
      <dgm:spPr/>
      <dgm:t>
        <a:bodyPr/>
        <a:lstStyle/>
        <a:p>
          <a:r>
            <a:rPr lang="en-US" dirty="0"/>
            <a:t>User submits no data</a:t>
          </a:r>
        </a:p>
      </dgm:t>
    </dgm:pt>
    <dgm:pt modelId="{D574118E-4616-7A47-B7FB-BB86CAD642E1}" type="parTrans" cxnId="{73FCA2A0-B5B8-1843-8754-94CE06B14EAB}">
      <dgm:prSet/>
      <dgm:spPr/>
      <dgm:t>
        <a:bodyPr/>
        <a:lstStyle/>
        <a:p>
          <a:endParaRPr lang="en-US"/>
        </a:p>
      </dgm:t>
    </dgm:pt>
    <dgm:pt modelId="{1BDC7DBC-B2E1-BD42-8E3F-38B68C9DA36F}" type="sibTrans" cxnId="{73FCA2A0-B5B8-1843-8754-94CE06B14EAB}">
      <dgm:prSet/>
      <dgm:spPr/>
      <dgm:t>
        <a:bodyPr/>
        <a:lstStyle/>
        <a:p>
          <a:endParaRPr lang="en-US"/>
        </a:p>
      </dgm:t>
    </dgm:pt>
    <dgm:pt modelId="{98E553C9-9C0F-084D-8AE5-D5870C6EE856}">
      <dgm:prSet phldrT="[Text]"/>
      <dgm:spPr/>
      <dgm:t>
        <a:bodyPr/>
        <a:lstStyle/>
        <a:p>
          <a:r>
            <a:rPr lang="en-US" dirty="0"/>
            <a:t>“Input Required”</a:t>
          </a:r>
        </a:p>
      </dgm:t>
    </dgm:pt>
    <dgm:pt modelId="{2C5B10E1-446E-B24F-B544-788A44E716B0}" type="parTrans" cxnId="{C190CE1C-0526-1A49-96E3-A2FAF696E7D5}">
      <dgm:prSet/>
      <dgm:spPr/>
      <dgm:t>
        <a:bodyPr/>
        <a:lstStyle/>
        <a:p>
          <a:endParaRPr lang="en-US"/>
        </a:p>
      </dgm:t>
    </dgm:pt>
    <dgm:pt modelId="{7DB48011-A1B0-F444-9C9D-390F1498455B}" type="sibTrans" cxnId="{C190CE1C-0526-1A49-96E3-A2FAF696E7D5}">
      <dgm:prSet/>
      <dgm:spPr/>
      <dgm:t>
        <a:bodyPr/>
        <a:lstStyle/>
        <a:p>
          <a:endParaRPr lang="en-US"/>
        </a:p>
      </dgm:t>
    </dgm:pt>
    <dgm:pt modelId="{4A8E136B-B482-7C40-B8EB-6A152195793A}" type="pres">
      <dgm:prSet presAssocID="{B8E29E67-881F-AA40-90E2-D79B7B968203}" presName="Name0" presStyleCnt="0">
        <dgm:presLayoutVars>
          <dgm:dir/>
          <dgm:resizeHandles val="exact"/>
        </dgm:presLayoutVars>
      </dgm:prSet>
      <dgm:spPr/>
    </dgm:pt>
    <dgm:pt modelId="{26838670-10C6-EB4A-8291-B66378B7EB8B}" type="pres">
      <dgm:prSet presAssocID="{A6FFDE74-4444-204F-AE5E-EDE622B22DC9}" presName="node" presStyleLbl="node1" presStyleIdx="0" presStyleCnt="2">
        <dgm:presLayoutVars>
          <dgm:bulletEnabled val="1"/>
        </dgm:presLayoutVars>
      </dgm:prSet>
      <dgm:spPr/>
    </dgm:pt>
    <dgm:pt modelId="{98A1D7A5-900B-0B45-9F9E-7FEFD0C21C60}" type="pres">
      <dgm:prSet presAssocID="{1BDC7DBC-B2E1-BD42-8E3F-38B68C9DA36F}" presName="sibTrans" presStyleLbl="sibTrans2D1" presStyleIdx="0" presStyleCnt="1"/>
      <dgm:spPr/>
    </dgm:pt>
    <dgm:pt modelId="{85140868-C8F1-9248-BABE-C5BA874811D2}" type="pres">
      <dgm:prSet presAssocID="{1BDC7DBC-B2E1-BD42-8E3F-38B68C9DA36F}" presName="connectorText" presStyleLbl="sibTrans2D1" presStyleIdx="0" presStyleCnt="1"/>
      <dgm:spPr/>
    </dgm:pt>
    <dgm:pt modelId="{6CA7D228-D296-B449-B7F5-8F27BBB08222}" type="pres">
      <dgm:prSet presAssocID="{98E553C9-9C0F-084D-8AE5-D5870C6EE856}" presName="node" presStyleLbl="node1" presStyleIdx="1" presStyleCnt="2">
        <dgm:presLayoutVars>
          <dgm:bulletEnabled val="1"/>
        </dgm:presLayoutVars>
      </dgm:prSet>
      <dgm:spPr/>
    </dgm:pt>
  </dgm:ptLst>
  <dgm:cxnLst>
    <dgm:cxn modelId="{C190CE1C-0526-1A49-96E3-A2FAF696E7D5}" srcId="{B8E29E67-881F-AA40-90E2-D79B7B968203}" destId="{98E553C9-9C0F-084D-8AE5-D5870C6EE856}" srcOrd="1" destOrd="0" parTransId="{2C5B10E1-446E-B24F-B544-788A44E716B0}" sibTransId="{7DB48011-A1B0-F444-9C9D-390F1498455B}"/>
    <dgm:cxn modelId="{55E8F12E-A2BF-9E47-AE96-44F6C58AAE9E}" type="presOf" srcId="{B8E29E67-881F-AA40-90E2-D79B7B968203}" destId="{4A8E136B-B482-7C40-B8EB-6A152195793A}" srcOrd="0" destOrd="0" presId="urn:microsoft.com/office/officeart/2005/8/layout/process1"/>
    <dgm:cxn modelId="{28E3268C-3803-AE44-8FAD-109F2DF8DB49}" type="presOf" srcId="{1BDC7DBC-B2E1-BD42-8E3F-38B68C9DA36F}" destId="{98A1D7A5-900B-0B45-9F9E-7FEFD0C21C60}" srcOrd="0" destOrd="0" presId="urn:microsoft.com/office/officeart/2005/8/layout/process1"/>
    <dgm:cxn modelId="{73FCA2A0-B5B8-1843-8754-94CE06B14EAB}" srcId="{B8E29E67-881F-AA40-90E2-D79B7B968203}" destId="{A6FFDE74-4444-204F-AE5E-EDE622B22DC9}" srcOrd="0" destOrd="0" parTransId="{D574118E-4616-7A47-B7FB-BB86CAD642E1}" sibTransId="{1BDC7DBC-B2E1-BD42-8E3F-38B68C9DA36F}"/>
    <dgm:cxn modelId="{C4BFEDD3-1CB2-5540-B33B-DF6BDD15FF5B}" type="presOf" srcId="{A6FFDE74-4444-204F-AE5E-EDE622B22DC9}" destId="{26838670-10C6-EB4A-8291-B66378B7EB8B}" srcOrd="0" destOrd="0" presId="urn:microsoft.com/office/officeart/2005/8/layout/process1"/>
    <dgm:cxn modelId="{D73C62DC-37B5-6145-A3C7-5742F4CF0363}" type="presOf" srcId="{1BDC7DBC-B2E1-BD42-8E3F-38B68C9DA36F}" destId="{85140868-C8F1-9248-BABE-C5BA874811D2}" srcOrd="1" destOrd="0" presId="urn:microsoft.com/office/officeart/2005/8/layout/process1"/>
    <dgm:cxn modelId="{47120EE6-C578-3C4C-B9BB-964CA1E58DD2}" type="presOf" srcId="{98E553C9-9C0F-084D-8AE5-D5870C6EE856}" destId="{6CA7D228-D296-B449-B7F5-8F27BBB08222}" srcOrd="0" destOrd="0" presId="urn:microsoft.com/office/officeart/2005/8/layout/process1"/>
    <dgm:cxn modelId="{A19CBD41-D811-D543-9E8D-2E126A4B3E23}" type="presParOf" srcId="{4A8E136B-B482-7C40-B8EB-6A152195793A}" destId="{26838670-10C6-EB4A-8291-B66378B7EB8B}" srcOrd="0" destOrd="0" presId="urn:microsoft.com/office/officeart/2005/8/layout/process1"/>
    <dgm:cxn modelId="{BB661507-4961-204E-A714-896E67EFF9F3}" type="presParOf" srcId="{4A8E136B-B482-7C40-B8EB-6A152195793A}" destId="{98A1D7A5-900B-0B45-9F9E-7FEFD0C21C60}" srcOrd="1" destOrd="0" presId="urn:microsoft.com/office/officeart/2005/8/layout/process1"/>
    <dgm:cxn modelId="{7A0E2700-3145-C849-8FD5-2562C067C274}" type="presParOf" srcId="{98A1D7A5-900B-0B45-9F9E-7FEFD0C21C60}" destId="{85140868-C8F1-9248-BABE-C5BA874811D2}" srcOrd="0" destOrd="0" presId="urn:microsoft.com/office/officeart/2005/8/layout/process1"/>
    <dgm:cxn modelId="{47A18BA9-C3C9-6948-812E-808A82F9CBEF}" type="presParOf" srcId="{4A8E136B-B482-7C40-B8EB-6A152195793A}" destId="{6CA7D228-D296-B449-B7F5-8F27BBB0822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FFF0F8-087B-FD40-87ED-DB4C1C82DA3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C2BC358-3C65-0945-B565-31D18C28D8D8}">
      <dgm:prSet phldrT="[Text]"/>
      <dgm:spPr/>
      <dgm:t>
        <a:bodyPr/>
        <a:lstStyle/>
        <a:p>
          <a:r>
            <a:rPr lang="en-US" dirty="0"/>
            <a:t>User changes card-size</a:t>
          </a:r>
        </a:p>
      </dgm:t>
    </dgm:pt>
    <dgm:pt modelId="{913EFF9D-D737-6B41-B425-9CA92D6D5362}" type="parTrans" cxnId="{60BA5EAC-4E98-1543-A1DB-31F6765FA319}">
      <dgm:prSet/>
      <dgm:spPr/>
      <dgm:t>
        <a:bodyPr/>
        <a:lstStyle/>
        <a:p>
          <a:endParaRPr lang="en-US"/>
        </a:p>
      </dgm:t>
    </dgm:pt>
    <dgm:pt modelId="{C4A09579-4D6B-5146-A190-3509EB4EA86C}" type="sibTrans" cxnId="{60BA5EAC-4E98-1543-A1DB-31F6765FA319}">
      <dgm:prSet/>
      <dgm:spPr/>
      <dgm:t>
        <a:bodyPr/>
        <a:lstStyle/>
        <a:p>
          <a:endParaRPr lang="en-US"/>
        </a:p>
      </dgm:t>
    </dgm:pt>
    <dgm:pt modelId="{667AAC5F-D521-AE4F-909C-8C6F8BDF21F4}">
      <dgm:prSet phldrT="[Text]"/>
      <dgm:spPr/>
      <dgm:t>
        <a:bodyPr/>
        <a:lstStyle/>
        <a:p>
          <a:r>
            <a:rPr lang="en-US" dirty="0"/>
            <a:t>Adjust card dimensions</a:t>
          </a:r>
        </a:p>
      </dgm:t>
    </dgm:pt>
    <dgm:pt modelId="{E882DE95-885F-0245-AFEE-746B6AF36C12}" type="parTrans" cxnId="{501B4457-838C-E445-9B36-DF30BC80379B}">
      <dgm:prSet/>
      <dgm:spPr/>
      <dgm:t>
        <a:bodyPr/>
        <a:lstStyle/>
        <a:p>
          <a:endParaRPr lang="en-US"/>
        </a:p>
      </dgm:t>
    </dgm:pt>
    <dgm:pt modelId="{EBECCDF6-4E91-D24F-8B4B-741811CA61D1}" type="sibTrans" cxnId="{501B4457-838C-E445-9B36-DF30BC80379B}">
      <dgm:prSet/>
      <dgm:spPr/>
      <dgm:t>
        <a:bodyPr/>
        <a:lstStyle/>
        <a:p>
          <a:endParaRPr lang="en-US"/>
        </a:p>
      </dgm:t>
    </dgm:pt>
    <dgm:pt modelId="{167DD5F1-F08E-2A40-9A6F-FEF9DFBA3C41}" type="pres">
      <dgm:prSet presAssocID="{9CFFF0F8-087B-FD40-87ED-DB4C1C82DA31}" presName="Name0" presStyleCnt="0">
        <dgm:presLayoutVars>
          <dgm:dir/>
          <dgm:resizeHandles val="exact"/>
        </dgm:presLayoutVars>
      </dgm:prSet>
      <dgm:spPr/>
    </dgm:pt>
    <dgm:pt modelId="{AEF75609-D3BA-C345-B873-050D8929E09C}" type="pres">
      <dgm:prSet presAssocID="{6C2BC358-3C65-0945-B565-31D18C28D8D8}" presName="node" presStyleLbl="node1" presStyleIdx="0" presStyleCnt="2">
        <dgm:presLayoutVars>
          <dgm:bulletEnabled val="1"/>
        </dgm:presLayoutVars>
      </dgm:prSet>
      <dgm:spPr/>
    </dgm:pt>
    <dgm:pt modelId="{599A3CAB-62DA-7B49-AFE6-D4EEE0994D06}" type="pres">
      <dgm:prSet presAssocID="{C4A09579-4D6B-5146-A190-3509EB4EA86C}" presName="sibTrans" presStyleLbl="sibTrans2D1" presStyleIdx="0" presStyleCnt="1"/>
      <dgm:spPr/>
    </dgm:pt>
    <dgm:pt modelId="{117FBFB1-5986-DD4A-8697-FEA55FA97A72}" type="pres">
      <dgm:prSet presAssocID="{C4A09579-4D6B-5146-A190-3509EB4EA86C}" presName="connectorText" presStyleLbl="sibTrans2D1" presStyleIdx="0" presStyleCnt="1"/>
      <dgm:spPr/>
    </dgm:pt>
    <dgm:pt modelId="{AB6E0262-866F-7240-80ED-FBD1260FE425}" type="pres">
      <dgm:prSet presAssocID="{667AAC5F-D521-AE4F-909C-8C6F8BDF21F4}" presName="node" presStyleLbl="node1" presStyleIdx="1" presStyleCnt="2">
        <dgm:presLayoutVars>
          <dgm:bulletEnabled val="1"/>
        </dgm:presLayoutVars>
      </dgm:prSet>
      <dgm:spPr/>
    </dgm:pt>
  </dgm:ptLst>
  <dgm:cxnLst>
    <dgm:cxn modelId="{4E2BC018-BA6B-764C-8B36-DA92934133F1}" type="presOf" srcId="{667AAC5F-D521-AE4F-909C-8C6F8BDF21F4}" destId="{AB6E0262-866F-7240-80ED-FBD1260FE425}" srcOrd="0" destOrd="0" presId="urn:microsoft.com/office/officeart/2005/8/layout/process1"/>
    <dgm:cxn modelId="{501B4457-838C-E445-9B36-DF30BC80379B}" srcId="{9CFFF0F8-087B-FD40-87ED-DB4C1C82DA31}" destId="{667AAC5F-D521-AE4F-909C-8C6F8BDF21F4}" srcOrd="1" destOrd="0" parTransId="{E882DE95-885F-0245-AFEE-746B6AF36C12}" sibTransId="{EBECCDF6-4E91-D24F-8B4B-741811CA61D1}"/>
    <dgm:cxn modelId="{EA317068-5EAA-1D43-B85C-BDB7E0E6FB68}" type="presOf" srcId="{9CFFF0F8-087B-FD40-87ED-DB4C1C82DA31}" destId="{167DD5F1-F08E-2A40-9A6F-FEF9DFBA3C41}" srcOrd="0" destOrd="0" presId="urn:microsoft.com/office/officeart/2005/8/layout/process1"/>
    <dgm:cxn modelId="{51A83BA4-BFBF-4A45-9C77-839DD9D00690}" type="presOf" srcId="{6C2BC358-3C65-0945-B565-31D18C28D8D8}" destId="{AEF75609-D3BA-C345-B873-050D8929E09C}" srcOrd="0" destOrd="0" presId="urn:microsoft.com/office/officeart/2005/8/layout/process1"/>
    <dgm:cxn modelId="{60BA5EAC-4E98-1543-A1DB-31F6765FA319}" srcId="{9CFFF0F8-087B-FD40-87ED-DB4C1C82DA31}" destId="{6C2BC358-3C65-0945-B565-31D18C28D8D8}" srcOrd="0" destOrd="0" parTransId="{913EFF9D-D737-6B41-B425-9CA92D6D5362}" sibTransId="{C4A09579-4D6B-5146-A190-3509EB4EA86C}"/>
    <dgm:cxn modelId="{8E5B24B0-7C4F-394B-A5A1-56CBC6290F29}" type="presOf" srcId="{C4A09579-4D6B-5146-A190-3509EB4EA86C}" destId="{599A3CAB-62DA-7B49-AFE6-D4EEE0994D06}" srcOrd="0" destOrd="0" presId="urn:microsoft.com/office/officeart/2005/8/layout/process1"/>
    <dgm:cxn modelId="{282759EE-DBBC-D446-B021-9B318404671E}" type="presOf" srcId="{C4A09579-4D6B-5146-A190-3509EB4EA86C}" destId="{117FBFB1-5986-DD4A-8697-FEA55FA97A72}" srcOrd="1" destOrd="0" presId="urn:microsoft.com/office/officeart/2005/8/layout/process1"/>
    <dgm:cxn modelId="{7C77F8BE-A067-984E-8DA4-4F16334C1290}" type="presParOf" srcId="{167DD5F1-F08E-2A40-9A6F-FEF9DFBA3C41}" destId="{AEF75609-D3BA-C345-B873-050D8929E09C}" srcOrd="0" destOrd="0" presId="urn:microsoft.com/office/officeart/2005/8/layout/process1"/>
    <dgm:cxn modelId="{97B97CD8-C84F-B544-9377-A848A24459DE}" type="presParOf" srcId="{167DD5F1-F08E-2A40-9A6F-FEF9DFBA3C41}" destId="{599A3CAB-62DA-7B49-AFE6-D4EEE0994D06}" srcOrd="1" destOrd="0" presId="urn:microsoft.com/office/officeart/2005/8/layout/process1"/>
    <dgm:cxn modelId="{44854438-399F-BB4E-BD72-F6D5C600446C}" type="presParOf" srcId="{599A3CAB-62DA-7B49-AFE6-D4EEE0994D06}" destId="{117FBFB1-5986-DD4A-8697-FEA55FA97A72}" srcOrd="0" destOrd="0" presId="urn:microsoft.com/office/officeart/2005/8/layout/process1"/>
    <dgm:cxn modelId="{8759539F-78EC-A84E-B5AF-383423E00888}" type="presParOf" srcId="{167DD5F1-F08E-2A40-9A6F-FEF9DFBA3C41}" destId="{AB6E0262-866F-7240-80ED-FBD1260FE42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FFF0F8-087B-FD40-87ED-DB4C1C82DA3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C2BC358-3C65-0945-B565-31D18C28D8D8}">
      <dgm:prSet phldrT="[Text]"/>
      <dgm:spPr/>
      <dgm:t>
        <a:bodyPr/>
        <a:lstStyle/>
        <a:p>
          <a:r>
            <a:rPr lang="en-US" dirty="0"/>
            <a:t>User clicks “add cut-lines”</a:t>
          </a:r>
        </a:p>
      </dgm:t>
    </dgm:pt>
    <dgm:pt modelId="{913EFF9D-D737-6B41-B425-9CA92D6D5362}" type="parTrans" cxnId="{60BA5EAC-4E98-1543-A1DB-31F6765FA319}">
      <dgm:prSet/>
      <dgm:spPr/>
      <dgm:t>
        <a:bodyPr/>
        <a:lstStyle/>
        <a:p>
          <a:endParaRPr lang="en-US"/>
        </a:p>
      </dgm:t>
    </dgm:pt>
    <dgm:pt modelId="{C4A09579-4D6B-5146-A190-3509EB4EA86C}" type="sibTrans" cxnId="{60BA5EAC-4E98-1543-A1DB-31F6765FA319}">
      <dgm:prSet/>
      <dgm:spPr/>
      <dgm:t>
        <a:bodyPr/>
        <a:lstStyle/>
        <a:p>
          <a:endParaRPr lang="en-US"/>
        </a:p>
      </dgm:t>
    </dgm:pt>
    <dgm:pt modelId="{667AAC5F-D521-AE4F-909C-8C6F8BDF21F4}">
      <dgm:prSet phldrT="[Text]"/>
      <dgm:spPr/>
      <dgm:t>
        <a:bodyPr/>
        <a:lstStyle/>
        <a:p>
          <a:r>
            <a:rPr lang="en-US" dirty="0"/>
            <a:t>Add dotted border between cards</a:t>
          </a:r>
        </a:p>
      </dgm:t>
    </dgm:pt>
    <dgm:pt modelId="{E882DE95-885F-0245-AFEE-746B6AF36C12}" type="parTrans" cxnId="{501B4457-838C-E445-9B36-DF30BC80379B}">
      <dgm:prSet/>
      <dgm:spPr/>
      <dgm:t>
        <a:bodyPr/>
        <a:lstStyle/>
        <a:p>
          <a:endParaRPr lang="en-US"/>
        </a:p>
      </dgm:t>
    </dgm:pt>
    <dgm:pt modelId="{EBECCDF6-4E91-D24F-8B4B-741811CA61D1}" type="sibTrans" cxnId="{501B4457-838C-E445-9B36-DF30BC80379B}">
      <dgm:prSet/>
      <dgm:spPr/>
      <dgm:t>
        <a:bodyPr/>
        <a:lstStyle/>
        <a:p>
          <a:endParaRPr lang="en-US"/>
        </a:p>
      </dgm:t>
    </dgm:pt>
    <dgm:pt modelId="{167DD5F1-F08E-2A40-9A6F-FEF9DFBA3C41}" type="pres">
      <dgm:prSet presAssocID="{9CFFF0F8-087B-FD40-87ED-DB4C1C82DA31}" presName="Name0" presStyleCnt="0">
        <dgm:presLayoutVars>
          <dgm:dir/>
          <dgm:resizeHandles val="exact"/>
        </dgm:presLayoutVars>
      </dgm:prSet>
      <dgm:spPr/>
    </dgm:pt>
    <dgm:pt modelId="{AEF75609-D3BA-C345-B873-050D8929E09C}" type="pres">
      <dgm:prSet presAssocID="{6C2BC358-3C65-0945-B565-31D18C28D8D8}" presName="node" presStyleLbl="node1" presStyleIdx="0" presStyleCnt="2">
        <dgm:presLayoutVars>
          <dgm:bulletEnabled val="1"/>
        </dgm:presLayoutVars>
      </dgm:prSet>
      <dgm:spPr/>
    </dgm:pt>
    <dgm:pt modelId="{599A3CAB-62DA-7B49-AFE6-D4EEE0994D06}" type="pres">
      <dgm:prSet presAssocID="{C4A09579-4D6B-5146-A190-3509EB4EA86C}" presName="sibTrans" presStyleLbl="sibTrans2D1" presStyleIdx="0" presStyleCnt="1"/>
      <dgm:spPr/>
    </dgm:pt>
    <dgm:pt modelId="{117FBFB1-5986-DD4A-8697-FEA55FA97A72}" type="pres">
      <dgm:prSet presAssocID="{C4A09579-4D6B-5146-A190-3509EB4EA86C}" presName="connectorText" presStyleLbl="sibTrans2D1" presStyleIdx="0" presStyleCnt="1"/>
      <dgm:spPr/>
    </dgm:pt>
    <dgm:pt modelId="{AB6E0262-866F-7240-80ED-FBD1260FE425}" type="pres">
      <dgm:prSet presAssocID="{667AAC5F-D521-AE4F-909C-8C6F8BDF21F4}" presName="node" presStyleLbl="node1" presStyleIdx="1" presStyleCnt="2">
        <dgm:presLayoutVars>
          <dgm:bulletEnabled val="1"/>
        </dgm:presLayoutVars>
      </dgm:prSet>
      <dgm:spPr/>
    </dgm:pt>
  </dgm:ptLst>
  <dgm:cxnLst>
    <dgm:cxn modelId="{4E2BC018-BA6B-764C-8B36-DA92934133F1}" type="presOf" srcId="{667AAC5F-D521-AE4F-909C-8C6F8BDF21F4}" destId="{AB6E0262-866F-7240-80ED-FBD1260FE425}" srcOrd="0" destOrd="0" presId="urn:microsoft.com/office/officeart/2005/8/layout/process1"/>
    <dgm:cxn modelId="{501B4457-838C-E445-9B36-DF30BC80379B}" srcId="{9CFFF0F8-087B-FD40-87ED-DB4C1C82DA31}" destId="{667AAC5F-D521-AE4F-909C-8C6F8BDF21F4}" srcOrd="1" destOrd="0" parTransId="{E882DE95-885F-0245-AFEE-746B6AF36C12}" sibTransId="{EBECCDF6-4E91-D24F-8B4B-741811CA61D1}"/>
    <dgm:cxn modelId="{EA317068-5EAA-1D43-B85C-BDB7E0E6FB68}" type="presOf" srcId="{9CFFF0F8-087B-FD40-87ED-DB4C1C82DA31}" destId="{167DD5F1-F08E-2A40-9A6F-FEF9DFBA3C41}" srcOrd="0" destOrd="0" presId="urn:microsoft.com/office/officeart/2005/8/layout/process1"/>
    <dgm:cxn modelId="{51A83BA4-BFBF-4A45-9C77-839DD9D00690}" type="presOf" srcId="{6C2BC358-3C65-0945-B565-31D18C28D8D8}" destId="{AEF75609-D3BA-C345-B873-050D8929E09C}" srcOrd="0" destOrd="0" presId="urn:microsoft.com/office/officeart/2005/8/layout/process1"/>
    <dgm:cxn modelId="{60BA5EAC-4E98-1543-A1DB-31F6765FA319}" srcId="{9CFFF0F8-087B-FD40-87ED-DB4C1C82DA31}" destId="{6C2BC358-3C65-0945-B565-31D18C28D8D8}" srcOrd="0" destOrd="0" parTransId="{913EFF9D-D737-6B41-B425-9CA92D6D5362}" sibTransId="{C4A09579-4D6B-5146-A190-3509EB4EA86C}"/>
    <dgm:cxn modelId="{8E5B24B0-7C4F-394B-A5A1-56CBC6290F29}" type="presOf" srcId="{C4A09579-4D6B-5146-A190-3509EB4EA86C}" destId="{599A3CAB-62DA-7B49-AFE6-D4EEE0994D06}" srcOrd="0" destOrd="0" presId="urn:microsoft.com/office/officeart/2005/8/layout/process1"/>
    <dgm:cxn modelId="{282759EE-DBBC-D446-B021-9B318404671E}" type="presOf" srcId="{C4A09579-4D6B-5146-A190-3509EB4EA86C}" destId="{117FBFB1-5986-DD4A-8697-FEA55FA97A72}" srcOrd="1" destOrd="0" presId="urn:microsoft.com/office/officeart/2005/8/layout/process1"/>
    <dgm:cxn modelId="{7C77F8BE-A067-984E-8DA4-4F16334C1290}" type="presParOf" srcId="{167DD5F1-F08E-2A40-9A6F-FEF9DFBA3C41}" destId="{AEF75609-D3BA-C345-B873-050D8929E09C}" srcOrd="0" destOrd="0" presId="urn:microsoft.com/office/officeart/2005/8/layout/process1"/>
    <dgm:cxn modelId="{97B97CD8-C84F-B544-9377-A848A24459DE}" type="presParOf" srcId="{167DD5F1-F08E-2A40-9A6F-FEF9DFBA3C41}" destId="{599A3CAB-62DA-7B49-AFE6-D4EEE0994D06}" srcOrd="1" destOrd="0" presId="urn:microsoft.com/office/officeart/2005/8/layout/process1"/>
    <dgm:cxn modelId="{44854438-399F-BB4E-BD72-F6D5C600446C}" type="presParOf" srcId="{599A3CAB-62DA-7B49-AFE6-D4EEE0994D06}" destId="{117FBFB1-5986-DD4A-8697-FEA55FA97A72}" srcOrd="0" destOrd="0" presId="urn:microsoft.com/office/officeart/2005/8/layout/process1"/>
    <dgm:cxn modelId="{8759539F-78EC-A84E-B5AF-383423E00888}" type="presParOf" srcId="{167DD5F1-F08E-2A40-9A6F-FEF9DFBA3C41}" destId="{AB6E0262-866F-7240-80ED-FBD1260FE42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FFF0F8-087B-FD40-87ED-DB4C1C82DA3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C2BC358-3C65-0945-B565-31D18C28D8D8}">
      <dgm:prSet phldrT="[Text]"/>
      <dgm:spPr/>
      <dgm:t>
        <a:bodyPr/>
        <a:lstStyle/>
        <a:p>
          <a:r>
            <a:rPr lang="en-US" dirty="0"/>
            <a:t>User hovers over card</a:t>
          </a:r>
        </a:p>
      </dgm:t>
    </dgm:pt>
    <dgm:pt modelId="{913EFF9D-D737-6B41-B425-9CA92D6D5362}" type="parTrans" cxnId="{60BA5EAC-4E98-1543-A1DB-31F6765FA319}">
      <dgm:prSet/>
      <dgm:spPr/>
      <dgm:t>
        <a:bodyPr/>
        <a:lstStyle/>
        <a:p>
          <a:endParaRPr lang="en-US"/>
        </a:p>
      </dgm:t>
    </dgm:pt>
    <dgm:pt modelId="{C4A09579-4D6B-5146-A190-3509EB4EA86C}" type="sibTrans" cxnId="{60BA5EAC-4E98-1543-A1DB-31F6765FA319}">
      <dgm:prSet/>
      <dgm:spPr/>
      <dgm:t>
        <a:bodyPr/>
        <a:lstStyle/>
        <a:p>
          <a:endParaRPr lang="en-US"/>
        </a:p>
      </dgm:t>
    </dgm:pt>
    <dgm:pt modelId="{667AAC5F-D521-AE4F-909C-8C6F8BDF21F4}">
      <dgm:prSet phldrT="[Text]"/>
      <dgm:spPr/>
      <dgm:t>
        <a:bodyPr/>
        <a:lstStyle/>
        <a:p>
          <a:r>
            <a:rPr lang="en-US" dirty="0"/>
            <a:t>Provide: EDIT, DELETE, ADD</a:t>
          </a:r>
        </a:p>
      </dgm:t>
    </dgm:pt>
    <dgm:pt modelId="{E882DE95-885F-0245-AFEE-746B6AF36C12}" type="parTrans" cxnId="{501B4457-838C-E445-9B36-DF30BC80379B}">
      <dgm:prSet/>
      <dgm:spPr/>
      <dgm:t>
        <a:bodyPr/>
        <a:lstStyle/>
        <a:p>
          <a:endParaRPr lang="en-US"/>
        </a:p>
      </dgm:t>
    </dgm:pt>
    <dgm:pt modelId="{EBECCDF6-4E91-D24F-8B4B-741811CA61D1}" type="sibTrans" cxnId="{501B4457-838C-E445-9B36-DF30BC80379B}">
      <dgm:prSet/>
      <dgm:spPr/>
      <dgm:t>
        <a:bodyPr/>
        <a:lstStyle/>
        <a:p>
          <a:endParaRPr lang="en-US"/>
        </a:p>
      </dgm:t>
    </dgm:pt>
    <dgm:pt modelId="{167DD5F1-F08E-2A40-9A6F-FEF9DFBA3C41}" type="pres">
      <dgm:prSet presAssocID="{9CFFF0F8-087B-FD40-87ED-DB4C1C82DA31}" presName="Name0" presStyleCnt="0">
        <dgm:presLayoutVars>
          <dgm:dir/>
          <dgm:resizeHandles val="exact"/>
        </dgm:presLayoutVars>
      </dgm:prSet>
      <dgm:spPr/>
    </dgm:pt>
    <dgm:pt modelId="{AEF75609-D3BA-C345-B873-050D8929E09C}" type="pres">
      <dgm:prSet presAssocID="{6C2BC358-3C65-0945-B565-31D18C28D8D8}" presName="node" presStyleLbl="node1" presStyleIdx="0" presStyleCnt="2">
        <dgm:presLayoutVars>
          <dgm:bulletEnabled val="1"/>
        </dgm:presLayoutVars>
      </dgm:prSet>
      <dgm:spPr/>
    </dgm:pt>
    <dgm:pt modelId="{599A3CAB-62DA-7B49-AFE6-D4EEE0994D06}" type="pres">
      <dgm:prSet presAssocID="{C4A09579-4D6B-5146-A190-3509EB4EA86C}" presName="sibTrans" presStyleLbl="sibTrans2D1" presStyleIdx="0" presStyleCnt="1"/>
      <dgm:spPr/>
    </dgm:pt>
    <dgm:pt modelId="{117FBFB1-5986-DD4A-8697-FEA55FA97A72}" type="pres">
      <dgm:prSet presAssocID="{C4A09579-4D6B-5146-A190-3509EB4EA86C}" presName="connectorText" presStyleLbl="sibTrans2D1" presStyleIdx="0" presStyleCnt="1"/>
      <dgm:spPr/>
    </dgm:pt>
    <dgm:pt modelId="{AB6E0262-866F-7240-80ED-FBD1260FE425}" type="pres">
      <dgm:prSet presAssocID="{667AAC5F-D521-AE4F-909C-8C6F8BDF21F4}" presName="node" presStyleLbl="node1" presStyleIdx="1" presStyleCnt="2">
        <dgm:presLayoutVars>
          <dgm:bulletEnabled val="1"/>
        </dgm:presLayoutVars>
      </dgm:prSet>
      <dgm:spPr/>
    </dgm:pt>
  </dgm:ptLst>
  <dgm:cxnLst>
    <dgm:cxn modelId="{4E2BC018-BA6B-764C-8B36-DA92934133F1}" type="presOf" srcId="{667AAC5F-D521-AE4F-909C-8C6F8BDF21F4}" destId="{AB6E0262-866F-7240-80ED-FBD1260FE425}" srcOrd="0" destOrd="0" presId="urn:microsoft.com/office/officeart/2005/8/layout/process1"/>
    <dgm:cxn modelId="{501B4457-838C-E445-9B36-DF30BC80379B}" srcId="{9CFFF0F8-087B-FD40-87ED-DB4C1C82DA31}" destId="{667AAC5F-D521-AE4F-909C-8C6F8BDF21F4}" srcOrd="1" destOrd="0" parTransId="{E882DE95-885F-0245-AFEE-746B6AF36C12}" sibTransId="{EBECCDF6-4E91-D24F-8B4B-741811CA61D1}"/>
    <dgm:cxn modelId="{EA317068-5EAA-1D43-B85C-BDB7E0E6FB68}" type="presOf" srcId="{9CFFF0F8-087B-FD40-87ED-DB4C1C82DA31}" destId="{167DD5F1-F08E-2A40-9A6F-FEF9DFBA3C41}" srcOrd="0" destOrd="0" presId="urn:microsoft.com/office/officeart/2005/8/layout/process1"/>
    <dgm:cxn modelId="{51A83BA4-BFBF-4A45-9C77-839DD9D00690}" type="presOf" srcId="{6C2BC358-3C65-0945-B565-31D18C28D8D8}" destId="{AEF75609-D3BA-C345-B873-050D8929E09C}" srcOrd="0" destOrd="0" presId="urn:microsoft.com/office/officeart/2005/8/layout/process1"/>
    <dgm:cxn modelId="{60BA5EAC-4E98-1543-A1DB-31F6765FA319}" srcId="{9CFFF0F8-087B-FD40-87ED-DB4C1C82DA31}" destId="{6C2BC358-3C65-0945-B565-31D18C28D8D8}" srcOrd="0" destOrd="0" parTransId="{913EFF9D-D737-6B41-B425-9CA92D6D5362}" sibTransId="{C4A09579-4D6B-5146-A190-3509EB4EA86C}"/>
    <dgm:cxn modelId="{8E5B24B0-7C4F-394B-A5A1-56CBC6290F29}" type="presOf" srcId="{C4A09579-4D6B-5146-A190-3509EB4EA86C}" destId="{599A3CAB-62DA-7B49-AFE6-D4EEE0994D06}" srcOrd="0" destOrd="0" presId="urn:microsoft.com/office/officeart/2005/8/layout/process1"/>
    <dgm:cxn modelId="{282759EE-DBBC-D446-B021-9B318404671E}" type="presOf" srcId="{C4A09579-4D6B-5146-A190-3509EB4EA86C}" destId="{117FBFB1-5986-DD4A-8697-FEA55FA97A72}" srcOrd="1" destOrd="0" presId="urn:microsoft.com/office/officeart/2005/8/layout/process1"/>
    <dgm:cxn modelId="{7C77F8BE-A067-984E-8DA4-4F16334C1290}" type="presParOf" srcId="{167DD5F1-F08E-2A40-9A6F-FEF9DFBA3C41}" destId="{AEF75609-D3BA-C345-B873-050D8929E09C}" srcOrd="0" destOrd="0" presId="urn:microsoft.com/office/officeart/2005/8/layout/process1"/>
    <dgm:cxn modelId="{97B97CD8-C84F-B544-9377-A848A24459DE}" type="presParOf" srcId="{167DD5F1-F08E-2A40-9A6F-FEF9DFBA3C41}" destId="{599A3CAB-62DA-7B49-AFE6-D4EEE0994D06}" srcOrd="1" destOrd="0" presId="urn:microsoft.com/office/officeart/2005/8/layout/process1"/>
    <dgm:cxn modelId="{44854438-399F-BB4E-BD72-F6D5C600446C}" type="presParOf" srcId="{599A3CAB-62DA-7B49-AFE6-D4EEE0994D06}" destId="{117FBFB1-5986-DD4A-8697-FEA55FA97A72}" srcOrd="0" destOrd="0" presId="urn:microsoft.com/office/officeart/2005/8/layout/process1"/>
    <dgm:cxn modelId="{8759539F-78EC-A84E-B5AF-383423E00888}" type="presParOf" srcId="{167DD5F1-F08E-2A40-9A6F-FEF9DFBA3C41}" destId="{AB6E0262-866F-7240-80ED-FBD1260FE42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FFF0F8-087B-FD40-87ED-DB4C1C82DA3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C2BC358-3C65-0945-B565-31D18C28D8D8}">
      <dgm:prSet phldrT="[Text]"/>
      <dgm:spPr/>
      <dgm:t>
        <a:bodyPr/>
        <a:lstStyle/>
        <a:p>
          <a:r>
            <a:rPr lang="en-US" dirty="0"/>
            <a:t>User clicks EDIT</a:t>
          </a:r>
        </a:p>
      </dgm:t>
    </dgm:pt>
    <dgm:pt modelId="{913EFF9D-D737-6B41-B425-9CA92D6D5362}" type="parTrans" cxnId="{60BA5EAC-4E98-1543-A1DB-31F6765FA319}">
      <dgm:prSet/>
      <dgm:spPr/>
      <dgm:t>
        <a:bodyPr/>
        <a:lstStyle/>
        <a:p>
          <a:endParaRPr lang="en-US"/>
        </a:p>
      </dgm:t>
    </dgm:pt>
    <dgm:pt modelId="{C4A09579-4D6B-5146-A190-3509EB4EA86C}" type="sibTrans" cxnId="{60BA5EAC-4E98-1543-A1DB-31F6765FA319}">
      <dgm:prSet/>
      <dgm:spPr/>
      <dgm:t>
        <a:bodyPr/>
        <a:lstStyle/>
        <a:p>
          <a:endParaRPr lang="en-US"/>
        </a:p>
      </dgm:t>
    </dgm:pt>
    <dgm:pt modelId="{667AAC5F-D521-AE4F-909C-8C6F8BDF21F4}">
      <dgm:prSet phldrT="[Text]"/>
      <dgm:spPr/>
      <dgm:t>
        <a:bodyPr/>
        <a:lstStyle/>
        <a:p>
          <a:r>
            <a:rPr lang="en-US" dirty="0"/>
            <a:t>Provide user to change printing or search for a new card</a:t>
          </a:r>
        </a:p>
      </dgm:t>
    </dgm:pt>
    <dgm:pt modelId="{E882DE95-885F-0245-AFEE-746B6AF36C12}" type="parTrans" cxnId="{501B4457-838C-E445-9B36-DF30BC80379B}">
      <dgm:prSet/>
      <dgm:spPr/>
      <dgm:t>
        <a:bodyPr/>
        <a:lstStyle/>
        <a:p>
          <a:endParaRPr lang="en-US"/>
        </a:p>
      </dgm:t>
    </dgm:pt>
    <dgm:pt modelId="{EBECCDF6-4E91-D24F-8B4B-741811CA61D1}" type="sibTrans" cxnId="{501B4457-838C-E445-9B36-DF30BC80379B}">
      <dgm:prSet/>
      <dgm:spPr/>
      <dgm:t>
        <a:bodyPr/>
        <a:lstStyle/>
        <a:p>
          <a:endParaRPr lang="en-US"/>
        </a:p>
      </dgm:t>
    </dgm:pt>
    <dgm:pt modelId="{167DD5F1-F08E-2A40-9A6F-FEF9DFBA3C41}" type="pres">
      <dgm:prSet presAssocID="{9CFFF0F8-087B-FD40-87ED-DB4C1C82DA31}" presName="Name0" presStyleCnt="0">
        <dgm:presLayoutVars>
          <dgm:dir/>
          <dgm:resizeHandles val="exact"/>
        </dgm:presLayoutVars>
      </dgm:prSet>
      <dgm:spPr/>
    </dgm:pt>
    <dgm:pt modelId="{AEF75609-D3BA-C345-B873-050D8929E09C}" type="pres">
      <dgm:prSet presAssocID="{6C2BC358-3C65-0945-B565-31D18C28D8D8}" presName="node" presStyleLbl="node1" presStyleIdx="0" presStyleCnt="2">
        <dgm:presLayoutVars>
          <dgm:bulletEnabled val="1"/>
        </dgm:presLayoutVars>
      </dgm:prSet>
      <dgm:spPr/>
    </dgm:pt>
    <dgm:pt modelId="{599A3CAB-62DA-7B49-AFE6-D4EEE0994D06}" type="pres">
      <dgm:prSet presAssocID="{C4A09579-4D6B-5146-A190-3509EB4EA86C}" presName="sibTrans" presStyleLbl="sibTrans2D1" presStyleIdx="0" presStyleCnt="1"/>
      <dgm:spPr/>
    </dgm:pt>
    <dgm:pt modelId="{117FBFB1-5986-DD4A-8697-FEA55FA97A72}" type="pres">
      <dgm:prSet presAssocID="{C4A09579-4D6B-5146-A190-3509EB4EA86C}" presName="connectorText" presStyleLbl="sibTrans2D1" presStyleIdx="0" presStyleCnt="1"/>
      <dgm:spPr/>
    </dgm:pt>
    <dgm:pt modelId="{AB6E0262-866F-7240-80ED-FBD1260FE425}" type="pres">
      <dgm:prSet presAssocID="{667AAC5F-D521-AE4F-909C-8C6F8BDF21F4}" presName="node" presStyleLbl="node1" presStyleIdx="1" presStyleCnt="2">
        <dgm:presLayoutVars>
          <dgm:bulletEnabled val="1"/>
        </dgm:presLayoutVars>
      </dgm:prSet>
      <dgm:spPr/>
    </dgm:pt>
  </dgm:ptLst>
  <dgm:cxnLst>
    <dgm:cxn modelId="{4E2BC018-BA6B-764C-8B36-DA92934133F1}" type="presOf" srcId="{667AAC5F-D521-AE4F-909C-8C6F8BDF21F4}" destId="{AB6E0262-866F-7240-80ED-FBD1260FE425}" srcOrd="0" destOrd="0" presId="urn:microsoft.com/office/officeart/2005/8/layout/process1"/>
    <dgm:cxn modelId="{501B4457-838C-E445-9B36-DF30BC80379B}" srcId="{9CFFF0F8-087B-FD40-87ED-DB4C1C82DA31}" destId="{667AAC5F-D521-AE4F-909C-8C6F8BDF21F4}" srcOrd="1" destOrd="0" parTransId="{E882DE95-885F-0245-AFEE-746B6AF36C12}" sibTransId="{EBECCDF6-4E91-D24F-8B4B-741811CA61D1}"/>
    <dgm:cxn modelId="{EA317068-5EAA-1D43-B85C-BDB7E0E6FB68}" type="presOf" srcId="{9CFFF0F8-087B-FD40-87ED-DB4C1C82DA31}" destId="{167DD5F1-F08E-2A40-9A6F-FEF9DFBA3C41}" srcOrd="0" destOrd="0" presId="urn:microsoft.com/office/officeart/2005/8/layout/process1"/>
    <dgm:cxn modelId="{51A83BA4-BFBF-4A45-9C77-839DD9D00690}" type="presOf" srcId="{6C2BC358-3C65-0945-B565-31D18C28D8D8}" destId="{AEF75609-D3BA-C345-B873-050D8929E09C}" srcOrd="0" destOrd="0" presId="urn:microsoft.com/office/officeart/2005/8/layout/process1"/>
    <dgm:cxn modelId="{60BA5EAC-4E98-1543-A1DB-31F6765FA319}" srcId="{9CFFF0F8-087B-FD40-87ED-DB4C1C82DA31}" destId="{6C2BC358-3C65-0945-B565-31D18C28D8D8}" srcOrd="0" destOrd="0" parTransId="{913EFF9D-D737-6B41-B425-9CA92D6D5362}" sibTransId="{C4A09579-4D6B-5146-A190-3509EB4EA86C}"/>
    <dgm:cxn modelId="{8E5B24B0-7C4F-394B-A5A1-56CBC6290F29}" type="presOf" srcId="{C4A09579-4D6B-5146-A190-3509EB4EA86C}" destId="{599A3CAB-62DA-7B49-AFE6-D4EEE0994D06}" srcOrd="0" destOrd="0" presId="urn:microsoft.com/office/officeart/2005/8/layout/process1"/>
    <dgm:cxn modelId="{282759EE-DBBC-D446-B021-9B318404671E}" type="presOf" srcId="{C4A09579-4D6B-5146-A190-3509EB4EA86C}" destId="{117FBFB1-5986-DD4A-8697-FEA55FA97A72}" srcOrd="1" destOrd="0" presId="urn:microsoft.com/office/officeart/2005/8/layout/process1"/>
    <dgm:cxn modelId="{7C77F8BE-A067-984E-8DA4-4F16334C1290}" type="presParOf" srcId="{167DD5F1-F08E-2A40-9A6F-FEF9DFBA3C41}" destId="{AEF75609-D3BA-C345-B873-050D8929E09C}" srcOrd="0" destOrd="0" presId="urn:microsoft.com/office/officeart/2005/8/layout/process1"/>
    <dgm:cxn modelId="{97B97CD8-C84F-B544-9377-A848A24459DE}" type="presParOf" srcId="{167DD5F1-F08E-2A40-9A6F-FEF9DFBA3C41}" destId="{599A3CAB-62DA-7B49-AFE6-D4EEE0994D06}" srcOrd="1" destOrd="0" presId="urn:microsoft.com/office/officeart/2005/8/layout/process1"/>
    <dgm:cxn modelId="{44854438-399F-BB4E-BD72-F6D5C600446C}" type="presParOf" srcId="{599A3CAB-62DA-7B49-AFE6-D4EEE0994D06}" destId="{117FBFB1-5986-DD4A-8697-FEA55FA97A72}" srcOrd="0" destOrd="0" presId="urn:microsoft.com/office/officeart/2005/8/layout/process1"/>
    <dgm:cxn modelId="{8759539F-78EC-A84E-B5AF-383423E00888}" type="presParOf" srcId="{167DD5F1-F08E-2A40-9A6F-FEF9DFBA3C41}" destId="{AB6E0262-866F-7240-80ED-FBD1260FE42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38670-10C6-EB4A-8291-B66378B7EB8B}">
      <dsp:nvSpPr>
        <dsp:cNvPr id="0" name=""/>
        <dsp:cNvSpPr/>
      </dsp:nvSpPr>
      <dsp:spPr>
        <a:xfrm>
          <a:off x="1787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 Agrees to Terms</a:t>
          </a:r>
        </a:p>
      </dsp:txBody>
      <dsp:txXfrm>
        <a:off x="22445" y="20658"/>
        <a:ext cx="3771066" cy="663995"/>
      </dsp:txXfrm>
    </dsp:sp>
    <dsp:sp modelId="{98A1D7A5-900B-0B45-9F9E-7FEFD0C21C60}">
      <dsp:nvSpPr>
        <dsp:cNvPr id="0" name=""/>
        <dsp:cNvSpPr/>
      </dsp:nvSpPr>
      <dsp:spPr>
        <a:xfrm>
          <a:off x="4195408" y="0"/>
          <a:ext cx="808225" cy="705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195408" y="141062"/>
        <a:ext cx="596632" cy="423187"/>
      </dsp:txXfrm>
    </dsp:sp>
    <dsp:sp modelId="{6CA7D228-D296-B449-B7F5-8F27BBB08222}">
      <dsp:nvSpPr>
        <dsp:cNvPr id="0" name=""/>
        <dsp:cNvSpPr/>
      </dsp:nvSpPr>
      <dsp:spPr>
        <a:xfrm>
          <a:off x="5339122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Input Screen</a:t>
          </a:r>
        </a:p>
      </dsp:txBody>
      <dsp:txXfrm>
        <a:off x="5359780" y="20658"/>
        <a:ext cx="3771066" cy="6639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5609-D3BA-C345-B873-050D8929E09C}">
      <dsp:nvSpPr>
        <dsp:cNvPr id="0" name=""/>
        <dsp:cNvSpPr/>
      </dsp:nvSpPr>
      <dsp:spPr>
        <a:xfrm>
          <a:off x="1205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clicks DELETE</a:t>
          </a:r>
        </a:p>
      </dsp:txBody>
      <dsp:txXfrm>
        <a:off x="26549" y="25344"/>
        <a:ext cx="2520057" cy="814616"/>
      </dsp:txXfrm>
    </dsp:sp>
    <dsp:sp modelId="{599A3CAB-62DA-7B49-AFE6-D4EEE0994D06}">
      <dsp:nvSpPr>
        <dsp:cNvPr id="0" name=""/>
        <dsp:cNvSpPr/>
      </dsp:nvSpPr>
      <dsp:spPr>
        <a:xfrm>
          <a:off x="2829025" y="113879"/>
          <a:ext cx="544998" cy="637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829025" y="241388"/>
        <a:ext cx="381499" cy="382526"/>
      </dsp:txXfrm>
    </dsp:sp>
    <dsp:sp modelId="{AB6E0262-866F-7240-80ED-FBD1260FE425}">
      <dsp:nvSpPr>
        <dsp:cNvPr id="0" name=""/>
        <dsp:cNvSpPr/>
      </dsp:nvSpPr>
      <dsp:spPr>
        <a:xfrm>
          <a:off x="3600249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Remove</a:t>
          </a:r>
          <a:r>
            <a:rPr lang="en-US" sz="2400" kern="1200" baseline="0" dirty="0"/>
            <a:t> Card</a:t>
          </a:r>
          <a:endParaRPr lang="en-US" sz="2400" kern="1200" dirty="0"/>
        </a:p>
      </dsp:txBody>
      <dsp:txXfrm>
        <a:off x="3625593" y="25344"/>
        <a:ext cx="2520057" cy="8146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5609-D3BA-C345-B873-050D8929E09C}">
      <dsp:nvSpPr>
        <dsp:cNvPr id="0" name=""/>
        <dsp:cNvSpPr/>
      </dsp:nvSpPr>
      <dsp:spPr>
        <a:xfrm>
          <a:off x="1205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clicks ADD</a:t>
          </a:r>
        </a:p>
      </dsp:txBody>
      <dsp:txXfrm>
        <a:off x="26549" y="25344"/>
        <a:ext cx="2520057" cy="814616"/>
      </dsp:txXfrm>
    </dsp:sp>
    <dsp:sp modelId="{599A3CAB-62DA-7B49-AFE6-D4EEE0994D06}">
      <dsp:nvSpPr>
        <dsp:cNvPr id="0" name=""/>
        <dsp:cNvSpPr/>
      </dsp:nvSpPr>
      <dsp:spPr>
        <a:xfrm>
          <a:off x="2829025" y="113879"/>
          <a:ext cx="544998" cy="637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29025" y="241388"/>
        <a:ext cx="381499" cy="382526"/>
      </dsp:txXfrm>
    </dsp:sp>
    <dsp:sp modelId="{AB6E0262-866F-7240-80ED-FBD1260FE425}">
      <dsp:nvSpPr>
        <dsp:cNvPr id="0" name=""/>
        <dsp:cNvSpPr/>
      </dsp:nvSpPr>
      <dsp:spPr>
        <a:xfrm>
          <a:off x="3600249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Duplicate card and insert to the right</a:t>
          </a:r>
        </a:p>
      </dsp:txBody>
      <dsp:txXfrm>
        <a:off x="3625593" y="25344"/>
        <a:ext cx="2520057" cy="81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38670-10C6-EB4A-8291-B66378B7EB8B}">
      <dsp:nvSpPr>
        <dsp:cNvPr id="0" name=""/>
        <dsp:cNvSpPr/>
      </dsp:nvSpPr>
      <dsp:spPr>
        <a:xfrm>
          <a:off x="1787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 Declines Terms</a:t>
          </a:r>
        </a:p>
      </dsp:txBody>
      <dsp:txXfrm>
        <a:off x="22445" y="20658"/>
        <a:ext cx="3771066" cy="663995"/>
      </dsp:txXfrm>
    </dsp:sp>
    <dsp:sp modelId="{22778D68-962A-9343-932C-5A7ED516D9A4}">
      <dsp:nvSpPr>
        <dsp:cNvPr id="0" name=""/>
        <dsp:cNvSpPr/>
      </dsp:nvSpPr>
      <dsp:spPr>
        <a:xfrm>
          <a:off x="4195408" y="0"/>
          <a:ext cx="808225" cy="705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195408" y="141062"/>
        <a:ext cx="596632" cy="423187"/>
      </dsp:txXfrm>
    </dsp:sp>
    <dsp:sp modelId="{6CA7D228-D296-B449-B7F5-8F27BBB08222}">
      <dsp:nvSpPr>
        <dsp:cNvPr id="0" name=""/>
        <dsp:cNvSpPr/>
      </dsp:nvSpPr>
      <dsp:spPr>
        <a:xfrm>
          <a:off x="5339122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May Not Continue</a:t>
          </a:r>
        </a:p>
      </dsp:txBody>
      <dsp:txXfrm>
        <a:off x="5359780" y="20658"/>
        <a:ext cx="3771066" cy="663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38670-10C6-EB4A-8291-B66378B7EB8B}">
      <dsp:nvSpPr>
        <dsp:cNvPr id="0" name=""/>
        <dsp:cNvSpPr/>
      </dsp:nvSpPr>
      <dsp:spPr>
        <a:xfrm>
          <a:off x="1787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Submits Valid Data</a:t>
          </a:r>
        </a:p>
      </dsp:txBody>
      <dsp:txXfrm>
        <a:off x="22445" y="20658"/>
        <a:ext cx="3771066" cy="663995"/>
      </dsp:txXfrm>
    </dsp:sp>
    <dsp:sp modelId="{98A1D7A5-900B-0B45-9F9E-7FEFD0C21C60}">
      <dsp:nvSpPr>
        <dsp:cNvPr id="0" name=""/>
        <dsp:cNvSpPr/>
      </dsp:nvSpPr>
      <dsp:spPr>
        <a:xfrm>
          <a:off x="4195408" y="0"/>
          <a:ext cx="808225" cy="705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195408" y="141062"/>
        <a:ext cx="596632" cy="423187"/>
      </dsp:txXfrm>
    </dsp:sp>
    <dsp:sp modelId="{6CA7D228-D296-B449-B7F5-8F27BBB08222}">
      <dsp:nvSpPr>
        <dsp:cNvPr id="0" name=""/>
        <dsp:cNvSpPr/>
      </dsp:nvSpPr>
      <dsp:spPr>
        <a:xfrm>
          <a:off x="5339122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Review/Edit Screen</a:t>
          </a:r>
        </a:p>
      </dsp:txBody>
      <dsp:txXfrm>
        <a:off x="5359780" y="20658"/>
        <a:ext cx="3771066" cy="663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EF794-9477-4E41-AEDD-886DA42F4524}">
      <dsp:nvSpPr>
        <dsp:cNvPr id="0" name=""/>
        <dsp:cNvSpPr/>
      </dsp:nvSpPr>
      <dsp:spPr>
        <a:xfrm>
          <a:off x="1787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submits partially-valid data</a:t>
          </a:r>
        </a:p>
      </dsp:txBody>
      <dsp:txXfrm>
        <a:off x="22445" y="20658"/>
        <a:ext cx="3771066" cy="663995"/>
      </dsp:txXfrm>
    </dsp:sp>
    <dsp:sp modelId="{59C8BEED-33C4-3D4B-82E6-CBD3E5C9F328}">
      <dsp:nvSpPr>
        <dsp:cNvPr id="0" name=""/>
        <dsp:cNvSpPr/>
      </dsp:nvSpPr>
      <dsp:spPr>
        <a:xfrm>
          <a:off x="4195408" y="0"/>
          <a:ext cx="808225" cy="705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95408" y="141062"/>
        <a:ext cx="596632" cy="423187"/>
      </dsp:txXfrm>
    </dsp:sp>
    <dsp:sp modelId="{6CA7D228-D296-B449-B7F5-8F27BBB08222}">
      <dsp:nvSpPr>
        <dsp:cNvPr id="0" name=""/>
        <dsp:cNvSpPr/>
      </dsp:nvSpPr>
      <dsp:spPr>
        <a:xfrm>
          <a:off x="5339122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Review/Edit Screen w/Errors</a:t>
          </a:r>
        </a:p>
      </dsp:txBody>
      <dsp:txXfrm>
        <a:off x="5359780" y="20658"/>
        <a:ext cx="3771066" cy="663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38670-10C6-EB4A-8291-B66378B7EB8B}">
      <dsp:nvSpPr>
        <dsp:cNvPr id="0" name=""/>
        <dsp:cNvSpPr/>
      </dsp:nvSpPr>
      <dsp:spPr>
        <a:xfrm>
          <a:off x="1787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 submits no data</a:t>
          </a:r>
        </a:p>
      </dsp:txBody>
      <dsp:txXfrm>
        <a:off x="22445" y="20658"/>
        <a:ext cx="3771066" cy="663995"/>
      </dsp:txXfrm>
    </dsp:sp>
    <dsp:sp modelId="{98A1D7A5-900B-0B45-9F9E-7FEFD0C21C60}">
      <dsp:nvSpPr>
        <dsp:cNvPr id="0" name=""/>
        <dsp:cNvSpPr/>
      </dsp:nvSpPr>
      <dsp:spPr>
        <a:xfrm>
          <a:off x="4195408" y="0"/>
          <a:ext cx="808225" cy="705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195408" y="141062"/>
        <a:ext cx="596632" cy="423187"/>
      </dsp:txXfrm>
    </dsp:sp>
    <dsp:sp modelId="{6CA7D228-D296-B449-B7F5-8F27BBB08222}">
      <dsp:nvSpPr>
        <dsp:cNvPr id="0" name=""/>
        <dsp:cNvSpPr/>
      </dsp:nvSpPr>
      <dsp:spPr>
        <a:xfrm>
          <a:off x="5339122" y="0"/>
          <a:ext cx="3812382" cy="70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“Input Required”</a:t>
          </a:r>
        </a:p>
      </dsp:txBody>
      <dsp:txXfrm>
        <a:off x="5359780" y="20658"/>
        <a:ext cx="3771066" cy="663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5609-D3BA-C345-B873-050D8929E09C}">
      <dsp:nvSpPr>
        <dsp:cNvPr id="0" name=""/>
        <dsp:cNvSpPr/>
      </dsp:nvSpPr>
      <dsp:spPr>
        <a:xfrm>
          <a:off x="1205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changes card-size</a:t>
          </a:r>
        </a:p>
      </dsp:txBody>
      <dsp:txXfrm>
        <a:off x="26549" y="25344"/>
        <a:ext cx="2520057" cy="814616"/>
      </dsp:txXfrm>
    </dsp:sp>
    <dsp:sp modelId="{599A3CAB-62DA-7B49-AFE6-D4EEE0994D06}">
      <dsp:nvSpPr>
        <dsp:cNvPr id="0" name=""/>
        <dsp:cNvSpPr/>
      </dsp:nvSpPr>
      <dsp:spPr>
        <a:xfrm>
          <a:off x="2829025" y="113879"/>
          <a:ext cx="544998" cy="637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29025" y="241388"/>
        <a:ext cx="381499" cy="382526"/>
      </dsp:txXfrm>
    </dsp:sp>
    <dsp:sp modelId="{AB6E0262-866F-7240-80ED-FBD1260FE425}">
      <dsp:nvSpPr>
        <dsp:cNvPr id="0" name=""/>
        <dsp:cNvSpPr/>
      </dsp:nvSpPr>
      <dsp:spPr>
        <a:xfrm>
          <a:off x="3600249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Adjust card dimensions</a:t>
          </a:r>
        </a:p>
      </dsp:txBody>
      <dsp:txXfrm>
        <a:off x="3625593" y="25344"/>
        <a:ext cx="2520057" cy="814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5609-D3BA-C345-B873-050D8929E09C}">
      <dsp:nvSpPr>
        <dsp:cNvPr id="0" name=""/>
        <dsp:cNvSpPr/>
      </dsp:nvSpPr>
      <dsp:spPr>
        <a:xfrm>
          <a:off x="1205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clicks “add cut-lines”</a:t>
          </a:r>
        </a:p>
      </dsp:txBody>
      <dsp:txXfrm>
        <a:off x="26549" y="25344"/>
        <a:ext cx="2520057" cy="814616"/>
      </dsp:txXfrm>
    </dsp:sp>
    <dsp:sp modelId="{599A3CAB-62DA-7B49-AFE6-D4EEE0994D06}">
      <dsp:nvSpPr>
        <dsp:cNvPr id="0" name=""/>
        <dsp:cNvSpPr/>
      </dsp:nvSpPr>
      <dsp:spPr>
        <a:xfrm>
          <a:off x="2829025" y="113879"/>
          <a:ext cx="544998" cy="637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29025" y="241388"/>
        <a:ext cx="381499" cy="382526"/>
      </dsp:txXfrm>
    </dsp:sp>
    <dsp:sp modelId="{AB6E0262-866F-7240-80ED-FBD1260FE425}">
      <dsp:nvSpPr>
        <dsp:cNvPr id="0" name=""/>
        <dsp:cNvSpPr/>
      </dsp:nvSpPr>
      <dsp:spPr>
        <a:xfrm>
          <a:off x="3600249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dotted border between cards</a:t>
          </a:r>
        </a:p>
      </dsp:txBody>
      <dsp:txXfrm>
        <a:off x="3625593" y="25344"/>
        <a:ext cx="2520057" cy="814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5609-D3BA-C345-B873-050D8929E09C}">
      <dsp:nvSpPr>
        <dsp:cNvPr id="0" name=""/>
        <dsp:cNvSpPr/>
      </dsp:nvSpPr>
      <dsp:spPr>
        <a:xfrm>
          <a:off x="1205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hovers over card</a:t>
          </a:r>
        </a:p>
      </dsp:txBody>
      <dsp:txXfrm>
        <a:off x="26549" y="25344"/>
        <a:ext cx="2520057" cy="814616"/>
      </dsp:txXfrm>
    </dsp:sp>
    <dsp:sp modelId="{599A3CAB-62DA-7B49-AFE6-D4EEE0994D06}">
      <dsp:nvSpPr>
        <dsp:cNvPr id="0" name=""/>
        <dsp:cNvSpPr/>
      </dsp:nvSpPr>
      <dsp:spPr>
        <a:xfrm>
          <a:off x="2829025" y="113879"/>
          <a:ext cx="544998" cy="637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29025" y="241388"/>
        <a:ext cx="381499" cy="382526"/>
      </dsp:txXfrm>
    </dsp:sp>
    <dsp:sp modelId="{AB6E0262-866F-7240-80ED-FBD1260FE425}">
      <dsp:nvSpPr>
        <dsp:cNvPr id="0" name=""/>
        <dsp:cNvSpPr/>
      </dsp:nvSpPr>
      <dsp:spPr>
        <a:xfrm>
          <a:off x="3600249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Provide: EDIT, DELETE, ADD</a:t>
          </a:r>
        </a:p>
      </dsp:txBody>
      <dsp:txXfrm>
        <a:off x="3625593" y="25344"/>
        <a:ext cx="2520057" cy="814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5609-D3BA-C345-B873-050D8929E09C}">
      <dsp:nvSpPr>
        <dsp:cNvPr id="0" name=""/>
        <dsp:cNvSpPr/>
      </dsp:nvSpPr>
      <dsp:spPr>
        <a:xfrm>
          <a:off x="1205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clicks EDIT</a:t>
          </a:r>
        </a:p>
      </dsp:txBody>
      <dsp:txXfrm>
        <a:off x="26549" y="25344"/>
        <a:ext cx="2520057" cy="814616"/>
      </dsp:txXfrm>
    </dsp:sp>
    <dsp:sp modelId="{599A3CAB-62DA-7B49-AFE6-D4EEE0994D06}">
      <dsp:nvSpPr>
        <dsp:cNvPr id="0" name=""/>
        <dsp:cNvSpPr/>
      </dsp:nvSpPr>
      <dsp:spPr>
        <a:xfrm>
          <a:off x="2829025" y="113879"/>
          <a:ext cx="544998" cy="637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29025" y="241388"/>
        <a:ext cx="381499" cy="382526"/>
      </dsp:txXfrm>
    </dsp:sp>
    <dsp:sp modelId="{AB6E0262-866F-7240-80ED-FBD1260FE425}">
      <dsp:nvSpPr>
        <dsp:cNvPr id="0" name=""/>
        <dsp:cNvSpPr/>
      </dsp:nvSpPr>
      <dsp:spPr>
        <a:xfrm>
          <a:off x="3600249" y="0"/>
          <a:ext cx="2570745" cy="865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Provide user to change printing or search for a new card</a:t>
          </a:r>
        </a:p>
      </dsp:txBody>
      <dsp:txXfrm>
        <a:off x="3625593" y="25344"/>
        <a:ext cx="2520057" cy="81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EBB7-E2D3-5540-90BE-B3F646480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5DF29-49B6-F043-BF67-6217F43DE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CD41-9F82-344A-84BC-6891496D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3357-6A71-5448-8520-8FD9DB5B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6BAE-1F02-2646-ADB7-B9B69595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93C9-ECFB-DB43-B032-550470EE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18CC-8391-D944-9EF2-343F31EFB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DFA5-F439-9745-9E41-A873946D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2376-D27A-184E-A2E3-9AAABCDE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47563-BCB7-FC44-82FA-67A2ABAA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3D922-843B-4242-86D6-26A6B35AE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41FEC-67B0-BC48-8F07-B7C5B0FD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8CA7-37FA-E842-9F7C-3B895CC1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8C06-850D-EA44-93F3-EA3C49F1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D8E9-34E4-B040-83BC-FF85D4C7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380C-6C6D-7E4A-88C0-4EEB6047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D9CD-8411-AA4B-BBC8-B7A75797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C470-A834-F540-8C92-87B5D749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2350-6025-7B44-B1FC-57774616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2404-0B13-E149-ACF1-833C55A2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3ADF-9816-6643-BBB1-55447792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0DD6-D31A-B344-8CC7-49D6A1CE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0009-60A2-F040-973E-37B9152E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8B55-69B4-4D44-96C1-835DB6BA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7678-B007-FA4E-85B6-2378B96F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1C3A-3627-924B-A185-672E68FC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17DD-7460-8844-8200-74A085F9A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FE4B1-A2F0-9642-954E-0DAEAB83E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9C6C2-37C4-0C44-BC93-E62B1F30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E0407-BE7F-C14F-BD0B-93067FE7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FBE3-9484-104D-81D5-6A96D825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FF73-5402-FD4F-B2A9-E554245A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7720-3E1E-4846-B361-3A969218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BB5F3-7738-E649-A6D8-9C952728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2C526-2A98-9549-8E56-F64532A2B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3ECC0-D348-064D-A986-6DE8F25B3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5ACB2-9685-D640-A29C-AB5F00DA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5EDE-2BD4-BC47-9762-37BBC4AD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4E850-50E7-594C-8B6A-30102F18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6A4E-9483-D84E-86C5-24700F96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3A385-FE10-9446-9783-0710EE2D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CBFB2-86DB-804B-8A3E-0FA64243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FF128-B43E-ED49-A3A4-127028D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929B4-CDEA-974A-8312-B1AA0779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33C2E-1358-744C-86C9-E6508A50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32E62-9079-0E44-95EB-2E4CD81F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F29D-29D4-234E-989C-EFF8400D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49AB-6FC6-A44F-9AB6-0D8AA03D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F055E-7E2B-F043-8EB1-62FBFED0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C457-CEA7-6644-AB7B-C83F8F30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A7F23-A266-2042-903D-A906670D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EB7EC-C044-FA48-8301-213D545F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7A1-C698-7643-80EA-E417BA40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3BE37-A098-794E-8547-53B4EC755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3FA0E-9934-3E4F-9B3D-3CEA574B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C99DC-B57C-1840-9EC6-E69384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9C856-06A9-B74B-BF34-4FF6D91A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FDDC-30BC-4049-8D25-A3A0E6B9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7C2C8-C675-0943-BE8C-383DB9B7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23F95-879C-E54B-B261-EF2CE9AF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A4EB-0132-0846-A99D-F71DFDF0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9360-A6F1-9645-868B-C412E0C737E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21DC-BEBD-7A41-A7B9-1012560C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B73A-1AF3-C743-8C69-66C1DB803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8DCC-FEF6-F247-B7C5-37F4C80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28" Type="http://schemas.openxmlformats.org/officeDocument/2006/relationships/diagramLayout" Target="../diagrams/layout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microsoft.com/office/2007/relationships/diagramDrawing" Target="../diagrams/drawing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Relationship Id="rId27" Type="http://schemas.openxmlformats.org/officeDocument/2006/relationships/diagramData" Target="../diagrams/data11.xml"/><Relationship Id="rId30" Type="http://schemas.openxmlformats.org/officeDocument/2006/relationships/diagramColors" Target="../diagrams/colors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DA31-D396-6443-A3C1-47768E638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MTG Proxy-Generator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3621-EFA0-184B-AA5F-FB6680BC2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proxy-versions of MTG Decks so you can try before you buy!</a:t>
            </a:r>
          </a:p>
        </p:txBody>
      </p:sp>
    </p:spTree>
    <p:extLst>
      <p:ext uri="{BB962C8B-B14F-4D97-AF65-F5344CB8AC3E}">
        <p14:creationId xmlns:p14="http://schemas.microsoft.com/office/powerpoint/2010/main" val="282631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178A-7B8D-0E40-8CC5-1550657C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574E-5A3F-DF40-8441-69C20EBE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user info on how to use the site.</a:t>
            </a:r>
          </a:p>
          <a:p>
            <a:r>
              <a:rPr lang="en-US" dirty="0"/>
              <a:t>Disclaimers on WOTC proxy-policy, etc.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BEBFD8-A72C-4249-89A2-F8A9731C5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093551"/>
              </p:ext>
            </p:extLst>
          </p:nvPr>
        </p:nvGraphicFramePr>
        <p:xfrm>
          <a:off x="838200" y="3086104"/>
          <a:ext cx="9153293" cy="70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88C19A-8D7B-B541-994C-4064E7226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510767"/>
              </p:ext>
            </p:extLst>
          </p:nvPr>
        </p:nvGraphicFramePr>
        <p:xfrm>
          <a:off x="838199" y="4032754"/>
          <a:ext cx="9153293" cy="70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887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A3DD29-9900-FD45-B870-2CC186BC5FCF}"/>
              </a:ext>
            </a:extLst>
          </p:cNvPr>
          <p:cNvSpPr/>
          <p:nvPr/>
        </p:nvSpPr>
        <p:spPr>
          <a:xfrm>
            <a:off x="602166" y="669073"/>
            <a:ext cx="2877014" cy="5397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AGREE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665DA-11F9-9A48-8A19-648A238BFB53}"/>
              </a:ext>
            </a:extLst>
          </p:cNvPr>
          <p:cNvSpPr/>
          <p:nvPr/>
        </p:nvSpPr>
        <p:spPr>
          <a:xfrm>
            <a:off x="4438185" y="669073"/>
            <a:ext cx="7159083" cy="539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MTG PROXY GENERATOR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DISCLAIMER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AGREE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701E4-DD71-4A4C-B08E-6C5F22599E8E}"/>
              </a:ext>
            </a:extLst>
          </p:cNvPr>
          <p:cNvSpPr txBox="1"/>
          <p:nvPr/>
        </p:nvSpPr>
        <p:spPr>
          <a:xfrm>
            <a:off x="758283" y="1159727"/>
            <a:ext cx="256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MTG PROXY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D5EC7-FDB6-4546-AAA0-4498D2881E93}"/>
              </a:ext>
            </a:extLst>
          </p:cNvPr>
          <p:cNvSpPr txBox="1"/>
          <p:nvPr/>
        </p:nvSpPr>
        <p:spPr>
          <a:xfrm>
            <a:off x="758283" y="2230244"/>
            <a:ext cx="256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A48B6-031D-234E-AA79-241A1B53C4EE}"/>
              </a:ext>
            </a:extLst>
          </p:cNvPr>
          <p:cNvSpPr/>
          <p:nvPr/>
        </p:nvSpPr>
        <p:spPr>
          <a:xfrm>
            <a:off x="1548000" y="4683512"/>
            <a:ext cx="9229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38641-D567-0544-A510-B829CAECCB62}"/>
              </a:ext>
            </a:extLst>
          </p:cNvPr>
          <p:cNvSpPr txBox="1"/>
          <p:nvPr/>
        </p:nvSpPr>
        <p:spPr>
          <a:xfrm>
            <a:off x="1137424" y="4683512"/>
            <a:ext cx="173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73164-4133-8E47-B37B-B703BCF2B1D0}"/>
              </a:ext>
            </a:extLst>
          </p:cNvPr>
          <p:cNvSpPr/>
          <p:nvPr/>
        </p:nvSpPr>
        <p:spPr>
          <a:xfrm>
            <a:off x="2470917" y="3278458"/>
            <a:ext cx="157083" cy="178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2E0AD-27E4-D04D-982F-E191AF21A311}"/>
              </a:ext>
            </a:extLst>
          </p:cNvPr>
          <p:cNvSpPr/>
          <p:nvPr/>
        </p:nvSpPr>
        <p:spPr>
          <a:xfrm>
            <a:off x="8460592" y="3824262"/>
            <a:ext cx="157083" cy="178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FC41E-00BD-8E42-A6D3-B5D7850E96E8}"/>
              </a:ext>
            </a:extLst>
          </p:cNvPr>
          <p:cNvSpPr txBox="1"/>
          <p:nvPr/>
        </p:nvSpPr>
        <p:spPr>
          <a:xfrm>
            <a:off x="6985592" y="4683512"/>
            <a:ext cx="21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370048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178A-7B8D-0E40-8CC5-1550657C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574E-5A3F-DF40-8441-69C20EBE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user a text-area to paste cards/deck they wish to proxy.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BEBFD8-A72C-4249-89A2-F8A9731C5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860371"/>
              </p:ext>
            </p:extLst>
          </p:nvPr>
        </p:nvGraphicFramePr>
        <p:xfrm>
          <a:off x="838198" y="2509066"/>
          <a:ext cx="9153293" cy="70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88C19A-8D7B-B541-994C-4064E7226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139638"/>
              </p:ext>
            </p:extLst>
          </p:nvPr>
        </p:nvGraphicFramePr>
        <p:xfrm>
          <a:off x="838197" y="3380774"/>
          <a:ext cx="9153293" cy="70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01578A7-87B1-2B4F-8E8A-219D549D3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069901"/>
              </p:ext>
            </p:extLst>
          </p:nvPr>
        </p:nvGraphicFramePr>
        <p:xfrm>
          <a:off x="838197" y="4269676"/>
          <a:ext cx="9153293" cy="70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5202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AA2F1-7DDA-C848-BDE3-93BF08D7C6C5}"/>
              </a:ext>
            </a:extLst>
          </p:cNvPr>
          <p:cNvSpPr/>
          <p:nvPr/>
        </p:nvSpPr>
        <p:spPr>
          <a:xfrm>
            <a:off x="602166" y="669073"/>
            <a:ext cx="2877014" cy="5397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8CC48-E076-B24E-AF57-6505A8982469}"/>
              </a:ext>
            </a:extLst>
          </p:cNvPr>
          <p:cNvSpPr/>
          <p:nvPr/>
        </p:nvSpPr>
        <p:spPr>
          <a:xfrm>
            <a:off x="4438185" y="669073"/>
            <a:ext cx="7159083" cy="539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E5246-8FF5-CC41-97BE-A800C5F366DA}"/>
              </a:ext>
            </a:extLst>
          </p:cNvPr>
          <p:cNvSpPr txBox="1"/>
          <p:nvPr/>
        </p:nvSpPr>
        <p:spPr>
          <a:xfrm>
            <a:off x="602166" y="894522"/>
            <a:ext cx="287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MTG PROXY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1FC87-397F-1A45-ADA5-4CE6457C3F93}"/>
              </a:ext>
            </a:extLst>
          </p:cNvPr>
          <p:cNvSpPr/>
          <p:nvPr/>
        </p:nvSpPr>
        <p:spPr>
          <a:xfrm>
            <a:off x="934278" y="1451113"/>
            <a:ext cx="2087218" cy="3756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E8373-B162-DE47-8E6E-34AAD8ED9515}"/>
              </a:ext>
            </a:extLst>
          </p:cNvPr>
          <p:cNvSpPr txBox="1"/>
          <p:nvPr/>
        </p:nvSpPr>
        <p:spPr>
          <a:xfrm>
            <a:off x="1073426" y="16300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Format: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Island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Island x3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 Island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FF85B-948D-1243-BCAC-0B87C1095BAE}"/>
              </a:ext>
            </a:extLst>
          </p:cNvPr>
          <p:cNvSpPr/>
          <p:nvPr/>
        </p:nvSpPr>
        <p:spPr>
          <a:xfrm>
            <a:off x="1073426" y="5466522"/>
            <a:ext cx="1888435" cy="417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E541D-9306-8548-AB29-35251A65E0C4}"/>
              </a:ext>
            </a:extLst>
          </p:cNvPr>
          <p:cNvSpPr txBox="1"/>
          <p:nvPr/>
        </p:nvSpPr>
        <p:spPr>
          <a:xfrm>
            <a:off x="1073426" y="5466522"/>
            <a:ext cx="18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0E60D-763B-D64B-B59A-8FCBF8787D06}"/>
              </a:ext>
            </a:extLst>
          </p:cNvPr>
          <p:cNvSpPr txBox="1"/>
          <p:nvPr/>
        </p:nvSpPr>
        <p:spPr>
          <a:xfrm>
            <a:off x="6380922" y="10817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MTG PROXY GENERATOR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3567A-72F7-C545-91F8-7C366EEA6AB6}"/>
              </a:ext>
            </a:extLst>
          </p:cNvPr>
          <p:cNvSpPr/>
          <p:nvPr/>
        </p:nvSpPr>
        <p:spPr>
          <a:xfrm>
            <a:off x="5764696" y="1590259"/>
            <a:ext cx="4890052" cy="3399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71D09-C6E1-6D45-B6BF-099699D411A7}"/>
              </a:ext>
            </a:extLst>
          </p:cNvPr>
          <p:cNvSpPr txBox="1"/>
          <p:nvPr/>
        </p:nvSpPr>
        <p:spPr>
          <a:xfrm>
            <a:off x="6042991" y="1863821"/>
            <a:ext cx="431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Format: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Island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Island x3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 Island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48B39-9892-6C40-A6C3-8A121E8AE670}"/>
              </a:ext>
            </a:extLst>
          </p:cNvPr>
          <p:cNvSpPr/>
          <p:nvPr/>
        </p:nvSpPr>
        <p:spPr>
          <a:xfrm>
            <a:off x="7156174" y="5208104"/>
            <a:ext cx="228600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3F513-8C28-2D46-B80D-71B6922549B8}"/>
              </a:ext>
            </a:extLst>
          </p:cNvPr>
          <p:cNvSpPr txBox="1"/>
          <p:nvPr/>
        </p:nvSpPr>
        <p:spPr>
          <a:xfrm>
            <a:off x="7354956" y="5263004"/>
            <a:ext cx="18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377462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AD98-5561-4244-8F46-5079BF98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Screen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17FD6E-3170-3E45-8891-3C789F627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761382"/>
              </p:ext>
            </p:extLst>
          </p:nvPr>
        </p:nvGraphicFramePr>
        <p:xfrm>
          <a:off x="4772025" y="457200"/>
          <a:ext cx="6172200" cy="8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3BFC-2AB5-9C4D-A5CE-DCE9B2C93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cards from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card-size adjustment.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option to add “cut-lines”.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edit pane for clicked (active) card.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A3B9B3C-0C35-5F43-9656-8E2C9C9C9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620126"/>
              </p:ext>
            </p:extLst>
          </p:nvPr>
        </p:nvGraphicFramePr>
        <p:xfrm>
          <a:off x="4772025" y="1469357"/>
          <a:ext cx="6172200" cy="8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A49B50C-6BF5-7647-8ED0-C73FB4605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084152"/>
              </p:ext>
            </p:extLst>
          </p:nvPr>
        </p:nvGraphicFramePr>
        <p:xfrm>
          <a:off x="4772025" y="2481514"/>
          <a:ext cx="6172200" cy="8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4D4E7DF-E31B-114B-8C4E-EF0F027CE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59107"/>
              </p:ext>
            </p:extLst>
          </p:nvPr>
        </p:nvGraphicFramePr>
        <p:xfrm>
          <a:off x="4772025" y="3493671"/>
          <a:ext cx="6172200" cy="8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F5275FC4-9090-FB47-96B4-4629A73E80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151146"/>
              </p:ext>
            </p:extLst>
          </p:nvPr>
        </p:nvGraphicFramePr>
        <p:xfrm>
          <a:off x="4772025" y="4505828"/>
          <a:ext cx="6172200" cy="8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CD0EB3E5-6D05-CF4C-AD19-ED0564587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661819"/>
              </p:ext>
            </p:extLst>
          </p:nvPr>
        </p:nvGraphicFramePr>
        <p:xfrm>
          <a:off x="4772025" y="5517985"/>
          <a:ext cx="6172200" cy="8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230013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AA2F1-7DDA-C848-BDE3-93BF08D7C6C5}"/>
              </a:ext>
            </a:extLst>
          </p:cNvPr>
          <p:cNvSpPr/>
          <p:nvPr/>
        </p:nvSpPr>
        <p:spPr>
          <a:xfrm>
            <a:off x="602166" y="669073"/>
            <a:ext cx="2877014" cy="5397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8CC48-E076-B24E-AF57-6505A8982469}"/>
              </a:ext>
            </a:extLst>
          </p:cNvPr>
          <p:cNvSpPr/>
          <p:nvPr/>
        </p:nvSpPr>
        <p:spPr>
          <a:xfrm>
            <a:off x="4438185" y="669073"/>
            <a:ext cx="7159083" cy="539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EDB93-72A8-124E-83A1-8462A39127BD}"/>
              </a:ext>
            </a:extLst>
          </p:cNvPr>
          <p:cNvSpPr/>
          <p:nvPr/>
        </p:nvSpPr>
        <p:spPr>
          <a:xfrm>
            <a:off x="1371600" y="854765"/>
            <a:ext cx="1351722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BEC3A-BF3C-3444-B5D7-049C469012F3}"/>
              </a:ext>
            </a:extLst>
          </p:cNvPr>
          <p:cNvSpPr/>
          <p:nvPr/>
        </p:nvSpPr>
        <p:spPr>
          <a:xfrm>
            <a:off x="894522" y="1470991"/>
            <a:ext cx="2305878" cy="2981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801792-63D5-584D-9ADF-114FF52CF903}"/>
              </a:ext>
            </a:extLst>
          </p:cNvPr>
          <p:cNvCxnSpPr>
            <a:stCxn id="5" idx="0"/>
          </p:cNvCxnSpPr>
          <p:nvPr/>
        </p:nvCxnSpPr>
        <p:spPr>
          <a:xfrm>
            <a:off x="2047461" y="1470991"/>
            <a:ext cx="0" cy="30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D546C2-2B5F-2D49-A8EC-873372DD4A6A}"/>
              </a:ext>
            </a:extLst>
          </p:cNvPr>
          <p:cNvCxnSpPr>
            <a:stCxn id="5" idx="1"/>
          </p:cNvCxnSpPr>
          <p:nvPr/>
        </p:nvCxnSpPr>
        <p:spPr>
          <a:xfrm flipV="1">
            <a:off x="894522" y="2941983"/>
            <a:ext cx="2325756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C14368-1C09-A948-BD89-199F5C55EA93}"/>
              </a:ext>
            </a:extLst>
          </p:cNvPr>
          <p:cNvSpPr/>
          <p:nvPr/>
        </p:nvSpPr>
        <p:spPr>
          <a:xfrm>
            <a:off x="1381539" y="5468217"/>
            <a:ext cx="1351722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9561FE-0BE5-A24D-A5F2-CF72D332CFC6}"/>
              </a:ext>
            </a:extLst>
          </p:cNvPr>
          <p:cNvSpPr/>
          <p:nvPr/>
        </p:nvSpPr>
        <p:spPr>
          <a:xfrm>
            <a:off x="6162261" y="1212574"/>
            <a:ext cx="3617843" cy="44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90BF37-7DEC-BD4D-B3A5-DCE8D05E7E96}"/>
              </a:ext>
            </a:extLst>
          </p:cNvPr>
          <p:cNvCxnSpPr>
            <a:cxnSpLocks/>
          </p:cNvCxnSpPr>
          <p:nvPr/>
        </p:nvCxnSpPr>
        <p:spPr>
          <a:xfrm>
            <a:off x="7295322" y="1212574"/>
            <a:ext cx="0" cy="4432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38330D-7866-E946-A88F-63CFD582B13E}"/>
              </a:ext>
            </a:extLst>
          </p:cNvPr>
          <p:cNvCxnSpPr>
            <a:cxnSpLocks/>
          </p:cNvCxnSpPr>
          <p:nvPr/>
        </p:nvCxnSpPr>
        <p:spPr>
          <a:xfrm>
            <a:off x="8541026" y="1212574"/>
            <a:ext cx="0" cy="4432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F4A42F-88ED-354C-8468-BA102B6C7C2B}"/>
              </a:ext>
            </a:extLst>
          </p:cNvPr>
          <p:cNvCxnSpPr/>
          <p:nvPr/>
        </p:nvCxnSpPr>
        <p:spPr>
          <a:xfrm>
            <a:off x="6162261" y="2683563"/>
            <a:ext cx="3617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711525-F9E8-F64B-8A21-47CA4652FACE}"/>
              </a:ext>
            </a:extLst>
          </p:cNvPr>
          <p:cNvCxnSpPr/>
          <p:nvPr/>
        </p:nvCxnSpPr>
        <p:spPr>
          <a:xfrm>
            <a:off x="6162261" y="4108174"/>
            <a:ext cx="3617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3205D3C-2967-244E-BBF8-63ABE6096921}"/>
              </a:ext>
            </a:extLst>
          </p:cNvPr>
          <p:cNvSpPr/>
          <p:nvPr/>
        </p:nvSpPr>
        <p:spPr>
          <a:xfrm>
            <a:off x="7341865" y="761919"/>
            <a:ext cx="1351722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2DC68E-646C-1B48-B2A7-9D499A968898}"/>
              </a:ext>
            </a:extLst>
          </p:cNvPr>
          <p:cNvSpPr/>
          <p:nvPr/>
        </p:nvSpPr>
        <p:spPr>
          <a:xfrm>
            <a:off x="7268818" y="5676940"/>
            <a:ext cx="1351722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2828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178A-7B8D-0E40-8CC5-1550657C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574E-5A3F-DF40-8441-69C20EBE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 to print only the cards at desired scale.</a:t>
            </a:r>
          </a:p>
          <a:p>
            <a:r>
              <a:rPr lang="en-US" dirty="0"/>
              <a:t>Printing at standard card-sizes will allow 9 cards per standard sheet of paper.</a:t>
            </a:r>
          </a:p>
        </p:txBody>
      </p:sp>
    </p:spTree>
    <p:extLst>
      <p:ext uri="{BB962C8B-B14F-4D97-AF65-F5344CB8AC3E}">
        <p14:creationId xmlns:p14="http://schemas.microsoft.com/office/powerpoint/2010/main" val="227340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242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MTG Proxy-Generator</vt:lpstr>
      <vt:lpstr>Welcome Screen</vt:lpstr>
      <vt:lpstr>PowerPoint Presentation</vt:lpstr>
      <vt:lpstr>Input Screen</vt:lpstr>
      <vt:lpstr>PowerPoint Presentation</vt:lpstr>
      <vt:lpstr>Review Screen</vt:lpstr>
      <vt:lpstr>PowerPoint Presentation</vt:lpstr>
      <vt:lpstr>Print Screen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MTG Proxy-Generator</dc:title>
  <dc:creator>Jacob Houser</dc:creator>
  <cp:lastModifiedBy>Jacob Houser</cp:lastModifiedBy>
  <cp:revision>8</cp:revision>
  <dcterms:created xsi:type="dcterms:W3CDTF">2018-03-21T01:00:41Z</dcterms:created>
  <dcterms:modified xsi:type="dcterms:W3CDTF">2018-03-21T09:20:21Z</dcterms:modified>
</cp:coreProperties>
</file>