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6" r:id="rId6"/>
    <p:sldId id="267" r:id="rId7"/>
    <p:sldId id="269"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1E0163B-2C06-4A30-B1DC-50F84A6BF3DC}" type="datetimeFigureOut">
              <a:rPr lang="fr-FR" smtClean="0"/>
              <a:t>26/01/2022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623A81-E668-4B72-B467-5177A1871E01}"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6518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1E0163B-2C06-4A30-B1DC-50F84A6BF3DC}" type="datetimeFigureOut">
              <a:rPr lang="fr-FR" smtClean="0"/>
              <a:t>26/01/2022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E623A81-E668-4B72-B467-5177A1871E01}" type="slidenum">
              <a:rPr lang="fr-FR" smtClean="0"/>
              <a:t>‹N°›</a:t>
            </a:fld>
            <a:endParaRPr lang="fr-FR"/>
          </a:p>
        </p:txBody>
      </p:sp>
    </p:spTree>
    <p:extLst>
      <p:ext uri="{BB962C8B-B14F-4D97-AF65-F5344CB8AC3E}">
        <p14:creationId xmlns:p14="http://schemas.microsoft.com/office/powerpoint/2010/main" val="265541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1E0163B-2C06-4A30-B1DC-50F84A6BF3DC}" type="datetimeFigureOut">
              <a:rPr lang="fr-FR" smtClean="0"/>
              <a:t>26/01/2022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623A81-E668-4B72-B467-5177A1871E01}" type="slidenum">
              <a:rPr lang="fr-FR" smtClean="0"/>
              <a:t>‹N°›</a:t>
            </a:fld>
            <a:endParaRPr lang="fr-FR"/>
          </a:p>
        </p:txBody>
      </p:sp>
    </p:spTree>
    <p:extLst>
      <p:ext uri="{BB962C8B-B14F-4D97-AF65-F5344CB8AC3E}">
        <p14:creationId xmlns:p14="http://schemas.microsoft.com/office/powerpoint/2010/main" val="2653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1E0163B-2C06-4A30-B1DC-50F84A6BF3DC}" type="datetimeFigureOut">
              <a:rPr lang="fr-FR" smtClean="0"/>
              <a:t>26/01/2022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623A81-E668-4B72-B467-5177A1871E01}"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99919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1E0163B-2C06-4A30-B1DC-50F84A6BF3DC}" type="datetimeFigureOut">
              <a:rPr lang="fr-FR" smtClean="0"/>
              <a:t>26/01/2022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623A81-E668-4B72-B467-5177A1871E01}" type="slidenum">
              <a:rPr lang="fr-FR" smtClean="0"/>
              <a:t>‹N°›</a:t>
            </a:fld>
            <a:endParaRPr lang="fr-FR"/>
          </a:p>
        </p:txBody>
      </p:sp>
    </p:spTree>
    <p:extLst>
      <p:ext uri="{BB962C8B-B14F-4D97-AF65-F5344CB8AC3E}">
        <p14:creationId xmlns:p14="http://schemas.microsoft.com/office/powerpoint/2010/main" val="3222657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1E0163B-2C06-4A30-B1DC-50F84A6BF3DC}" type="datetimeFigureOut">
              <a:rPr lang="fr-FR" smtClean="0"/>
              <a:t>26/01/2022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623A81-E668-4B72-B467-5177A1871E01}"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60101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1E0163B-2C06-4A30-B1DC-50F84A6BF3DC}" type="datetimeFigureOut">
              <a:rPr lang="fr-FR" smtClean="0"/>
              <a:t>26/01/2022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623A81-E668-4B72-B467-5177A1871E01}" type="slidenum">
              <a:rPr lang="fr-FR" smtClean="0"/>
              <a:t>‹N°›</a:t>
            </a:fld>
            <a:endParaRPr lang="fr-FR"/>
          </a:p>
        </p:txBody>
      </p:sp>
    </p:spTree>
    <p:extLst>
      <p:ext uri="{BB962C8B-B14F-4D97-AF65-F5344CB8AC3E}">
        <p14:creationId xmlns:p14="http://schemas.microsoft.com/office/powerpoint/2010/main" val="3464650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1E0163B-2C06-4A30-B1DC-50F84A6BF3DC}" type="datetimeFigureOut">
              <a:rPr lang="fr-FR" smtClean="0"/>
              <a:t>26/01/2022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623A81-E668-4B72-B467-5177A1871E01}" type="slidenum">
              <a:rPr lang="fr-FR" smtClean="0"/>
              <a:t>‹N°›</a:t>
            </a:fld>
            <a:endParaRPr lang="fr-FR"/>
          </a:p>
        </p:txBody>
      </p:sp>
    </p:spTree>
    <p:extLst>
      <p:ext uri="{BB962C8B-B14F-4D97-AF65-F5344CB8AC3E}">
        <p14:creationId xmlns:p14="http://schemas.microsoft.com/office/powerpoint/2010/main" val="892497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1E0163B-2C06-4A30-B1DC-50F84A6BF3DC}" type="datetimeFigureOut">
              <a:rPr lang="fr-FR" smtClean="0"/>
              <a:t>26/01/2022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623A81-E668-4B72-B467-5177A1871E01}" type="slidenum">
              <a:rPr lang="fr-FR" smtClean="0"/>
              <a:t>‹N°›</a:t>
            </a:fld>
            <a:endParaRPr lang="fr-FR"/>
          </a:p>
        </p:txBody>
      </p:sp>
    </p:spTree>
    <p:extLst>
      <p:ext uri="{BB962C8B-B14F-4D97-AF65-F5344CB8AC3E}">
        <p14:creationId xmlns:p14="http://schemas.microsoft.com/office/powerpoint/2010/main" val="326035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1E0163B-2C06-4A30-B1DC-50F84A6BF3DC}" type="datetimeFigureOut">
              <a:rPr lang="fr-FR" smtClean="0"/>
              <a:t>26/01/2022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623A81-E668-4B72-B467-5177A1871E01}" type="slidenum">
              <a:rPr lang="fr-FR" smtClean="0"/>
              <a:t>‹N°›</a:t>
            </a:fld>
            <a:endParaRPr lang="fr-FR"/>
          </a:p>
        </p:txBody>
      </p:sp>
    </p:spTree>
    <p:extLst>
      <p:ext uri="{BB962C8B-B14F-4D97-AF65-F5344CB8AC3E}">
        <p14:creationId xmlns:p14="http://schemas.microsoft.com/office/powerpoint/2010/main" val="281241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1E0163B-2C06-4A30-B1DC-50F84A6BF3DC}" type="datetimeFigureOut">
              <a:rPr lang="fr-FR" smtClean="0"/>
              <a:t>26/01/2022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623A81-E668-4B72-B467-5177A1871E01}" type="slidenum">
              <a:rPr lang="fr-FR" smtClean="0"/>
              <a:t>‹N°›</a:t>
            </a:fld>
            <a:endParaRPr lang="fr-FR"/>
          </a:p>
        </p:txBody>
      </p:sp>
    </p:spTree>
    <p:extLst>
      <p:ext uri="{BB962C8B-B14F-4D97-AF65-F5344CB8AC3E}">
        <p14:creationId xmlns:p14="http://schemas.microsoft.com/office/powerpoint/2010/main" val="398398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1E0163B-2C06-4A30-B1DC-50F84A6BF3DC}" type="datetimeFigureOut">
              <a:rPr lang="fr-FR" smtClean="0"/>
              <a:t>26/01/2022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623A81-E668-4B72-B467-5177A1871E01}" type="slidenum">
              <a:rPr lang="fr-FR" smtClean="0"/>
              <a:t>‹N°›</a:t>
            </a:fld>
            <a:endParaRPr lang="fr-FR"/>
          </a:p>
        </p:txBody>
      </p:sp>
    </p:spTree>
    <p:extLst>
      <p:ext uri="{BB962C8B-B14F-4D97-AF65-F5344CB8AC3E}">
        <p14:creationId xmlns:p14="http://schemas.microsoft.com/office/powerpoint/2010/main" val="412725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1E0163B-2C06-4A30-B1DC-50F84A6BF3DC}" type="datetimeFigureOut">
              <a:rPr lang="fr-FR" smtClean="0"/>
              <a:t>26/01/2022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623A81-E668-4B72-B467-5177A1871E01}" type="slidenum">
              <a:rPr lang="fr-FR" smtClean="0"/>
              <a:t>‹N°›</a:t>
            </a:fld>
            <a:endParaRPr lang="fr-FR"/>
          </a:p>
        </p:txBody>
      </p:sp>
    </p:spTree>
    <p:extLst>
      <p:ext uri="{BB962C8B-B14F-4D97-AF65-F5344CB8AC3E}">
        <p14:creationId xmlns:p14="http://schemas.microsoft.com/office/powerpoint/2010/main" val="304103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1E0163B-2C06-4A30-B1DC-50F84A6BF3DC}" type="datetimeFigureOut">
              <a:rPr lang="fr-FR" smtClean="0"/>
              <a:t>26/01/2022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E623A81-E668-4B72-B467-5177A1871E01}" type="slidenum">
              <a:rPr lang="fr-FR" smtClean="0"/>
              <a:t>‹N°›</a:t>
            </a:fld>
            <a:endParaRPr lang="fr-FR"/>
          </a:p>
        </p:txBody>
      </p:sp>
    </p:spTree>
    <p:extLst>
      <p:ext uri="{BB962C8B-B14F-4D97-AF65-F5344CB8AC3E}">
        <p14:creationId xmlns:p14="http://schemas.microsoft.com/office/powerpoint/2010/main" val="321870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0163B-2C06-4A30-B1DC-50F84A6BF3DC}" type="datetimeFigureOut">
              <a:rPr lang="fr-FR" smtClean="0"/>
              <a:t>26/01/2022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E623A81-E668-4B72-B467-5177A1871E01}" type="slidenum">
              <a:rPr lang="fr-FR" smtClean="0"/>
              <a:t>‹N°›</a:t>
            </a:fld>
            <a:endParaRPr lang="fr-FR"/>
          </a:p>
        </p:txBody>
      </p:sp>
    </p:spTree>
    <p:extLst>
      <p:ext uri="{BB962C8B-B14F-4D97-AF65-F5344CB8AC3E}">
        <p14:creationId xmlns:p14="http://schemas.microsoft.com/office/powerpoint/2010/main" val="1826625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1E0163B-2C06-4A30-B1DC-50F84A6BF3DC}" type="datetimeFigureOut">
              <a:rPr lang="fr-FR" smtClean="0"/>
              <a:t>26/01/2022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623A81-E668-4B72-B467-5177A1871E01}" type="slidenum">
              <a:rPr lang="fr-FR" smtClean="0"/>
              <a:t>‹N°›</a:t>
            </a:fld>
            <a:endParaRPr lang="fr-FR"/>
          </a:p>
        </p:txBody>
      </p:sp>
    </p:spTree>
    <p:extLst>
      <p:ext uri="{BB962C8B-B14F-4D97-AF65-F5344CB8AC3E}">
        <p14:creationId xmlns:p14="http://schemas.microsoft.com/office/powerpoint/2010/main" val="417422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1E0163B-2C06-4A30-B1DC-50F84A6BF3DC}" type="datetimeFigureOut">
              <a:rPr lang="fr-FR" smtClean="0"/>
              <a:t>26/01/2022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623A81-E668-4B72-B467-5177A1871E01}" type="slidenum">
              <a:rPr lang="fr-FR" smtClean="0"/>
              <a:t>‹N°›</a:t>
            </a:fld>
            <a:endParaRPr lang="fr-FR"/>
          </a:p>
        </p:txBody>
      </p:sp>
    </p:spTree>
    <p:extLst>
      <p:ext uri="{BB962C8B-B14F-4D97-AF65-F5344CB8AC3E}">
        <p14:creationId xmlns:p14="http://schemas.microsoft.com/office/powerpoint/2010/main" val="381807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1E0163B-2C06-4A30-B1DC-50F84A6BF3DC}" type="datetimeFigureOut">
              <a:rPr lang="fr-FR" smtClean="0"/>
              <a:t>26/01/2022</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E623A81-E668-4B72-B467-5177A1871E01}" type="slidenum">
              <a:rPr lang="fr-FR" smtClean="0"/>
              <a:t>‹N°›</a:t>
            </a:fld>
            <a:endParaRPr lang="fr-FR"/>
          </a:p>
        </p:txBody>
      </p:sp>
    </p:spTree>
    <p:extLst>
      <p:ext uri="{BB962C8B-B14F-4D97-AF65-F5344CB8AC3E}">
        <p14:creationId xmlns:p14="http://schemas.microsoft.com/office/powerpoint/2010/main" val="308369397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1" name="Straight Connector 1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re 1">
            <a:extLst>
              <a:ext uri="{FF2B5EF4-FFF2-40B4-BE49-F238E27FC236}">
                <a16:creationId xmlns:a16="http://schemas.microsoft.com/office/drawing/2014/main" id="{20439C3E-E985-4000-A036-0C8E087EA914}"/>
              </a:ext>
            </a:extLst>
          </p:cNvPr>
          <p:cNvSpPr>
            <a:spLocks noGrp="1"/>
          </p:cNvSpPr>
          <p:nvPr>
            <p:ph type="ctrTitle"/>
          </p:nvPr>
        </p:nvSpPr>
        <p:spPr>
          <a:xfrm>
            <a:off x="684211" y="685799"/>
            <a:ext cx="8420877" cy="2971801"/>
          </a:xfrm>
        </p:spPr>
        <p:txBody>
          <a:bodyPr>
            <a:normAutofit/>
          </a:bodyPr>
          <a:lstStyle/>
          <a:p>
            <a:r>
              <a:rPr lang="fr-FR" dirty="0"/>
              <a:t>Étude de donnée</a:t>
            </a:r>
          </a:p>
        </p:txBody>
      </p:sp>
      <p:sp>
        <p:nvSpPr>
          <p:cNvPr id="3" name="Sous-titre 2">
            <a:extLst>
              <a:ext uri="{FF2B5EF4-FFF2-40B4-BE49-F238E27FC236}">
                <a16:creationId xmlns:a16="http://schemas.microsoft.com/office/drawing/2014/main" id="{6DC7A728-28CA-4834-A64D-3109DD7695C1}"/>
              </a:ext>
            </a:extLst>
          </p:cNvPr>
          <p:cNvSpPr>
            <a:spLocks noGrp="1"/>
          </p:cNvSpPr>
          <p:nvPr>
            <p:ph type="subTitle" idx="1"/>
          </p:nvPr>
        </p:nvSpPr>
        <p:spPr>
          <a:xfrm>
            <a:off x="684212" y="3843867"/>
            <a:ext cx="6400800" cy="1947333"/>
          </a:xfrm>
        </p:spPr>
        <p:txBody>
          <a:bodyPr>
            <a:normAutofit/>
          </a:bodyPr>
          <a:lstStyle/>
          <a:p>
            <a:r>
              <a:rPr lang="fr-FR" b="1" dirty="0"/>
              <a:t>Pruvost Arnaud</a:t>
            </a:r>
          </a:p>
          <a:p>
            <a:r>
              <a:rPr lang="fr-FR" b="1" dirty="0"/>
              <a:t>Alleaume Julien</a:t>
            </a:r>
          </a:p>
        </p:txBody>
      </p:sp>
    </p:spTree>
    <p:extLst>
      <p:ext uri="{BB962C8B-B14F-4D97-AF65-F5344CB8AC3E}">
        <p14:creationId xmlns:p14="http://schemas.microsoft.com/office/powerpoint/2010/main" val="6807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Espace réservé du contenu 2">
            <a:extLst>
              <a:ext uri="{FF2B5EF4-FFF2-40B4-BE49-F238E27FC236}">
                <a16:creationId xmlns:a16="http://schemas.microsoft.com/office/drawing/2014/main" id="{3166F843-2346-4B51-8344-BD3D184DA49F}"/>
              </a:ext>
            </a:extLst>
          </p:cNvPr>
          <p:cNvSpPr>
            <a:spLocks noGrp="1"/>
          </p:cNvSpPr>
          <p:nvPr>
            <p:ph idx="1"/>
          </p:nvPr>
        </p:nvSpPr>
        <p:spPr>
          <a:xfrm>
            <a:off x="684212" y="2068511"/>
            <a:ext cx="8534400" cy="3615267"/>
          </a:xfrm>
        </p:spPr>
        <p:txBody>
          <a:bodyPr>
            <a:normAutofit/>
          </a:bodyPr>
          <a:lstStyle/>
          <a:p>
            <a:r>
              <a:rPr lang="fr-FR" dirty="0"/>
              <a:t>Objectif du projet:</a:t>
            </a:r>
          </a:p>
          <a:p>
            <a:r>
              <a:rPr lang="fr-FR" dirty="0"/>
              <a:t>Étudier les données d’occupation des parkings de Montpellier, taux d’occupation, remplissage moyen...</a:t>
            </a:r>
          </a:p>
          <a:p>
            <a:r>
              <a:rPr lang="fr-FR" dirty="0"/>
              <a:t>Présenter les résultats obtenu sur une page web disponible sur GitHub</a:t>
            </a:r>
          </a:p>
          <a:p>
            <a:endParaRPr lang="fr-FR" dirty="0"/>
          </a:p>
        </p:txBody>
      </p:sp>
    </p:spTree>
    <p:extLst>
      <p:ext uri="{BB962C8B-B14F-4D97-AF65-F5344CB8AC3E}">
        <p14:creationId xmlns:p14="http://schemas.microsoft.com/office/powerpoint/2010/main" val="392158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6B3565D-1D29-4272-8724-5C32CE5D6EE2}"/>
              </a:ext>
            </a:extLst>
          </p:cNvPr>
          <p:cNvSpPr>
            <a:spLocks noGrp="1"/>
          </p:cNvSpPr>
          <p:nvPr>
            <p:ph type="title"/>
          </p:nvPr>
        </p:nvSpPr>
        <p:spPr>
          <a:xfrm>
            <a:off x="684212" y="485244"/>
            <a:ext cx="8534400" cy="1507067"/>
          </a:xfrm>
        </p:spPr>
        <p:txBody>
          <a:bodyPr>
            <a:normAutofit/>
          </a:bodyPr>
          <a:lstStyle/>
          <a:p>
            <a:r>
              <a:rPr lang="fr-FR" dirty="0"/>
              <a:t>Cahier des charges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Espace réservé du contenu 2">
            <a:extLst>
              <a:ext uri="{FF2B5EF4-FFF2-40B4-BE49-F238E27FC236}">
                <a16:creationId xmlns:a16="http://schemas.microsoft.com/office/drawing/2014/main" id="{3DFAC26E-C938-4C66-BA8C-0E98149FBB5B}"/>
              </a:ext>
            </a:extLst>
          </p:cNvPr>
          <p:cNvSpPr>
            <a:spLocks noGrp="1"/>
          </p:cNvSpPr>
          <p:nvPr>
            <p:ph idx="1"/>
          </p:nvPr>
        </p:nvSpPr>
        <p:spPr>
          <a:xfrm>
            <a:off x="684212" y="2068511"/>
            <a:ext cx="8534400" cy="3615267"/>
          </a:xfrm>
        </p:spPr>
        <p:txBody>
          <a:bodyPr>
            <a:normAutofit/>
          </a:bodyPr>
          <a:lstStyle/>
          <a:p>
            <a:r>
              <a:rPr lang="fr-FR" dirty="0"/>
              <a:t>Développer un programme permettant de récupérer les datas du site open data Montpellier, de les stocker et de les traitées pour les afficher de façon claire dans le but de pouvoir étudier l’évolution de l’utilisation des parkings et des vélos.</a:t>
            </a:r>
          </a:p>
        </p:txBody>
      </p:sp>
    </p:spTree>
    <p:extLst>
      <p:ext uri="{BB962C8B-B14F-4D97-AF65-F5344CB8AC3E}">
        <p14:creationId xmlns:p14="http://schemas.microsoft.com/office/powerpoint/2010/main" val="382639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7" name="Espace réservé du contenu 2">
            <a:extLst>
              <a:ext uri="{FF2B5EF4-FFF2-40B4-BE49-F238E27FC236}">
                <a16:creationId xmlns:a16="http://schemas.microsoft.com/office/drawing/2014/main" id="{947FE20F-9F52-473F-89AA-64ED068F95C9}"/>
              </a:ext>
            </a:extLst>
          </p:cNvPr>
          <p:cNvSpPr>
            <a:spLocks noGrp="1"/>
          </p:cNvSpPr>
          <p:nvPr>
            <p:ph idx="1"/>
          </p:nvPr>
        </p:nvSpPr>
        <p:spPr>
          <a:xfrm>
            <a:off x="292894" y="203200"/>
            <a:ext cx="8534400" cy="3615267"/>
          </a:xfrm>
        </p:spPr>
        <p:txBody>
          <a:bodyPr>
            <a:normAutofit/>
          </a:bodyPr>
          <a:lstStyle/>
          <a:p>
            <a:r>
              <a:rPr lang="fr-FR" dirty="0"/>
              <a:t>Le programme se présentera avec un code principale qui fait appel au fonction que nous allons écrire. Ce programme récupère les données du site visé en deux partie. Une adapté a l’utilisateur et l’autre pour des calcul ou programme.</a:t>
            </a:r>
          </a:p>
          <a:p>
            <a:r>
              <a:rPr lang="fr-FR" dirty="0"/>
              <a:t>Puis un autre programme qui utilisera les données enregistrer par le programme précèdent.</a:t>
            </a:r>
          </a:p>
        </p:txBody>
      </p:sp>
    </p:spTree>
    <p:extLst>
      <p:ext uri="{BB962C8B-B14F-4D97-AF65-F5344CB8AC3E}">
        <p14:creationId xmlns:p14="http://schemas.microsoft.com/office/powerpoint/2010/main" val="288935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5" name="Espace réservé du contenu 2">
            <a:extLst>
              <a:ext uri="{FF2B5EF4-FFF2-40B4-BE49-F238E27FC236}">
                <a16:creationId xmlns:a16="http://schemas.microsoft.com/office/drawing/2014/main" id="{AA98D033-0F84-4948-8B5C-8D9481C9797C}"/>
              </a:ext>
            </a:extLst>
          </p:cNvPr>
          <p:cNvSpPr>
            <a:spLocks noGrp="1"/>
          </p:cNvSpPr>
          <p:nvPr>
            <p:ph idx="1"/>
          </p:nvPr>
        </p:nvSpPr>
        <p:spPr>
          <a:xfrm>
            <a:off x="292894" y="203200"/>
            <a:ext cx="5075940" cy="672011"/>
          </a:xfrm>
        </p:spPr>
        <p:txBody>
          <a:bodyPr>
            <a:normAutofit/>
          </a:bodyPr>
          <a:lstStyle/>
          <a:p>
            <a:r>
              <a:rPr lang="fr-FR" dirty="0"/>
              <a:t>Présentation du Code Principale:</a:t>
            </a:r>
          </a:p>
        </p:txBody>
      </p:sp>
      <p:sp>
        <p:nvSpPr>
          <p:cNvPr id="2" name="ZoneTexte 1">
            <a:extLst>
              <a:ext uri="{FF2B5EF4-FFF2-40B4-BE49-F238E27FC236}">
                <a16:creationId xmlns:a16="http://schemas.microsoft.com/office/drawing/2014/main" id="{9630D68F-DF89-4A4D-BC0E-467C9D6C3877}"/>
              </a:ext>
            </a:extLst>
          </p:cNvPr>
          <p:cNvSpPr txBox="1"/>
          <p:nvPr/>
        </p:nvSpPr>
        <p:spPr>
          <a:xfrm>
            <a:off x="496389" y="1188719"/>
            <a:ext cx="4493622" cy="3970318"/>
          </a:xfrm>
          <a:prstGeom prst="rect">
            <a:avLst/>
          </a:prstGeom>
          <a:noFill/>
        </p:spPr>
        <p:txBody>
          <a:bodyPr wrap="square" rtlCol="0">
            <a:spAutoFit/>
          </a:bodyPr>
          <a:lstStyle/>
          <a:p>
            <a:r>
              <a:rPr lang="fr-FR" dirty="0"/>
              <a:t>Résultats du code, les fichiers textes : </a:t>
            </a:r>
          </a:p>
          <a:p>
            <a:pPr marL="285750" indent="-285750">
              <a:buFontTx/>
              <a:buChar char="-"/>
            </a:pPr>
            <a:r>
              <a:rPr lang="fr-FR" dirty="0"/>
              <a:t>Un contenant toute les données brutes comme reçus par le site web.</a:t>
            </a:r>
          </a:p>
          <a:p>
            <a:pPr marL="285750" indent="-285750">
              <a:buFontTx/>
              <a:buChar char="-"/>
            </a:pPr>
            <a:r>
              <a:rPr lang="fr-FR" dirty="0"/>
              <a:t>Un contenant les places total et un les libres, un résultat par ligne.</a:t>
            </a:r>
          </a:p>
          <a:p>
            <a:pPr marL="285750" indent="-285750">
              <a:buFontTx/>
              <a:buChar char="-"/>
            </a:pPr>
            <a:r>
              <a:rPr lang="fr-FR" dirty="0"/>
              <a:t>Un appelé « Utilisateur », celui-ci présente les données pour qu’elles soit lisible par un humain facilement.</a:t>
            </a:r>
          </a:p>
          <a:p>
            <a:pPr marL="285750" indent="-285750">
              <a:buFontTx/>
              <a:buChar char="-"/>
            </a:pPr>
            <a:r>
              <a:rPr lang="fr-FR" dirty="0"/>
              <a:t>Un avec les pourcentages de places libres.</a:t>
            </a:r>
          </a:p>
          <a:p>
            <a:pPr marL="285750" indent="-285750">
              <a:buFontTx/>
              <a:buChar char="-"/>
            </a:pPr>
            <a:r>
              <a:rPr lang="fr-FR" dirty="0"/>
              <a:t>Et enfin appelé « DATA » avec une liste, qui contient une liste par parking. Nom, places total et places libres.</a:t>
            </a:r>
          </a:p>
        </p:txBody>
      </p:sp>
    </p:spTree>
    <p:extLst>
      <p:ext uri="{BB962C8B-B14F-4D97-AF65-F5344CB8AC3E}">
        <p14:creationId xmlns:p14="http://schemas.microsoft.com/office/powerpoint/2010/main" val="135618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5" name="Espace réservé du contenu 2">
            <a:extLst>
              <a:ext uri="{FF2B5EF4-FFF2-40B4-BE49-F238E27FC236}">
                <a16:creationId xmlns:a16="http://schemas.microsoft.com/office/drawing/2014/main" id="{AA98D033-0F84-4948-8B5C-8D9481C9797C}"/>
              </a:ext>
            </a:extLst>
          </p:cNvPr>
          <p:cNvSpPr>
            <a:spLocks noGrp="1"/>
          </p:cNvSpPr>
          <p:nvPr>
            <p:ph idx="1"/>
          </p:nvPr>
        </p:nvSpPr>
        <p:spPr>
          <a:xfrm>
            <a:off x="292894" y="203200"/>
            <a:ext cx="5075940" cy="672011"/>
          </a:xfrm>
        </p:spPr>
        <p:txBody>
          <a:bodyPr>
            <a:normAutofit/>
          </a:bodyPr>
          <a:lstStyle/>
          <a:p>
            <a:r>
              <a:rPr lang="fr-FR" dirty="0"/>
              <a:t>Présentation du Code Principale:</a:t>
            </a:r>
          </a:p>
        </p:txBody>
      </p:sp>
      <p:pic>
        <p:nvPicPr>
          <p:cNvPr id="17" name="Image 16">
            <a:extLst>
              <a:ext uri="{FF2B5EF4-FFF2-40B4-BE49-F238E27FC236}">
                <a16:creationId xmlns:a16="http://schemas.microsoft.com/office/drawing/2014/main" id="{71E1BB24-BD36-47D8-9C2F-03524DEC17F7}"/>
              </a:ext>
            </a:extLst>
          </p:cNvPr>
          <p:cNvPicPr>
            <a:picLocks noChangeAspect="1"/>
          </p:cNvPicPr>
          <p:nvPr/>
        </p:nvPicPr>
        <p:blipFill rotWithShape="1">
          <a:blip r:embed="rId2"/>
          <a:srcRect t="730"/>
          <a:stretch/>
        </p:blipFill>
        <p:spPr>
          <a:xfrm>
            <a:off x="292894" y="1005840"/>
            <a:ext cx="11257070" cy="4663440"/>
          </a:xfrm>
          <a:prstGeom prst="rect">
            <a:avLst/>
          </a:prstGeom>
        </p:spPr>
      </p:pic>
    </p:spTree>
    <p:extLst>
      <p:ext uri="{BB962C8B-B14F-4D97-AF65-F5344CB8AC3E}">
        <p14:creationId xmlns:p14="http://schemas.microsoft.com/office/powerpoint/2010/main" val="226555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5" name="Espace réservé du contenu 2">
            <a:extLst>
              <a:ext uri="{FF2B5EF4-FFF2-40B4-BE49-F238E27FC236}">
                <a16:creationId xmlns:a16="http://schemas.microsoft.com/office/drawing/2014/main" id="{AA98D033-0F84-4948-8B5C-8D9481C9797C}"/>
              </a:ext>
            </a:extLst>
          </p:cNvPr>
          <p:cNvSpPr>
            <a:spLocks noGrp="1"/>
          </p:cNvSpPr>
          <p:nvPr>
            <p:ph idx="1"/>
          </p:nvPr>
        </p:nvSpPr>
        <p:spPr>
          <a:xfrm>
            <a:off x="292894" y="203200"/>
            <a:ext cx="5075940" cy="672011"/>
          </a:xfrm>
        </p:spPr>
        <p:txBody>
          <a:bodyPr>
            <a:normAutofit/>
          </a:bodyPr>
          <a:lstStyle/>
          <a:p>
            <a:r>
              <a:rPr lang="fr-FR" dirty="0"/>
              <a:t>Exemple de fichiers textes :</a:t>
            </a:r>
          </a:p>
        </p:txBody>
      </p:sp>
      <p:sp>
        <p:nvSpPr>
          <p:cNvPr id="2" name="ZoneTexte 1">
            <a:extLst>
              <a:ext uri="{FF2B5EF4-FFF2-40B4-BE49-F238E27FC236}">
                <a16:creationId xmlns:a16="http://schemas.microsoft.com/office/drawing/2014/main" id="{7FD541A6-4F93-42B0-AC17-83BD9042640F}"/>
              </a:ext>
            </a:extLst>
          </p:cNvPr>
          <p:cNvSpPr txBox="1"/>
          <p:nvPr/>
        </p:nvSpPr>
        <p:spPr>
          <a:xfrm>
            <a:off x="379386" y="875211"/>
            <a:ext cx="2842445" cy="369332"/>
          </a:xfrm>
          <a:prstGeom prst="rect">
            <a:avLst/>
          </a:prstGeom>
          <a:noFill/>
        </p:spPr>
        <p:txBody>
          <a:bodyPr wrap="none" rtlCol="0">
            <a:spAutoFit/>
          </a:bodyPr>
          <a:lstStyle/>
          <a:p>
            <a:r>
              <a:rPr lang="fr-FR" dirty="0"/>
              <a:t>Le fichiers « Utilisateur » :</a:t>
            </a:r>
          </a:p>
        </p:txBody>
      </p:sp>
      <p:pic>
        <p:nvPicPr>
          <p:cNvPr id="4" name="Image 3">
            <a:extLst>
              <a:ext uri="{FF2B5EF4-FFF2-40B4-BE49-F238E27FC236}">
                <a16:creationId xmlns:a16="http://schemas.microsoft.com/office/drawing/2014/main" id="{E67CB024-8BF3-4D5A-BD9C-25B3A2C90EC1}"/>
              </a:ext>
            </a:extLst>
          </p:cNvPr>
          <p:cNvPicPr>
            <a:picLocks noChangeAspect="1"/>
          </p:cNvPicPr>
          <p:nvPr/>
        </p:nvPicPr>
        <p:blipFill>
          <a:blip r:embed="rId2"/>
          <a:stretch>
            <a:fillRect/>
          </a:stretch>
        </p:blipFill>
        <p:spPr>
          <a:xfrm>
            <a:off x="3758383" y="841328"/>
            <a:ext cx="6860065" cy="4835572"/>
          </a:xfrm>
          <a:prstGeom prst="rect">
            <a:avLst/>
          </a:prstGeom>
        </p:spPr>
      </p:pic>
    </p:spTree>
    <p:extLst>
      <p:ext uri="{BB962C8B-B14F-4D97-AF65-F5344CB8AC3E}">
        <p14:creationId xmlns:p14="http://schemas.microsoft.com/office/powerpoint/2010/main" val="4011802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5" name="Espace réservé du contenu 2">
            <a:extLst>
              <a:ext uri="{FF2B5EF4-FFF2-40B4-BE49-F238E27FC236}">
                <a16:creationId xmlns:a16="http://schemas.microsoft.com/office/drawing/2014/main" id="{AA98D033-0F84-4948-8B5C-8D9481C9797C}"/>
              </a:ext>
            </a:extLst>
          </p:cNvPr>
          <p:cNvSpPr>
            <a:spLocks noGrp="1"/>
          </p:cNvSpPr>
          <p:nvPr>
            <p:ph idx="1"/>
          </p:nvPr>
        </p:nvSpPr>
        <p:spPr>
          <a:xfrm>
            <a:off x="292894" y="203200"/>
            <a:ext cx="5075940" cy="672011"/>
          </a:xfrm>
        </p:spPr>
        <p:txBody>
          <a:bodyPr>
            <a:normAutofit/>
          </a:bodyPr>
          <a:lstStyle/>
          <a:p>
            <a:r>
              <a:rPr lang="fr-FR" dirty="0"/>
              <a:t>Exemple de fichiers textes :</a:t>
            </a:r>
          </a:p>
        </p:txBody>
      </p:sp>
      <p:sp>
        <p:nvSpPr>
          <p:cNvPr id="2" name="ZoneTexte 1">
            <a:extLst>
              <a:ext uri="{FF2B5EF4-FFF2-40B4-BE49-F238E27FC236}">
                <a16:creationId xmlns:a16="http://schemas.microsoft.com/office/drawing/2014/main" id="{7FD541A6-4F93-42B0-AC17-83BD9042640F}"/>
              </a:ext>
            </a:extLst>
          </p:cNvPr>
          <p:cNvSpPr txBox="1"/>
          <p:nvPr/>
        </p:nvSpPr>
        <p:spPr>
          <a:xfrm>
            <a:off x="379386" y="875211"/>
            <a:ext cx="7997702" cy="369332"/>
          </a:xfrm>
          <a:prstGeom prst="rect">
            <a:avLst/>
          </a:prstGeom>
          <a:noFill/>
        </p:spPr>
        <p:txBody>
          <a:bodyPr wrap="none" rtlCol="0">
            <a:spAutoFit/>
          </a:bodyPr>
          <a:lstStyle/>
          <a:p>
            <a:r>
              <a:rPr lang="fr-FR" dirty="0"/>
              <a:t>Un fichiers de données (Gauche: places libre. Droite: Pourcentages)  :</a:t>
            </a:r>
          </a:p>
        </p:txBody>
      </p:sp>
      <p:pic>
        <p:nvPicPr>
          <p:cNvPr id="5" name="Image 4">
            <a:extLst>
              <a:ext uri="{FF2B5EF4-FFF2-40B4-BE49-F238E27FC236}">
                <a16:creationId xmlns:a16="http://schemas.microsoft.com/office/drawing/2014/main" id="{FECD6076-5030-4942-AE21-1F983A263E41}"/>
              </a:ext>
            </a:extLst>
          </p:cNvPr>
          <p:cNvPicPr>
            <a:picLocks noChangeAspect="1"/>
          </p:cNvPicPr>
          <p:nvPr/>
        </p:nvPicPr>
        <p:blipFill rotWithShape="1">
          <a:blip r:embed="rId2"/>
          <a:srcRect t="3642" r="49304"/>
          <a:stretch/>
        </p:blipFill>
        <p:spPr>
          <a:xfrm>
            <a:off x="8494620" y="1219199"/>
            <a:ext cx="2699126" cy="4953000"/>
          </a:xfrm>
          <a:prstGeom prst="rect">
            <a:avLst/>
          </a:prstGeom>
        </p:spPr>
      </p:pic>
      <p:pic>
        <p:nvPicPr>
          <p:cNvPr id="7" name="Image 6">
            <a:extLst>
              <a:ext uri="{FF2B5EF4-FFF2-40B4-BE49-F238E27FC236}">
                <a16:creationId xmlns:a16="http://schemas.microsoft.com/office/drawing/2014/main" id="{3793A53C-00FB-4857-908B-9BCC0ECB0D62}"/>
              </a:ext>
            </a:extLst>
          </p:cNvPr>
          <p:cNvPicPr>
            <a:picLocks noChangeAspect="1"/>
          </p:cNvPicPr>
          <p:nvPr/>
        </p:nvPicPr>
        <p:blipFill>
          <a:blip r:embed="rId3"/>
          <a:stretch>
            <a:fillRect/>
          </a:stretch>
        </p:blipFill>
        <p:spPr>
          <a:xfrm>
            <a:off x="651117" y="1420238"/>
            <a:ext cx="2901323" cy="4751961"/>
          </a:xfrm>
          <a:prstGeom prst="rect">
            <a:avLst/>
          </a:prstGeom>
        </p:spPr>
      </p:pic>
    </p:spTree>
    <p:extLst>
      <p:ext uri="{BB962C8B-B14F-4D97-AF65-F5344CB8AC3E}">
        <p14:creationId xmlns:p14="http://schemas.microsoft.com/office/powerpoint/2010/main" val="450697802"/>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312</TotalTime>
  <Words>266</Words>
  <Application>Microsoft Office PowerPoint</Application>
  <PresentationFormat>Grand écran</PresentationFormat>
  <Paragraphs>22</Paragraphs>
  <Slides>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Century Gothic</vt:lpstr>
      <vt:lpstr>Wingdings 3</vt:lpstr>
      <vt:lpstr>Secteur</vt:lpstr>
      <vt:lpstr>Étude de donnée</vt:lpstr>
      <vt:lpstr>Présentation PowerPoint</vt:lpstr>
      <vt:lpstr>Cahier des charges</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de donnée</dc:title>
  <dc:creator>Arnaud Pruvost</dc:creator>
  <cp:lastModifiedBy>Julien Alleaume</cp:lastModifiedBy>
  <cp:revision>8</cp:revision>
  <dcterms:created xsi:type="dcterms:W3CDTF">2022-01-25T08:33:08Z</dcterms:created>
  <dcterms:modified xsi:type="dcterms:W3CDTF">2022-01-26T14:22:43Z</dcterms:modified>
</cp:coreProperties>
</file>