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443" r:id="rId3"/>
    <p:sldId id="448" r:id="rId4"/>
    <p:sldId id="449" r:id="rId5"/>
    <p:sldId id="444" r:id="rId6"/>
    <p:sldId id="447" r:id="rId7"/>
    <p:sldId id="445" r:id="rId8"/>
    <p:sldId id="450" r:id="rId9"/>
    <p:sldId id="45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re Prades" userId="f6b5cc53-466f-4d40-8d4d-c3e4eed728ec" providerId="ADAL" clId="{4AB0620A-5C3E-445D-9780-FF6B0E98E313}"/>
    <pc:docChg chg="undo custSel addSld delSld modSld sldOrd">
      <pc:chgData name="Pierre Prades" userId="f6b5cc53-466f-4d40-8d4d-c3e4eed728ec" providerId="ADAL" clId="{4AB0620A-5C3E-445D-9780-FF6B0E98E313}" dt="2023-08-18T15:52:30.765" v="763" actId="404"/>
      <pc:docMkLst>
        <pc:docMk/>
      </pc:docMkLst>
      <pc:sldChg chg="modSp mod">
        <pc:chgData name="Pierre Prades" userId="f6b5cc53-466f-4d40-8d4d-c3e4eed728ec" providerId="ADAL" clId="{4AB0620A-5C3E-445D-9780-FF6B0E98E313}" dt="2023-08-18T14:49:23.533" v="271" actId="20577"/>
        <pc:sldMkLst>
          <pc:docMk/>
          <pc:sldMk cId="2357409915" sldId="284"/>
        </pc:sldMkLst>
        <pc:spChg chg="mod">
          <ac:chgData name="Pierre Prades" userId="f6b5cc53-466f-4d40-8d4d-c3e4eed728ec" providerId="ADAL" clId="{4AB0620A-5C3E-445D-9780-FF6B0E98E313}" dt="2023-08-18T14:46:52.516" v="22" actId="20577"/>
          <ac:spMkLst>
            <pc:docMk/>
            <pc:sldMk cId="2357409915" sldId="284"/>
            <ac:spMk id="2" creationId="{D0F0A518-8614-483D-8AAE-1ADA12C3C7A5}"/>
          </ac:spMkLst>
        </pc:spChg>
        <pc:spChg chg="mod">
          <ac:chgData name="Pierre Prades" userId="f6b5cc53-466f-4d40-8d4d-c3e4eed728ec" providerId="ADAL" clId="{4AB0620A-5C3E-445D-9780-FF6B0E98E313}" dt="2023-08-18T14:49:23.533" v="271" actId="20577"/>
          <ac:spMkLst>
            <pc:docMk/>
            <pc:sldMk cId="2357409915" sldId="284"/>
            <ac:spMk id="3" creationId="{F914717C-3B91-4C0D-B617-4E646A9BB80A}"/>
          </ac:spMkLst>
        </pc:spChg>
      </pc:sldChg>
      <pc:sldChg chg="modSp mod">
        <pc:chgData name="Pierre Prades" userId="f6b5cc53-466f-4d40-8d4d-c3e4eed728ec" providerId="ADAL" clId="{4AB0620A-5C3E-445D-9780-FF6B0E98E313}" dt="2023-08-18T15:31:27.112" v="363" actId="20577"/>
        <pc:sldMkLst>
          <pc:docMk/>
          <pc:sldMk cId="2029083277" sldId="287"/>
        </pc:sldMkLst>
        <pc:spChg chg="mod">
          <ac:chgData name="Pierre Prades" userId="f6b5cc53-466f-4d40-8d4d-c3e4eed728ec" providerId="ADAL" clId="{4AB0620A-5C3E-445D-9780-FF6B0E98E313}" dt="2023-08-18T15:31:27.112" v="363" actId="20577"/>
          <ac:spMkLst>
            <pc:docMk/>
            <pc:sldMk cId="2029083277" sldId="287"/>
            <ac:spMk id="3" creationId="{647CB5E5-8D6C-4D7A-BFC3-A781A4BEE5CA}"/>
          </ac:spMkLst>
        </pc:spChg>
      </pc:sldChg>
      <pc:sldChg chg="modSp mod">
        <pc:chgData name="Pierre Prades" userId="f6b5cc53-466f-4d40-8d4d-c3e4eed728ec" providerId="ADAL" clId="{4AB0620A-5C3E-445D-9780-FF6B0E98E313}" dt="2023-08-18T14:51:16.220" v="277" actId="20577"/>
        <pc:sldMkLst>
          <pc:docMk/>
          <pc:sldMk cId="1735212406" sldId="298"/>
        </pc:sldMkLst>
        <pc:spChg chg="mod">
          <ac:chgData name="Pierre Prades" userId="f6b5cc53-466f-4d40-8d4d-c3e4eed728ec" providerId="ADAL" clId="{4AB0620A-5C3E-445D-9780-FF6B0E98E313}" dt="2023-08-18T14:51:16.220" v="277" actId="20577"/>
          <ac:spMkLst>
            <pc:docMk/>
            <pc:sldMk cId="1735212406" sldId="298"/>
            <ac:spMk id="4" creationId="{AFF6B74B-97BB-4CB9-9509-601E66E66874}"/>
          </ac:spMkLst>
        </pc:spChg>
      </pc:sldChg>
      <pc:sldChg chg="modSp new del mod">
        <pc:chgData name="Pierre Prades" userId="f6b5cc53-466f-4d40-8d4d-c3e4eed728ec" providerId="ADAL" clId="{4AB0620A-5C3E-445D-9780-FF6B0E98E313}" dt="2023-08-18T15:33:03.937" v="371" actId="47"/>
        <pc:sldMkLst>
          <pc:docMk/>
          <pc:sldMk cId="4014167906" sldId="425"/>
        </pc:sldMkLst>
        <pc:spChg chg="mod">
          <ac:chgData name="Pierre Prades" userId="f6b5cc53-466f-4d40-8d4d-c3e4eed728ec" providerId="ADAL" clId="{4AB0620A-5C3E-445D-9780-FF6B0E98E313}" dt="2023-08-18T15:32:54.003" v="367" actId="20577"/>
          <ac:spMkLst>
            <pc:docMk/>
            <pc:sldMk cId="4014167906" sldId="425"/>
            <ac:spMk id="2" creationId="{07C26434-45B7-F4FB-E576-3C2FFBB650FF}"/>
          </ac:spMkLst>
        </pc:spChg>
      </pc:sldChg>
      <pc:sldChg chg="addSp delSp modSp new mod ord modClrScheme chgLayout">
        <pc:chgData name="Pierre Prades" userId="f6b5cc53-466f-4d40-8d4d-c3e4eed728ec" providerId="ADAL" clId="{4AB0620A-5C3E-445D-9780-FF6B0E98E313}" dt="2023-08-18T15:33:22.788" v="390" actId="20577"/>
        <pc:sldMkLst>
          <pc:docMk/>
          <pc:sldMk cId="3196984067" sldId="426"/>
        </pc:sldMkLst>
        <pc:spChg chg="del mod ord">
          <ac:chgData name="Pierre Prades" userId="f6b5cc53-466f-4d40-8d4d-c3e4eed728ec" providerId="ADAL" clId="{4AB0620A-5C3E-445D-9780-FF6B0E98E313}" dt="2023-08-18T15:33:14.383" v="373" actId="700"/>
          <ac:spMkLst>
            <pc:docMk/>
            <pc:sldMk cId="3196984067" sldId="426"/>
            <ac:spMk id="2" creationId="{E1855AC2-94C6-1474-B322-1D20C426BC84}"/>
          </ac:spMkLst>
        </pc:spChg>
        <pc:spChg chg="del mod ord">
          <ac:chgData name="Pierre Prades" userId="f6b5cc53-466f-4d40-8d4d-c3e4eed728ec" providerId="ADAL" clId="{4AB0620A-5C3E-445D-9780-FF6B0E98E313}" dt="2023-08-18T15:33:14.383" v="373" actId="700"/>
          <ac:spMkLst>
            <pc:docMk/>
            <pc:sldMk cId="3196984067" sldId="426"/>
            <ac:spMk id="3" creationId="{F23BC1CB-4EDD-5672-4449-9889688EA0C5}"/>
          </ac:spMkLst>
        </pc:spChg>
        <pc:spChg chg="add mod ord">
          <ac:chgData name="Pierre Prades" userId="f6b5cc53-466f-4d40-8d4d-c3e4eed728ec" providerId="ADAL" clId="{4AB0620A-5C3E-445D-9780-FF6B0E98E313}" dt="2023-08-18T15:33:22.788" v="390" actId="20577"/>
          <ac:spMkLst>
            <pc:docMk/>
            <pc:sldMk cId="3196984067" sldId="426"/>
            <ac:spMk id="4" creationId="{071368FF-2BF8-0112-5B1B-02DE3EBE82CE}"/>
          </ac:spMkLst>
        </pc:spChg>
        <pc:spChg chg="add mod ord">
          <ac:chgData name="Pierre Prades" userId="f6b5cc53-466f-4d40-8d4d-c3e4eed728ec" providerId="ADAL" clId="{4AB0620A-5C3E-445D-9780-FF6B0E98E313}" dt="2023-08-18T15:33:14.383" v="373" actId="700"/>
          <ac:spMkLst>
            <pc:docMk/>
            <pc:sldMk cId="3196984067" sldId="426"/>
            <ac:spMk id="5" creationId="{A570D0B3-82BA-3719-042F-312CD696CB6D}"/>
          </ac:spMkLst>
        </pc:spChg>
      </pc:sldChg>
      <pc:sldChg chg="addSp delSp modSp new mod">
        <pc:chgData name="Pierre Prades" userId="f6b5cc53-466f-4d40-8d4d-c3e4eed728ec" providerId="ADAL" clId="{4AB0620A-5C3E-445D-9780-FF6B0E98E313}" dt="2023-08-18T15:52:30.765" v="763" actId="404"/>
        <pc:sldMkLst>
          <pc:docMk/>
          <pc:sldMk cId="1717876705" sldId="427"/>
        </pc:sldMkLst>
        <pc:spChg chg="mod">
          <ac:chgData name="Pierre Prades" userId="f6b5cc53-466f-4d40-8d4d-c3e4eed728ec" providerId="ADAL" clId="{4AB0620A-5C3E-445D-9780-FF6B0E98E313}" dt="2023-08-18T15:33:59.094" v="424" actId="20577"/>
          <ac:spMkLst>
            <pc:docMk/>
            <pc:sldMk cId="1717876705" sldId="427"/>
            <ac:spMk id="2" creationId="{C2F94865-4276-62A9-DB57-D5BE84445FD3}"/>
          </ac:spMkLst>
        </pc:spChg>
        <pc:spChg chg="mod">
          <ac:chgData name="Pierre Prades" userId="f6b5cc53-466f-4d40-8d4d-c3e4eed728ec" providerId="ADAL" clId="{4AB0620A-5C3E-445D-9780-FF6B0E98E313}" dt="2023-08-18T15:46:01.752" v="612" actId="5793"/>
          <ac:spMkLst>
            <pc:docMk/>
            <pc:sldMk cId="1717876705" sldId="427"/>
            <ac:spMk id="3" creationId="{F5712552-F38C-9152-CE2D-C569D5C4A47B}"/>
          </ac:spMkLst>
        </pc:spChg>
        <pc:spChg chg="add del">
          <ac:chgData name="Pierre Prades" userId="f6b5cc53-466f-4d40-8d4d-c3e4eed728ec" providerId="ADAL" clId="{4AB0620A-5C3E-445D-9780-FF6B0E98E313}" dt="2023-08-18T15:42:57.204" v="488"/>
          <ac:spMkLst>
            <pc:docMk/>
            <pc:sldMk cId="1717876705" sldId="427"/>
            <ac:spMk id="4" creationId="{8EB91F93-31CE-04A2-3D2A-4D12AEB3F15E}"/>
          </ac:spMkLst>
        </pc:spChg>
        <pc:spChg chg="add del mod">
          <ac:chgData name="Pierre Prades" userId="f6b5cc53-466f-4d40-8d4d-c3e4eed728ec" providerId="ADAL" clId="{4AB0620A-5C3E-445D-9780-FF6B0E98E313}" dt="2023-08-18T15:50:53.641" v="746" actId="478"/>
          <ac:spMkLst>
            <pc:docMk/>
            <pc:sldMk cId="1717876705" sldId="427"/>
            <ac:spMk id="5" creationId="{1C2A02B4-204B-C7B7-76F9-E5111EA062F7}"/>
          </ac:spMkLst>
        </pc:spChg>
        <pc:spChg chg="add del mod">
          <ac:chgData name="Pierre Prades" userId="f6b5cc53-466f-4d40-8d4d-c3e4eed728ec" providerId="ADAL" clId="{4AB0620A-5C3E-445D-9780-FF6B0E98E313}" dt="2023-08-18T15:52:19.122" v="756" actId="478"/>
          <ac:spMkLst>
            <pc:docMk/>
            <pc:sldMk cId="1717876705" sldId="427"/>
            <ac:spMk id="6" creationId="{6BF2880D-25EF-C2A5-6C7A-3A302032D858}"/>
          </ac:spMkLst>
        </pc:spChg>
        <pc:spChg chg="add mod">
          <ac:chgData name="Pierre Prades" userId="f6b5cc53-466f-4d40-8d4d-c3e4eed728ec" providerId="ADAL" clId="{4AB0620A-5C3E-445D-9780-FF6B0E98E313}" dt="2023-08-18T15:52:30.765" v="763" actId="404"/>
          <ac:spMkLst>
            <pc:docMk/>
            <pc:sldMk cId="1717876705" sldId="427"/>
            <ac:spMk id="7" creationId="{B22F73F7-2C81-DE4F-DB6B-E95886300AD8}"/>
          </ac:spMkLst>
        </pc:spChg>
      </pc:sldChg>
      <pc:sldChg chg="addSp modSp new mod">
        <pc:chgData name="Pierre Prades" userId="f6b5cc53-466f-4d40-8d4d-c3e4eed728ec" providerId="ADAL" clId="{4AB0620A-5C3E-445D-9780-FF6B0E98E313}" dt="2023-08-18T15:49:31.175" v="745" actId="1076"/>
        <pc:sldMkLst>
          <pc:docMk/>
          <pc:sldMk cId="1713988665" sldId="428"/>
        </pc:sldMkLst>
        <pc:spChg chg="mod">
          <ac:chgData name="Pierre Prades" userId="f6b5cc53-466f-4d40-8d4d-c3e4eed728ec" providerId="ADAL" clId="{4AB0620A-5C3E-445D-9780-FF6B0E98E313}" dt="2023-08-18T15:46:35.551" v="652" actId="20577"/>
          <ac:spMkLst>
            <pc:docMk/>
            <pc:sldMk cId="1713988665" sldId="428"/>
            <ac:spMk id="2" creationId="{93192DCF-0D57-72C9-6020-A64A43B44492}"/>
          </ac:spMkLst>
        </pc:spChg>
        <pc:spChg chg="mod">
          <ac:chgData name="Pierre Prades" userId="f6b5cc53-466f-4d40-8d4d-c3e4eed728ec" providerId="ADAL" clId="{4AB0620A-5C3E-445D-9780-FF6B0E98E313}" dt="2023-08-18T15:47:26.105" v="736" actId="20577"/>
          <ac:spMkLst>
            <pc:docMk/>
            <pc:sldMk cId="1713988665" sldId="428"/>
            <ac:spMk id="3" creationId="{CCF58600-4220-7528-51E0-445164E3F8F1}"/>
          </ac:spMkLst>
        </pc:spChg>
        <pc:spChg chg="add mod">
          <ac:chgData name="Pierre Prades" userId="f6b5cc53-466f-4d40-8d4d-c3e4eed728ec" providerId="ADAL" clId="{4AB0620A-5C3E-445D-9780-FF6B0E98E313}" dt="2023-08-18T15:49:31.175" v="745" actId="1076"/>
          <ac:spMkLst>
            <pc:docMk/>
            <pc:sldMk cId="1713988665" sldId="428"/>
            <ac:spMk id="4" creationId="{D75882BF-3D99-8E95-38F3-99D08D1BF6C9}"/>
          </ac:spMkLst>
        </pc:spChg>
      </pc:sldChg>
    </pc:docChg>
  </pc:docChgLst>
  <pc:docChgLst>
    <pc:chgData name="Prades, Pierre" userId="f6b5cc53-466f-4d40-8d4d-c3e4eed728ec" providerId="ADAL" clId="{4AB0620A-5C3E-445D-9780-FF6B0E98E313}"/>
    <pc:docChg chg="undo custSel addSld delSld modSld sldOrd">
      <pc:chgData name="Prades, Pierre" userId="f6b5cc53-466f-4d40-8d4d-c3e4eed728ec" providerId="ADAL" clId="{4AB0620A-5C3E-445D-9780-FF6B0E98E313}" dt="2023-08-22T04:51:30.781" v="1592" actId="20577"/>
      <pc:docMkLst>
        <pc:docMk/>
      </pc:docMkLst>
      <pc:sldChg chg="modSp mod">
        <pc:chgData name="Prades, Pierre" userId="f6b5cc53-466f-4d40-8d4d-c3e4eed728ec" providerId="ADAL" clId="{4AB0620A-5C3E-445D-9780-FF6B0E98E313}" dt="2023-08-21T11:47:30.212" v="1095" actId="20577"/>
        <pc:sldMkLst>
          <pc:docMk/>
          <pc:sldMk cId="3020632671" sldId="414"/>
        </pc:sldMkLst>
        <pc:spChg chg="mod">
          <ac:chgData name="Prades, Pierre" userId="f6b5cc53-466f-4d40-8d4d-c3e4eed728ec" providerId="ADAL" clId="{4AB0620A-5C3E-445D-9780-FF6B0E98E313}" dt="2023-08-21T11:47:30.212" v="1095" actId="20577"/>
          <ac:spMkLst>
            <pc:docMk/>
            <pc:sldMk cId="3020632671" sldId="414"/>
            <ac:spMk id="3" creationId="{FD866009-D9E3-15E7-A17A-2964665FEA42}"/>
          </ac:spMkLst>
        </pc:spChg>
      </pc:sldChg>
      <pc:sldChg chg="modSp mod">
        <pc:chgData name="Prades, Pierre" userId="f6b5cc53-466f-4d40-8d4d-c3e4eed728ec" providerId="ADAL" clId="{4AB0620A-5C3E-445D-9780-FF6B0E98E313}" dt="2023-08-21T03:43:14.414" v="296" actId="20577"/>
        <pc:sldMkLst>
          <pc:docMk/>
          <pc:sldMk cId="1713988665" sldId="428"/>
        </pc:sldMkLst>
        <pc:spChg chg="mod">
          <ac:chgData name="Prades, Pierre" userId="f6b5cc53-466f-4d40-8d4d-c3e4eed728ec" providerId="ADAL" clId="{4AB0620A-5C3E-445D-9780-FF6B0E98E313}" dt="2023-08-21T03:43:14.414" v="296" actId="20577"/>
          <ac:spMkLst>
            <pc:docMk/>
            <pc:sldMk cId="1713988665" sldId="428"/>
            <ac:spMk id="3" creationId="{CCF58600-4220-7528-51E0-445164E3F8F1}"/>
          </ac:spMkLst>
        </pc:spChg>
      </pc:sldChg>
      <pc:sldChg chg="addSp delSp modSp new mod modClrScheme chgLayout">
        <pc:chgData name="Prades, Pierre" userId="f6b5cc53-466f-4d40-8d4d-c3e4eed728ec" providerId="ADAL" clId="{4AB0620A-5C3E-445D-9780-FF6B0E98E313}" dt="2023-08-21T03:48:32.466" v="589"/>
        <pc:sldMkLst>
          <pc:docMk/>
          <pc:sldMk cId="3503760279" sldId="429"/>
        </pc:sldMkLst>
        <pc:spChg chg="mod">
          <ac:chgData name="Prades, Pierre" userId="f6b5cc53-466f-4d40-8d4d-c3e4eed728ec" providerId="ADAL" clId="{4AB0620A-5C3E-445D-9780-FF6B0E98E313}" dt="2023-08-21T03:40:21.017" v="31" actId="26606"/>
          <ac:spMkLst>
            <pc:docMk/>
            <pc:sldMk cId="3503760279" sldId="429"/>
            <ac:spMk id="2" creationId="{EED3D3E6-B4E5-A6E4-2A43-AD4780E9D0C8}"/>
          </ac:spMkLst>
        </pc:spChg>
        <pc:spChg chg="mod">
          <ac:chgData name="Prades, Pierre" userId="f6b5cc53-466f-4d40-8d4d-c3e4eed728ec" providerId="ADAL" clId="{4AB0620A-5C3E-445D-9780-FF6B0E98E313}" dt="2023-08-21T03:41:38.365" v="135" actId="20577"/>
          <ac:spMkLst>
            <pc:docMk/>
            <pc:sldMk cId="3503760279" sldId="429"/>
            <ac:spMk id="3" creationId="{A70C9F9D-B8A7-12AB-7FA0-0A71454FD55A}"/>
          </ac:spMkLst>
        </pc:spChg>
        <pc:graphicFrameChg chg="add del mod modGraphic">
          <ac:chgData name="Prades, Pierre" userId="f6b5cc53-466f-4d40-8d4d-c3e4eed728ec" providerId="ADAL" clId="{4AB0620A-5C3E-445D-9780-FF6B0E98E313}" dt="2023-08-21T03:48:32.466" v="589"/>
          <ac:graphicFrameMkLst>
            <pc:docMk/>
            <pc:sldMk cId="3503760279" sldId="429"/>
            <ac:graphicFrameMk id="4" creationId="{650A0482-0932-19DA-EB71-5179AB48F530}"/>
          </ac:graphicFrameMkLst>
        </pc:graphicFrameChg>
      </pc:sldChg>
      <pc:sldChg chg="new del">
        <pc:chgData name="Prades, Pierre" userId="f6b5cc53-466f-4d40-8d4d-c3e4eed728ec" providerId="ADAL" clId="{4AB0620A-5C3E-445D-9780-FF6B0E98E313}" dt="2023-08-21T03:42:14.159" v="137" actId="47"/>
        <pc:sldMkLst>
          <pc:docMk/>
          <pc:sldMk cId="1979426511" sldId="430"/>
        </pc:sldMkLst>
      </pc:sldChg>
      <pc:sldChg chg="addSp modSp new mod ord">
        <pc:chgData name="Prades, Pierre" userId="f6b5cc53-466f-4d40-8d4d-c3e4eed728ec" providerId="ADAL" clId="{4AB0620A-5C3E-445D-9780-FF6B0E98E313}" dt="2023-08-21T03:47:04.527" v="568" actId="20577"/>
        <pc:sldMkLst>
          <pc:docMk/>
          <pc:sldMk cId="3583413004" sldId="430"/>
        </pc:sldMkLst>
        <pc:spChg chg="mod">
          <ac:chgData name="Prades, Pierre" userId="f6b5cc53-466f-4d40-8d4d-c3e4eed728ec" providerId="ADAL" clId="{4AB0620A-5C3E-445D-9780-FF6B0E98E313}" dt="2023-08-21T03:43:32.416" v="327" actId="20577"/>
          <ac:spMkLst>
            <pc:docMk/>
            <pc:sldMk cId="3583413004" sldId="430"/>
            <ac:spMk id="2" creationId="{6E8DE080-DD0C-4E1B-3661-BB1369376F9B}"/>
          </ac:spMkLst>
        </pc:spChg>
        <pc:spChg chg="mod">
          <ac:chgData name="Prades, Pierre" userId="f6b5cc53-466f-4d40-8d4d-c3e4eed728ec" providerId="ADAL" clId="{4AB0620A-5C3E-445D-9780-FF6B0E98E313}" dt="2023-08-21T03:46:41.772" v="557" actId="20577"/>
          <ac:spMkLst>
            <pc:docMk/>
            <pc:sldMk cId="3583413004" sldId="430"/>
            <ac:spMk id="3" creationId="{167C326F-2B4C-E470-7F07-52B8C5D7FDBC}"/>
          </ac:spMkLst>
        </pc:spChg>
        <pc:spChg chg="add mod">
          <ac:chgData name="Prades, Pierre" userId="f6b5cc53-466f-4d40-8d4d-c3e4eed728ec" providerId="ADAL" clId="{4AB0620A-5C3E-445D-9780-FF6B0E98E313}" dt="2023-08-21T03:47:04.527" v="568" actId="20577"/>
          <ac:spMkLst>
            <pc:docMk/>
            <pc:sldMk cId="3583413004" sldId="430"/>
            <ac:spMk id="4" creationId="{EA38EE49-2A6C-6788-63F4-3B9BA60F738F}"/>
          </ac:spMkLst>
        </pc:spChg>
      </pc:sldChg>
      <pc:sldChg chg="addSp delSp modSp new del mod">
        <pc:chgData name="Prades, Pierre" userId="f6b5cc53-466f-4d40-8d4d-c3e4eed728ec" providerId="ADAL" clId="{4AB0620A-5C3E-445D-9780-FF6B0E98E313}" dt="2023-08-21T03:54:02.411" v="900" actId="2696"/>
        <pc:sldMkLst>
          <pc:docMk/>
          <pc:sldMk cId="308401810" sldId="431"/>
        </pc:sldMkLst>
        <pc:spChg chg="mod">
          <ac:chgData name="Prades, Pierre" userId="f6b5cc53-466f-4d40-8d4d-c3e4eed728ec" providerId="ADAL" clId="{4AB0620A-5C3E-445D-9780-FF6B0E98E313}" dt="2023-08-21T03:53:56.291" v="898" actId="21"/>
          <ac:spMkLst>
            <pc:docMk/>
            <pc:sldMk cId="308401810" sldId="431"/>
            <ac:spMk id="2" creationId="{3A4857FD-F1F2-445B-4321-75F7C6E287D6}"/>
          </ac:spMkLst>
        </pc:spChg>
        <pc:spChg chg="del">
          <ac:chgData name="Prades, Pierre" userId="f6b5cc53-466f-4d40-8d4d-c3e4eed728ec" providerId="ADAL" clId="{4AB0620A-5C3E-445D-9780-FF6B0E98E313}" dt="2023-08-21T03:48:13.946" v="588"/>
          <ac:spMkLst>
            <pc:docMk/>
            <pc:sldMk cId="308401810" sldId="431"/>
            <ac:spMk id="3" creationId="{1023AE61-4AB6-4507-B70E-3F9F795F1D81}"/>
          </ac:spMkLst>
        </pc:spChg>
        <pc:graphicFrameChg chg="add mod modGraphic">
          <ac:chgData name="Prades, Pierre" userId="f6b5cc53-466f-4d40-8d4d-c3e4eed728ec" providerId="ADAL" clId="{4AB0620A-5C3E-445D-9780-FF6B0E98E313}" dt="2023-08-21T03:52:53.071" v="885" actId="20577"/>
          <ac:graphicFrameMkLst>
            <pc:docMk/>
            <pc:sldMk cId="308401810" sldId="431"/>
            <ac:graphicFrameMk id="4" creationId="{6A75E9C7-8D10-694F-0B3A-48E4E2BE6887}"/>
          </ac:graphicFrameMkLst>
        </pc:graphicFrameChg>
      </pc:sldChg>
      <pc:sldChg chg="addSp modSp new mod">
        <pc:chgData name="Prades, Pierre" userId="f6b5cc53-466f-4d40-8d4d-c3e4eed728ec" providerId="ADAL" clId="{4AB0620A-5C3E-445D-9780-FF6B0E98E313}" dt="2023-08-21T03:53:58.653" v="899"/>
        <pc:sldMkLst>
          <pc:docMk/>
          <pc:sldMk cId="2037927252" sldId="432"/>
        </pc:sldMkLst>
        <pc:spChg chg="mod">
          <ac:chgData name="Prades, Pierre" userId="f6b5cc53-466f-4d40-8d4d-c3e4eed728ec" providerId="ADAL" clId="{4AB0620A-5C3E-445D-9780-FF6B0E98E313}" dt="2023-08-21T03:53:58.653" v="899"/>
          <ac:spMkLst>
            <pc:docMk/>
            <pc:sldMk cId="2037927252" sldId="432"/>
            <ac:spMk id="2" creationId="{0720D7B2-1D05-E722-DE25-667A9ABE704A}"/>
          </ac:spMkLst>
        </pc:spChg>
        <pc:spChg chg="mod">
          <ac:chgData name="Prades, Pierre" userId="f6b5cc53-466f-4d40-8d4d-c3e4eed728ec" providerId="ADAL" clId="{4AB0620A-5C3E-445D-9780-FF6B0E98E313}" dt="2023-08-21T03:53:35.508" v="895" actId="20577"/>
          <ac:spMkLst>
            <pc:docMk/>
            <pc:sldMk cId="2037927252" sldId="432"/>
            <ac:spMk id="3" creationId="{0E978DB9-3474-E35A-5044-FF78DFFC77E2}"/>
          </ac:spMkLst>
        </pc:spChg>
        <pc:graphicFrameChg chg="add mod">
          <ac:chgData name="Prades, Pierre" userId="f6b5cc53-466f-4d40-8d4d-c3e4eed728ec" providerId="ADAL" clId="{4AB0620A-5C3E-445D-9780-FF6B0E98E313}" dt="2023-08-21T03:53:43.268" v="896"/>
          <ac:graphicFrameMkLst>
            <pc:docMk/>
            <pc:sldMk cId="2037927252" sldId="432"/>
            <ac:graphicFrameMk id="4" creationId="{EB9DB2E3-EA7C-3275-2B8E-E2EF4CAB78A9}"/>
          </ac:graphicFrameMkLst>
        </pc:graphicFrameChg>
      </pc:sldChg>
      <pc:sldChg chg="addSp delSp modSp new mod">
        <pc:chgData name="Prades, Pierre" userId="f6b5cc53-466f-4d40-8d4d-c3e4eed728ec" providerId="ADAL" clId="{4AB0620A-5C3E-445D-9780-FF6B0E98E313}" dt="2023-08-21T04:08:16.078" v="1084" actId="1076"/>
        <pc:sldMkLst>
          <pc:docMk/>
          <pc:sldMk cId="2089869953" sldId="433"/>
        </pc:sldMkLst>
        <pc:spChg chg="mod">
          <ac:chgData name="Prades, Pierre" userId="f6b5cc53-466f-4d40-8d4d-c3e4eed728ec" providerId="ADAL" clId="{4AB0620A-5C3E-445D-9780-FF6B0E98E313}" dt="2023-08-21T04:04:17.565" v="907" actId="20577"/>
          <ac:spMkLst>
            <pc:docMk/>
            <pc:sldMk cId="2089869953" sldId="433"/>
            <ac:spMk id="2" creationId="{C5650BB4-99EF-914B-0E39-F1C404C441C6}"/>
          </ac:spMkLst>
        </pc:spChg>
        <pc:spChg chg="mod">
          <ac:chgData name="Prades, Pierre" userId="f6b5cc53-466f-4d40-8d4d-c3e4eed728ec" providerId="ADAL" clId="{4AB0620A-5C3E-445D-9780-FF6B0E98E313}" dt="2023-08-21T04:05:56.093" v="1079" actId="20577"/>
          <ac:spMkLst>
            <pc:docMk/>
            <pc:sldMk cId="2089869953" sldId="433"/>
            <ac:spMk id="3" creationId="{E99992A6-EDE7-8D84-DFAC-AB3C6349499D}"/>
          </ac:spMkLst>
        </pc:spChg>
        <pc:spChg chg="add del">
          <ac:chgData name="Prades, Pierre" userId="f6b5cc53-466f-4d40-8d4d-c3e4eed728ec" providerId="ADAL" clId="{4AB0620A-5C3E-445D-9780-FF6B0E98E313}" dt="2023-08-21T04:05:31.034" v="1047"/>
          <ac:spMkLst>
            <pc:docMk/>
            <pc:sldMk cId="2089869953" sldId="433"/>
            <ac:spMk id="4" creationId="{7F85A5F7-BB8C-EF7B-4032-D83533C9DC68}"/>
          </ac:spMkLst>
        </pc:spChg>
        <pc:spChg chg="add mod">
          <ac:chgData name="Prades, Pierre" userId="f6b5cc53-466f-4d40-8d4d-c3e4eed728ec" providerId="ADAL" clId="{4AB0620A-5C3E-445D-9780-FF6B0E98E313}" dt="2023-08-21T04:08:16.078" v="1084" actId="1076"/>
          <ac:spMkLst>
            <pc:docMk/>
            <pc:sldMk cId="2089869953" sldId="433"/>
            <ac:spMk id="5" creationId="{F02E5940-44CF-CF35-F2C0-B6155F8CC118}"/>
          </ac:spMkLst>
        </pc:spChg>
      </pc:sldChg>
      <pc:sldChg chg="addSp delSp modSp new mod">
        <pc:chgData name="Prades, Pierre" userId="f6b5cc53-466f-4d40-8d4d-c3e4eed728ec" providerId="ADAL" clId="{4AB0620A-5C3E-445D-9780-FF6B0E98E313}" dt="2023-08-22T04:00:09.245" v="1209" actId="1076"/>
        <pc:sldMkLst>
          <pc:docMk/>
          <pc:sldMk cId="4292246304" sldId="434"/>
        </pc:sldMkLst>
        <pc:spChg chg="mod">
          <ac:chgData name="Prades, Pierre" userId="f6b5cc53-466f-4d40-8d4d-c3e4eed728ec" providerId="ADAL" clId="{4AB0620A-5C3E-445D-9780-FF6B0E98E313}" dt="2023-08-22T03:57:44.632" v="1176" actId="20577"/>
          <ac:spMkLst>
            <pc:docMk/>
            <pc:sldMk cId="4292246304" sldId="434"/>
            <ac:spMk id="2" creationId="{3F2876A5-9AB1-AAA5-1D0C-2F57052E10B1}"/>
          </ac:spMkLst>
        </pc:spChg>
        <pc:spChg chg="add del mod">
          <ac:chgData name="Prades, Pierre" userId="f6b5cc53-466f-4d40-8d4d-c3e4eed728ec" providerId="ADAL" clId="{4AB0620A-5C3E-445D-9780-FF6B0E98E313}" dt="2023-08-22T04:00:05.840" v="1208" actId="20577"/>
          <ac:spMkLst>
            <pc:docMk/>
            <pc:sldMk cId="4292246304" sldId="434"/>
            <ac:spMk id="3" creationId="{2528E1EF-C7C7-1179-9752-2ED1F44A34D0}"/>
          </ac:spMkLst>
        </pc:spChg>
        <pc:spChg chg="add del">
          <ac:chgData name="Prades, Pierre" userId="f6b5cc53-466f-4d40-8d4d-c3e4eed728ec" providerId="ADAL" clId="{4AB0620A-5C3E-445D-9780-FF6B0E98E313}" dt="2023-08-22T03:48:36.430" v="1098"/>
          <ac:spMkLst>
            <pc:docMk/>
            <pc:sldMk cId="4292246304" sldId="434"/>
            <ac:spMk id="4" creationId="{9B7837E4-2DAF-0470-2948-1E859A2240D6}"/>
          </ac:spMkLst>
        </pc:spChg>
        <pc:spChg chg="add del">
          <ac:chgData name="Prades, Pierre" userId="f6b5cc53-466f-4d40-8d4d-c3e4eed728ec" providerId="ADAL" clId="{4AB0620A-5C3E-445D-9780-FF6B0E98E313}" dt="2023-08-22T03:48:36.430" v="1098"/>
          <ac:spMkLst>
            <pc:docMk/>
            <pc:sldMk cId="4292246304" sldId="434"/>
            <ac:spMk id="5" creationId="{00484356-0AD1-0E3A-15A2-2962B4FEE5E5}"/>
          </ac:spMkLst>
        </pc:spChg>
        <pc:spChg chg="add del mod">
          <ac:chgData name="Prades, Pierre" userId="f6b5cc53-466f-4d40-8d4d-c3e4eed728ec" providerId="ADAL" clId="{4AB0620A-5C3E-445D-9780-FF6B0E98E313}" dt="2023-08-22T03:49:12.070" v="1116"/>
          <ac:spMkLst>
            <pc:docMk/>
            <pc:sldMk cId="4292246304" sldId="434"/>
            <ac:spMk id="6" creationId="{BD8DACFB-51A8-7DA8-5A0D-A4A432F2421F}"/>
          </ac:spMkLst>
        </pc:spChg>
        <pc:spChg chg="add del">
          <ac:chgData name="Prades, Pierre" userId="f6b5cc53-466f-4d40-8d4d-c3e4eed728ec" providerId="ADAL" clId="{4AB0620A-5C3E-445D-9780-FF6B0E98E313}" dt="2023-08-22T03:49:12.070" v="1116"/>
          <ac:spMkLst>
            <pc:docMk/>
            <pc:sldMk cId="4292246304" sldId="434"/>
            <ac:spMk id="7" creationId="{814883D6-C40C-C119-A5DD-D2A504CAFBE5}"/>
          </ac:spMkLst>
        </pc:spChg>
        <pc:spChg chg="add del mod">
          <ac:chgData name="Prades, Pierre" userId="f6b5cc53-466f-4d40-8d4d-c3e4eed728ec" providerId="ADAL" clId="{4AB0620A-5C3E-445D-9780-FF6B0E98E313}" dt="2023-08-22T03:49:37.021" v="1120"/>
          <ac:spMkLst>
            <pc:docMk/>
            <pc:sldMk cId="4292246304" sldId="434"/>
            <ac:spMk id="8" creationId="{DD0865EA-4EC8-BD27-68E4-8B95EF8F5DC3}"/>
          </ac:spMkLst>
        </pc:spChg>
        <pc:spChg chg="add del mod">
          <ac:chgData name="Prades, Pierre" userId="f6b5cc53-466f-4d40-8d4d-c3e4eed728ec" providerId="ADAL" clId="{4AB0620A-5C3E-445D-9780-FF6B0E98E313}" dt="2023-08-22T03:59:05.081" v="1187" actId="478"/>
          <ac:spMkLst>
            <pc:docMk/>
            <pc:sldMk cId="4292246304" sldId="434"/>
            <ac:spMk id="9" creationId="{D96BBAC8-DAE0-B802-33E5-BB766E316BFB}"/>
          </ac:spMkLst>
        </pc:spChg>
        <pc:spChg chg="add del">
          <ac:chgData name="Prades, Pierre" userId="f6b5cc53-466f-4d40-8d4d-c3e4eed728ec" providerId="ADAL" clId="{4AB0620A-5C3E-445D-9780-FF6B0E98E313}" dt="2023-08-22T03:56:35.164" v="1140"/>
          <ac:spMkLst>
            <pc:docMk/>
            <pc:sldMk cId="4292246304" sldId="434"/>
            <ac:spMk id="10" creationId="{857C99F7-9D75-9A4A-D0EB-6D49E3286F6A}"/>
          </ac:spMkLst>
        </pc:spChg>
        <pc:spChg chg="add del">
          <ac:chgData name="Prades, Pierre" userId="f6b5cc53-466f-4d40-8d4d-c3e4eed728ec" providerId="ADAL" clId="{4AB0620A-5C3E-445D-9780-FF6B0E98E313}" dt="2023-08-22T03:57:08.846" v="1149"/>
          <ac:spMkLst>
            <pc:docMk/>
            <pc:sldMk cId="4292246304" sldId="434"/>
            <ac:spMk id="11" creationId="{976DDF86-3696-3198-A776-A3D4B91ED810}"/>
          </ac:spMkLst>
        </pc:spChg>
        <pc:spChg chg="add del">
          <ac:chgData name="Prades, Pierre" userId="f6b5cc53-466f-4d40-8d4d-c3e4eed728ec" providerId="ADAL" clId="{4AB0620A-5C3E-445D-9780-FF6B0E98E313}" dt="2023-08-22T03:59:01.203" v="1186"/>
          <ac:spMkLst>
            <pc:docMk/>
            <pc:sldMk cId="4292246304" sldId="434"/>
            <ac:spMk id="12" creationId="{F00E45F3-CE52-DA2E-55E2-059E2745D724}"/>
          </ac:spMkLst>
        </pc:spChg>
        <pc:spChg chg="add mod">
          <ac:chgData name="Prades, Pierre" userId="f6b5cc53-466f-4d40-8d4d-c3e4eed728ec" providerId="ADAL" clId="{4AB0620A-5C3E-445D-9780-FF6B0E98E313}" dt="2023-08-22T04:00:09.245" v="1209" actId="1076"/>
          <ac:spMkLst>
            <pc:docMk/>
            <pc:sldMk cId="4292246304" sldId="434"/>
            <ac:spMk id="13" creationId="{2C18F636-E605-5BD2-0219-3A32A6CF6BAE}"/>
          </ac:spMkLst>
        </pc:spChg>
      </pc:sldChg>
      <pc:sldChg chg="addSp modSp new mod">
        <pc:chgData name="Prades, Pierre" userId="f6b5cc53-466f-4d40-8d4d-c3e4eed728ec" providerId="ADAL" clId="{4AB0620A-5C3E-445D-9780-FF6B0E98E313}" dt="2023-08-22T04:45:48.070" v="1379" actId="1076"/>
        <pc:sldMkLst>
          <pc:docMk/>
          <pc:sldMk cId="1802304102" sldId="435"/>
        </pc:sldMkLst>
        <pc:spChg chg="mod">
          <ac:chgData name="Prades, Pierre" userId="f6b5cc53-466f-4d40-8d4d-c3e4eed728ec" providerId="ADAL" clId="{4AB0620A-5C3E-445D-9780-FF6B0E98E313}" dt="2023-08-22T04:43:17.244" v="1236" actId="20577"/>
          <ac:spMkLst>
            <pc:docMk/>
            <pc:sldMk cId="1802304102" sldId="435"/>
            <ac:spMk id="2" creationId="{19E6E9A0-036E-6ABA-57AE-3E77FFC07ED4}"/>
          </ac:spMkLst>
        </pc:spChg>
        <pc:spChg chg="mod">
          <ac:chgData name="Prades, Pierre" userId="f6b5cc53-466f-4d40-8d4d-c3e4eed728ec" providerId="ADAL" clId="{4AB0620A-5C3E-445D-9780-FF6B0E98E313}" dt="2023-08-22T04:45:08.907" v="1371"/>
          <ac:spMkLst>
            <pc:docMk/>
            <pc:sldMk cId="1802304102" sldId="435"/>
            <ac:spMk id="3" creationId="{8B296EE0-EF58-3F52-9CF3-8FDE5337B351}"/>
          </ac:spMkLst>
        </pc:spChg>
        <pc:spChg chg="add mod">
          <ac:chgData name="Prades, Pierre" userId="f6b5cc53-466f-4d40-8d4d-c3e4eed728ec" providerId="ADAL" clId="{4AB0620A-5C3E-445D-9780-FF6B0E98E313}" dt="2023-08-22T04:45:48.070" v="1379" actId="1076"/>
          <ac:spMkLst>
            <pc:docMk/>
            <pc:sldMk cId="1802304102" sldId="435"/>
            <ac:spMk id="4" creationId="{D0C2C921-B8BF-6A4E-BBBC-750FBA578A57}"/>
          </ac:spMkLst>
        </pc:spChg>
      </pc:sldChg>
      <pc:sldChg chg="addSp delSp modSp new mod">
        <pc:chgData name="Prades, Pierre" userId="f6b5cc53-466f-4d40-8d4d-c3e4eed728ec" providerId="ADAL" clId="{4AB0620A-5C3E-445D-9780-FF6B0E98E313}" dt="2023-08-22T04:49:31.724" v="1442" actId="1076"/>
        <pc:sldMkLst>
          <pc:docMk/>
          <pc:sldMk cId="3144720097" sldId="436"/>
        </pc:sldMkLst>
        <pc:spChg chg="mod">
          <ac:chgData name="Prades, Pierre" userId="f6b5cc53-466f-4d40-8d4d-c3e4eed728ec" providerId="ADAL" clId="{4AB0620A-5C3E-445D-9780-FF6B0E98E313}" dt="2023-08-22T04:48:21.518" v="1423" actId="20577"/>
          <ac:spMkLst>
            <pc:docMk/>
            <pc:sldMk cId="3144720097" sldId="436"/>
            <ac:spMk id="2" creationId="{700016B6-25F5-3D94-5C51-F8AC7659E6FD}"/>
          </ac:spMkLst>
        </pc:spChg>
        <pc:spChg chg="mod">
          <ac:chgData name="Prades, Pierre" userId="f6b5cc53-466f-4d40-8d4d-c3e4eed728ec" providerId="ADAL" clId="{4AB0620A-5C3E-445D-9780-FF6B0E98E313}" dt="2023-08-22T04:48:33.961" v="1428" actId="20577"/>
          <ac:spMkLst>
            <pc:docMk/>
            <pc:sldMk cId="3144720097" sldId="436"/>
            <ac:spMk id="3" creationId="{3D20456E-C07A-4CAE-DEF5-7BC7B8B9743D}"/>
          </ac:spMkLst>
        </pc:spChg>
        <pc:spChg chg="add del mod">
          <ac:chgData name="Prades, Pierre" userId="f6b5cc53-466f-4d40-8d4d-c3e4eed728ec" providerId="ADAL" clId="{4AB0620A-5C3E-445D-9780-FF6B0E98E313}" dt="2023-08-22T04:49:20.205" v="1436" actId="478"/>
          <ac:spMkLst>
            <pc:docMk/>
            <pc:sldMk cId="3144720097" sldId="436"/>
            <ac:spMk id="4" creationId="{01D395A8-6E48-C61B-1C1A-317A9DC7BA9C}"/>
          </ac:spMkLst>
        </pc:spChg>
        <pc:spChg chg="add mod">
          <ac:chgData name="Prades, Pierre" userId="f6b5cc53-466f-4d40-8d4d-c3e4eed728ec" providerId="ADAL" clId="{4AB0620A-5C3E-445D-9780-FF6B0E98E313}" dt="2023-08-22T04:49:31.724" v="1442" actId="1076"/>
          <ac:spMkLst>
            <pc:docMk/>
            <pc:sldMk cId="3144720097" sldId="436"/>
            <ac:spMk id="5" creationId="{0482DD91-DA84-60A3-89E5-71751C00222F}"/>
          </ac:spMkLst>
        </pc:spChg>
      </pc:sldChg>
      <pc:sldChg chg="modSp new mod">
        <pc:chgData name="Prades, Pierre" userId="f6b5cc53-466f-4d40-8d4d-c3e4eed728ec" providerId="ADAL" clId="{4AB0620A-5C3E-445D-9780-FF6B0E98E313}" dt="2023-08-22T04:51:30.781" v="1592" actId="20577"/>
        <pc:sldMkLst>
          <pc:docMk/>
          <pc:sldMk cId="415812040" sldId="437"/>
        </pc:sldMkLst>
        <pc:spChg chg="mod">
          <ac:chgData name="Prades, Pierre" userId="f6b5cc53-466f-4d40-8d4d-c3e4eed728ec" providerId="ADAL" clId="{4AB0620A-5C3E-445D-9780-FF6B0E98E313}" dt="2023-08-22T04:50:13.390" v="1493" actId="20577"/>
          <ac:spMkLst>
            <pc:docMk/>
            <pc:sldMk cId="415812040" sldId="437"/>
            <ac:spMk id="2" creationId="{FDC8175E-8257-F8F5-38FB-ABD73A23B98F}"/>
          </ac:spMkLst>
        </pc:spChg>
        <pc:spChg chg="mod">
          <ac:chgData name="Prades, Pierre" userId="f6b5cc53-466f-4d40-8d4d-c3e4eed728ec" providerId="ADAL" clId="{4AB0620A-5C3E-445D-9780-FF6B0E98E313}" dt="2023-08-22T04:51:30.781" v="1592" actId="20577"/>
          <ac:spMkLst>
            <pc:docMk/>
            <pc:sldMk cId="415812040" sldId="437"/>
            <ac:spMk id="3" creationId="{45CFA488-8616-E64C-9681-B2A26701970E}"/>
          </ac:spMkLst>
        </pc:spChg>
      </pc:sldChg>
    </pc:docChg>
  </pc:docChgLst>
  <pc:docChgLst>
    <pc:chgData name="Prades, Pierre" userId="f6b5cc53-466f-4d40-8d4d-c3e4eed728ec" providerId="ADAL" clId="{D2526B4A-C23D-4CA3-A821-4BF79AB9027A}"/>
    <pc:docChg chg="modSld">
      <pc:chgData name="Prades, Pierre" userId="f6b5cc53-466f-4d40-8d4d-c3e4eed728ec" providerId="ADAL" clId="{D2526B4A-C23D-4CA3-A821-4BF79AB9027A}" dt="2023-08-28T14:02:26.694" v="31" actId="20577"/>
      <pc:docMkLst>
        <pc:docMk/>
      </pc:docMkLst>
      <pc:sldChg chg="modSp mod">
        <pc:chgData name="Prades, Pierre" userId="f6b5cc53-466f-4d40-8d4d-c3e4eed728ec" providerId="ADAL" clId="{D2526B4A-C23D-4CA3-A821-4BF79AB9027A}" dt="2023-08-28T13:33:39.018" v="28" actId="20577"/>
        <pc:sldMkLst>
          <pc:docMk/>
          <pc:sldMk cId="3278441388" sldId="292"/>
        </pc:sldMkLst>
        <pc:spChg chg="mod">
          <ac:chgData name="Prades, Pierre" userId="f6b5cc53-466f-4d40-8d4d-c3e4eed728ec" providerId="ADAL" clId="{D2526B4A-C23D-4CA3-A821-4BF79AB9027A}" dt="2023-08-28T13:33:39.018" v="28" actId="20577"/>
          <ac:spMkLst>
            <pc:docMk/>
            <pc:sldMk cId="3278441388" sldId="292"/>
            <ac:spMk id="3" creationId="{F54C3928-6D54-49F3-9536-7D2896DBFB92}"/>
          </ac:spMkLst>
        </pc:spChg>
      </pc:sldChg>
      <pc:sldChg chg="modSp mod">
        <pc:chgData name="Prades, Pierre" userId="f6b5cc53-466f-4d40-8d4d-c3e4eed728ec" providerId="ADAL" clId="{D2526B4A-C23D-4CA3-A821-4BF79AB9027A}" dt="2023-08-28T14:02:26.694" v="31" actId="20577"/>
        <pc:sldMkLst>
          <pc:docMk/>
          <pc:sldMk cId="1001494145" sldId="303"/>
        </pc:sldMkLst>
        <pc:spChg chg="mod">
          <ac:chgData name="Prades, Pierre" userId="f6b5cc53-466f-4d40-8d4d-c3e4eed728ec" providerId="ADAL" clId="{D2526B4A-C23D-4CA3-A821-4BF79AB9027A}" dt="2023-08-28T14:02:26.694" v="31" actId="20577"/>
          <ac:spMkLst>
            <pc:docMk/>
            <pc:sldMk cId="1001494145" sldId="303"/>
            <ac:spMk id="3" creationId="{08F74302-FE09-46B0-85DD-745A8594D647}"/>
          </ac:spMkLst>
        </pc:spChg>
      </pc:sldChg>
      <pc:sldChg chg="modSp mod">
        <pc:chgData name="Prades, Pierre" userId="f6b5cc53-466f-4d40-8d4d-c3e4eed728ec" providerId="ADAL" clId="{D2526B4A-C23D-4CA3-A821-4BF79AB9027A}" dt="2023-08-28T13:34:19.330" v="29" actId="20577"/>
        <pc:sldMkLst>
          <pc:docMk/>
          <pc:sldMk cId="1643841323" sldId="424"/>
        </pc:sldMkLst>
        <pc:spChg chg="mod">
          <ac:chgData name="Prades, Pierre" userId="f6b5cc53-466f-4d40-8d4d-c3e4eed728ec" providerId="ADAL" clId="{D2526B4A-C23D-4CA3-A821-4BF79AB9027A}" dt="2023-08-28T13:34:19.330" v="29" actId="20577"/>
          <ac:spMkLst>
            <pc:docMk/>
            <pc:sldMk cId="1643841323" sldId="424"/>
            <ac:spMk id="3" creationId="{F54C3928-6D54-49F3-9536-7D2896DBFB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91D6F-4AC5-4B2A-B9E8-B1D04D6A55A4}" type="datetimeFigureOut">
              <a:rPr lang="en-CA" smtClean="0"/>
              <a:t>2025-08-29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4A23-4163-499C-BF43-D772983810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17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B0148-B1AC-ED41-808D-9159A74BD7EF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605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C6673-B7D8-4984-A14D-B18589D1D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E8D876-743B-4D83-ABC3-CC0F0C934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1AFCBB-205D-40F9-9D82-F9DF202CABB7}"/>
              </a:ext>
            </a:extLst>
          </p:cNvPr>
          <p:cNvCxnSpPr>
            <a:cxnSpLocks/>
          </p:cNvCxnSpPr>
          <p:nvPr/>
        </p:nvCxnSpPr>
        <p:spPr>
          <a:xfrm>
            <a:off x="2537952" y="3509503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FB9E631-CC6F-4CE4-BB08-75BF8EE1FE90}"/>
              </a:ext>
            </a:extLst>
          </p:cNvPr>
          <p:cNvCxnSpPr>
            <a:cxnSpLocks/>
          </p:cNvCxnSpPr>
          <p:nvPr/>
        </p:nvCxnSpPr>
        <p:spPr>
          <a:xfrm>
            <a:off x="2537952" y="3509503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40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15084"/>
            <a:ext cx="3932237" cy="32278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85343"/>
            <a:ext cx="6172200" cy="56873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8" y="5042916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3A269A9-1660-4D37-8D38-C6AE67D3A7DE}"/>
              </a:ext>
            </a:extLst>
          </p:cNvPr>
          <p:cNvCxnSpPr>
            <a:cxnSpLocks/>
          </p:cNvCxnSpPr>
          <p:nvPr/>
        </p:nvCxnSpPr>
        <p:spPr>
          <a:xfrm>
            <a:off x="839788" y="5042916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61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avec Code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15084"/>
            <a:ext cx="3932237" cy="32278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85343"/>
            <a:ext cx="6172200" cy="5687314"/>
          </a:xfrm>
        </p:spPr>
        <p:txBody>
          <a:bodyPr>
            <a:normAutofit/>
          </a:bodyPr>
          <a:lstStyle>
            <a:lvl1pPr marL="0" indent="0">
              <a:buNone/>
              <a:defRPr lang="fr-FR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8" y="5042916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4412280-247D-4458-B53A-B23286B7E92B}"/>
              </a:ext>
            </a:extLst>
          </p:cNvPr>
          <p:cNvCxnSpPr>
            <a:cxnSpLocks/>
          </p:cNvCxnSpPr>
          <p:nvPr/>
        </p:nvCxnSpPr>
        <p:spPr>
          <a:xfrm>
            <a:off x="839788" y="5042916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126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23128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386" y="457201"/>
            <a:ext cx="7173002" cy="5403850"/>
          </a:xfrm>
        </p:spPr>
        <p:txBody>
          <a:bodyPr>
            <a:normAutofit/>
          </a:bodyPr>
          <a:lstStyle>
            <a:lvl1pPr marL="0" indent="0">
              <a:buFont typeface="Goudy Old Style" panose="0202050205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457200" indent="0">
              <a:buFont typeface="Goudy Old Style" panose="02020502050305020303" pitchFamily="18" charset="0"/>
              <a:buNone/>
              <a:defRPr sz="2800"/>
            </a:lvl2pPr>
            <a:lvl3pPr marL="914400" indent="0">
              <a:buFont typeface="Goudy Old Style" panose="02020502050305020303" pitchFamily="18" charset="0"/>
              <a:buNone/>
              <a:defRPr sz="2400"/>
            </a:lvl3pPr>
            <a:lvl4pPr marL="1371600" indent="0">
              <a:buFont typeface="Goudy Old Style" panose="02020502050305020303" pitchFamily="18" charset="0"/>
              <a:buNone/>
              <a:defRPr sz="2000"/>
            </a:lvl4pPr>
            <a:lvl5pPr marL="1828800" indent="0">
              <a:buFont typeface="Goudy Old Style" panose="02020502050305020303" pitchFamily="18" charset="0"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719F2B-80ED-4B49-B8BA-A934630D8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2312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8" y="2057400"/>
            <a:ext cx="3231281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335D96-300A-4092-8E66-383DA5A33107}"/>
              </a:ext>
            </a:extLst>
          </p:cNvPr>
          <p:cNvCxnSpPr>
            <a:cxnSpLocks/>
          </p:cNvCxnSpPr>
          <p:nvPr/>
        </p:nvCxnSpPr>
        <p:spPr>
          <a:xfrm>
            <a:off x="839788" y="2057400"/>
            <a:ext cx="3231281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762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ourc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908810"/>
            <a:ext cx="3339420" cy="30403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386" y="457201"/>
            <a:ext cx="7173002" cy="1600197"/>
          </a:xfrm>
        </p:spPr>
        <p:txBody>
          <a:bodyPr>
            <a:normAutofit/>
          </a:bodyPr>
          <a:lstStyle>
            <a:lvl1pPr marL="0" indent="0">
              <a:buFont typeface="Goudy Old Style" panose="0202050205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457200" indent="0">
              <a:buFont typeface="Goudy Old Style" panose="02020502050305020303" pitchFamily="18" charset="0"/>
              <a:buNone/>
              <a:defRPr sz="2800"/>
            </a:lvl2pPr>
            <a:lvl3pPr marL="914400" indent="0">
              <a:buFont typeface="Goudy Old Style" panose="02020502050305020303" pitchFamily="18" charset="0"/>
              <a:buNone/>
              <a:defRPr sz="2400"/>
            </a:lvl3pPr>
            <a:lvl4pPr marL="1371600" indent="0">
              <a:buFont typeface="Goudy Old Style" panose="02020502050305020303" pitchFamily="18" charset="0"/>
              <a:buNone/>
              <a:defRPr sz="2000"/>
            </a:lvl4pPr>
            <a:lvl5pPr marL="1828800" indent="0">
              <a:buFont typeface="Goudy Old Style" panose="02020502050305020303" pitchFamily="18" charset="0"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9" y="4949190"/>
            <a:ext cx="3231281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085778A-5F9E-491D-9002-519ED287B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386" y="2057398"/>
            <a:ext cx="7169825" cy="3803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BA27154-ADB9-4613-8908-2B510EF06122}"/>
              </a:ext>
            </a:extLst>
          </p:cNvPr>
          <p:cNvCxnSpPr>
            <a:cxnSpLocks/>
          </p:cNvCxnSpPr>
          <p:nvPr/>
        </p:nvCxnSpPr>
        <p:spPr>
          <a:xfrm>
            <a:off x="839789" y="4949190"/>
            <a:ext cx="3231281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902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705BB-F1A5-44F9-8358-BCFF36B3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B531D9-CFB7-43B6-98B3-B66C2EB9D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782CB8-DE66-4264-A2AA-51106D91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236C3F6-1F10-4A10-8AFF-766BFF43B1E4}"/>
              </a:ext>
            </a:extLst>
          </p:cNvPr>
          <p:cNvCxnSpPr>
            <a:cxnSpLocks/>
          </p:cNvCxnSpPr>
          <p:nvPr/>
        </p:nvCxnSpPr>
        <p:spPr>
          <a:xfrm>
            <a:off x="839788" y="2057400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A068195-4304-4A23-9264-8A845FE47A46}"/>
              </a:ext>
            </a:extLst>
          </p:cNvPr>
          <p:cNvCxnSpPr>
            <a:cxnSpLocks/>
          </p:cNvCxnSpPr>
          <p:nvPr/>
        </p:nvCxnSpPr>
        <p:spPr>
          <a:xfrm>
            <a:off x="839788" y="2057400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54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15084"/>
            <a:ext cx="3932237" cy="32278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85343"/>
            <a:ext cx="6172200" cy="56873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8" y="5042916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avec Code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15084"/>
            <a:ext cx="3932237" cy="32278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85343"/>
            <a:ext cx="6172200" cy="5687314"/>
          </a:xfrm>
        </p:spPr>
        <p:txBody>
          <a:bodyPr>
            <a:normAutofit/>
          </a:bodyPr>
          <a:lstStyle>
            <a:lvl1pPr marL="0" indent="0">
              <a:buNone/>
              <a:defRPr lang="fr-FR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8" y="5042916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758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23128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386" y="457201"/>
            <a:ext cx="7173002" cy="5403850"/>
          </a:xfrm>
        </p:spPr>
        <p:txBody>
          <a:bodyPr>
            <a:normAutofit/>
          </a:bodyPr>
          <a:lstStyle>
            <a:lvl1pPr marL="0" indent="0">
              <a:buFont typeface="Goudy Old Style" panose="0202050205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457200" indent="0">
              <a:buFont typeface="Goudy Old Style" panose="02020502050305020303" pitchFamily="18" charset="0"/>
              <a:buNone/>
              <a:defRPr sz="2800"/>
            </a:lvl2pPr>
            <a:lvl3pPr marL="914400" indent="0">
              <a:buFont typeface="Goudy Old Style" panose="02020502050305020303" pitchFamily="18" charset="0"/>
              <a:buNone/>
              <a:defRPr sz="2400"/>
            </a:lvl3pPr>
            <a:lvl4pPr marL="1371600" indent="0">
              <a:buFont typeface="Goudy Old Style" panose="02020502050305020303" pitchFamily="18" charset="0"/>
              <a:buNone/>
              <a:defRPr sz="2000"/>
            </a:lvl4pPr>
            <a:lvl5pPr marL="1828800" indent="0">
              <a:buFont typeface="Goudy Old Style" panose="02020502050305020303" pitchFamily="18" charset="0"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719F2B-80ED-4B49-B8BA-A934630D8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2312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8" y="2057400"/>
            <a:ext cx="3231281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586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 sourc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908810"/>
            <a:ext cx="3339420" cy="30403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386" y="457201"/>
            <a:ext cx="7173002" cy="1600197"/>
          </a:xfrm>
        </p:spPr>
        <p:txBody>
          <a:bodyPr>
            <a:normAutofit/>
          </a:bodyPr>
          <a:lstStyle>
            <a:lvl1pPr marL="0" indent="0">
              <a:buFont typeface="Goudy Old Style" panose="0202050205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457200" indent="0">
              <a:buFont typeface="Goudy Old Style" panose="02020502050305020303" pitchFamily="18" charset="0"/>
              <a:buNone/>
              <a:defRPr sz="2800"/>
            </a:lvl2pPr>
            <a:lvl3pPr marL="914400" indent="0">
              <a:buFont typeface="Goudy Old Style" panose="02020502050305020303" pitchFamily="18" charset="0"/>
              <a:buNone/>
              <a:defRPr sz="2400"/>
            </a:lvl3pPr>
            <a:lvl4pPr marL="1371600" indent="0">
              <a:buFont typeface="Goudy Old Style" panose="02020502050305020303" pitchFamily="18" charset="0"/>
              <a:buNone/>
              <a:defRPr sz="2000"/>
            </a:lvl4pPr>
            <a:lvl5pPr marL="1828800" indent="0">
              <a:buFont typeface="Goudy Old Style" panose="02020502050305020303" pitchFamily="18" charset="0"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9" y="4949190"/>
            <a:ext cx="3231281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085778A-5F9E-491D-9002-519ED287B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386" y="2057398"/>
            <a:ext cx="7169825" cy="3803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316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211ED-0556-40A9-B6AD-5EA24612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8933AA-6ABF-47BF-A7FE-371ADC020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7DBB942-1B6C-4071-B6BA-74A73CDF1EEC}"/>
              </a:ext>
            </a:extLst>
          </p:cNvPr>
          <p:cNvCxnSpPr/>
          <p:nvPr/>
        </p:nvCxnSpPr>
        <p:spPr>
          <a:xfrm>
            <a:off x="838200" y="1690688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7CB5C13-7A80-4AC3-BA3B-173773F99BFD}"/>
              </a:ext>
            </a:extLst>
          </p:cNvPr>
          <p:cNvCxnSpPr/>
          <p:nvPr/>
        </p:nvCxnSpPr>
        <p:spPr>
          <a:xfrm>
            <a:off x="838200" y="1690688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79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2B7F1-A995-4290-A837-C11DE373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12D46A-B756-4366-BC38-A5E7ECFE5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171DFAF-A858-453B-86AB-0BB87F22FC4D}"/>
              </a:ext>
            </a:extLst>
          </p:cNvPr>
          <p:cNvCxnSpPr>
            <a:cxnSpLocks/>
          </p:cNvCxnSpPr>
          <p:nvPr/>
        </p:nvCxnSpPr>
        <p:spPr>
          <a:xfrm>
            <a:off x="831850" y="4562015"/>
            <a:ext cx="759439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F0FAD4-5A87-4E9D-83C3-EBFB74B99006}"/>
              </a:ext>
            </a:extLst>
          </p:cNvPr>
          <p:cNvCxnSpPr>
            <a:cxnSpLocks/>
          </p:cNvCxnSpPr>
          <p:nvPr/>
        </p:nvCxnSpPr>
        <p:spPr>
          <a:xfrm>
            <a:off x="831850" y="4562015"/>
            <a:ext cx="759439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49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DDF80-1300-4D16-BEBB-39695165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50173-B220-4D6A-82BA-84C88069C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2898BE-A6DC-414B-81BF-63A2B020A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7421944-1706-4740-A289-9389F428255B}"/>
              </a:ext>
            </a:extLst>
          </p:cNvPr>
          <p:cNvCxnSpPr/>
          <p:nvPr/>
        </p:nvCxnSpPr>
        <p:spPr>
          <a:xfrm>
            <a:off x="838200" y="1690688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C7D38E3-3ADD-454D-BCFC-86D84A16154D}"/>
              </a:ext>
            </a:extLst>
          </p:cNvPr>
          <p:cNvCxnSpPr/>
          <p:nvPr/>
        </p:nvCxnSpPr>
        <p:spPr>
          <a:xfrm>
            <a:off x="838200" y="1690688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07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836AA-544B-4E6F-A6E4-401F8AF6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26C281-5915-41B2-A49C-5A89B2A7A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3D4802-73AE-4B4D-BBA9-9B4F44BC4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4464EC-C4E5-4F39-8A3D-138D166EC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9659C2-2C53-4CE5-B234-F5FD00B0F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B1A4239-4B52-488F-AD05-C2F712F3A7C1}"/>
              </a:ext>
            </a:extLst>
          </p:cNvPr>
          <p:cNvCxnSpPr/>
          <p:nvPr/>
        </p:nvCxnSpPr>
        <p:spPr>
          <a:xfrm>
            <a:off x="838200" y="1690688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E6534D6-8445-42DF-989F-FBA67A540CA1}"/>
              </a:ext>
            </a:extLst>
          </p:cNvPr>
          <p:cNvCxnSpPr/>
          <p:nvPr/>
        </p:nvCxnSpPr>
        <p:spPr>
          <a:xfrm>
            <a:off x="838200" y="1690688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1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DC572-A21A-4445-BA8E-D372D346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34DEDCD-7562-4CD4-AF16-538FF72649CB}"/>
              </a:ext>
            </a:extLst>
          </p:cNvPr>
          <p:cNvCxnSpPr/>
          <p:nvPr/>
        </p:nvCxnSpPr>
        <p:spPr>
          <a:xfrm>
            <a:off x="838200" y="1690688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12FAFE1-401E-4366-918E-534CF5E5A683}"/>
              </a:ext>
            </a:extLst>
          </p:cNvPr>
          <p:cNvCxnSpPr/>
          <p:nvPr/>
        </p:nvCxnSpPr>
        <p:spPr>
          <a:xfrm>
            <a:off x="838200" y="1690688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07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65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E41DB0A-7ADD-4FF3-A598-BCFB1C31CA8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4887" y="436563"/>
            <a:ext cx="10518914" cy="5919787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2185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719F2B-80ED-4B49-B8BA-A934630D8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8" y="2057400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6E3965A-937D-4E02-87CF-EB72481452F1}"/>
              </a:ext>
            </a:extLst>
          </p:cNvPr>
          <p:cNvCxnSpPr>
            <a:cxnSpLocks/>
          </p:cNvCxnSpPr>
          <p:nvPr/>
        </p:nvCxnSpPr>
        <p:spPr>
          <a:xfrm>
            <a:off x="839788" y="2057400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5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e 76">
            <a:extLst>
              <a:ext uri="{FF2B5EF4-FFF2-40B4-BE49-F238E27FC236}">
                <a16:creationId xmlns:a16="http://schemas.microsoft.com/office/drawing/2014/main" id="{D0D109F9-ED98-4FA7-BE3F-57BCCEC06C8A}"/>
              </a:ext>
            </a:extLst>
          </p:cNvPr>
          <p:cNvGrpSpPr/>
          <p:nvPr/>
        </p:nvGrpSpPr>
        <p:grpSpPr>
          <a:xfrm>
            <a:off x="8197795" y="4279365"/>
            <a:ext cx="3813085" cy="2433307"/>
            <a:chOff x="8197795" y="4279365"/>
            <a:chExt cx="3813085" cy="2433307"/>
          </a:xfrm>
          <a:solidFill>
            <a:srgbClr val="3C3F41"/>
          </a:solidFill>
        </p:grpSpPr>
        <p:grpSp>
          <p:nvGrpSpPr>
            <p:cNvPr id="78" name="Groupe 77">
              <a:extLst>
                <a:ext uri="{FF2B5EF4-FFF2-40B4-BE49-F238E27FC236}">
                  <a16:creationId xmlns:a16="http://schemas.microsoft.com/office/drawing/2014/main" id="{74A86794-7C56-4087-A1DC-EB68DBE59B9D}"/>
                </a:ext>
              </a:extLst>
            </p:cNvPr>
            <p:cNvGrpSpPr/>
            <p:nvPr/>
          </p:nvGrpSpPr>
          <p:grpSpPr>
            <a:xfrm>
              <a:off x="8197795" y="4651955"/>
              <a:ext cx="188234" cy="2060717"/>
              <a:chOff x="8197795" y="4651955"/>
              <a:chExt cx="188234" cy="2060717"/>
            </a:xfrm>
            <a:grpFill/>
          </p:grpSpPr>
          <p:sp>
            <p:nvSpPr>
              <p:cNvPr id="160" name="Google Shape;43872;p85">
                <a:extLst>
                  <a:ext uri="{FF2B5EF4-FFF2-40B4-BE49-F238E27FC236}">
                    <a16:creationId xmlns:a16="http://schemas.microsoft.com/office/drawing/2014/main" id="{B5E5CA0D-D7EF-4EE5-AA12-792BAE2D2AE5}"/>
                  </a:ext>
                </a:extLst>
              </p:cNvPr>
              <p:cNvSpPr/>
              <p:nvPr/>
            </p:nvSpPr>
            <p:spPr>
              <a:xfrm>
                <a:off x="8197795" y="4651955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43873;p85">
                <a:extLst>
                  <a:ext uri="{FF2B5EF4-FFF2-40B4-BE49-F238E27FC236}">
                    <a16:creationId xmlns:a16="http://schemas.microsoft.com/office/drawing/2014/main" id="{7D906AFD-0E0D-46BF-BAFF-BD6AFD478705}"/>
                  </a:ext>
                </a:extLst>
              </p:cNvPr>
              <p:cNvSpPr/>
              <p:nvPr/>
            </p:nvSpPr>
            <p:spPr>
              <a:xfrm>
                <a:off x="8197795" y="5026452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43874;p85">
                <a:extLst>
                  <a:ext uri="{FF2B5EF4-FFF2-40B4-BE49-F238E27FC236}">
                    <a16:creationId xmlns:a16="http://schemas.microsoft.com/office/drawing/2014/main" id="{44B38940-03B1-45B7-9A89-1D59AC70006D}"/>
                  </a:ext>
                </a:extLst>
              </p:cNvPr>
              <p:cNvSpPr/>
              <p:nvPr/>
            </p:nvSpPr>
            <p:spPr>
              <a:xfrm>
                <a:off x="8197795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43875;p85">
                <a:extLst>
                  <a:ext uri="{FF2B5EF4-FFF2-40B4-BE49-F238E27FC236}">
                    <a16:creationId xmlns:a16="http://schemas.microsoft.com/office/drawing/2014/main" id="{1366E709-52D4-4F3C-8EA0-C326E0A55938}"/>
                  </a:ext>
                </a:extLst>
              </p:cNvPr>
              <p:cNvSpPr/>
              <p:nvPr/>
            </p:nvSpPr>
            <p:spPr>
              <a:xfrm>
                <a:off x="8197795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43876;p85">
                <a:extLst>
                  <a:ext uri="{FF2B5EF4-FFF2-40B4-BE49-F238E27FC236}">
                    <a16:creationId xmlns:a16="http://schemas.microsoft.com/office/drawing/2014/main" id="{DD39B076-E9E1-48DF-9B17-B78C7A293C7E}"/>
                  </a:ext>
                </a:extLst>
              </p:cNvPr>
              <p:cNvSpPr/>
              <p:nvPr/>
            </p:nvSpPr>
            <p:spPr>
              <a:xfrm>
                <a:off x="8197795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43877;p85">
                <a:extLst>
                  <a:ext uri="{FF2B5EF4-FFF2-40B4-BE49-F238E27FC236}">
                    <a16:creationId xmlns:a16="http://schemas.microsoft.com/office/drawing/2014/main" id="{B7840175-19F9-4BD7-B581-3345B6B4BD7B}"/>
                  </a:ext>
                </a:extLst>
              </p:cNvPr>
              <p:cNvSpPr/>
              <p:nvPr/>
            </p:nvSpPr>
            <p:spPr>
              <a:xfrm>
                <a:off x="8197795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42B6B32D-A48F-4E60-8DA0-CB0C07032CCD}"/>
                </a:ext>
              </a:extLst>
            </p:cNvPr>
            <p:cNvGrpSpPr/>
            <p:nvPr/>
          </p:nvGrpSpPr>
          <p:grpSpPr>
            <a:xfrm>
              <a:off x="8602970" y="5400949"/>
              <a:ext cx="188234" cy="1311723"/>
              <a:chOff x="8602970" y="5400949"/>
              <a:chExt cx="188234" cy="1311723"/>
            </a:xfrm>
            <a:grpFill/>
          </p:grpSpPr>
          <p:sp>
            <p:nvSpPr>
              <p:cNvPr id="156" name="Google Shape;43885;p85">
                <a:extLst>
                  <a:ext uri="{FF2B5EF4-FFF2-40B4-BE49-F238E27FC236}">
                    <a16:creationId xmlns:a16="http://schemas.microsoft.com/office/drawing/2014/main" id="{79B7C304-DACC-4B22-948B-A0F16A1E250B}"/>
                  </a:ext>
                </a:extLst>
              </p:cNvPr>
              <p:cNvSpPr/>
              <p:nvPr/>
            </p:nvSpPr>
            <p:spPr>
              <a:xfrm>
                <a:off x="8602970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43886;p85">
                <a:extLst>
                  <a:ext uri="{FF2B5EF4-FFF2-40B4-BE49-F238E27FC236}">
                    <a16:creationId xmlns:a16="http://schemas.microsoft.com/office/drawing/2014/main" id="{A8EDEF89-36C3-4351-8E8F-B3DFFE684335}"/>
                  </a:ext>
                </a:extLst>
              </p:cNvPr>
              <p:cNvSpPr/>
              <p:nvPr/>
            </p:nvSpPr>
            <p:spPr>
              <a:xfrm>
                <a:off x="8602970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43887;p85">
                <a:extLst>
                  <a:ext uri="{FF2B5EF4-FFF2-40B4-BE49-F238E27FC236}">
                    <a16:creationId xmlns:a16="http://schemas.microsoft.com/office/drawing/2014/main" id="{FD570558-7139-4EA1-A4D2-65293D4E7246}"/>
                  </a:ext>
                </a:extLst>
              </p:cNvPr>
              <p:cNvSpPr/>
              <p:nvPr/>
            </p:nvSpPr>
            <p:spPr>
              <a:xfrm>
                <a:off x="8602970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43888;p85">
                <a:extLst>
                  <a:ext uri="{FF2B5EF4-FFF2-40B4-BE49-F238E27FC236}">
                    <a16:creationId xmlns:a16="http://schemas.microsoft.com/office/drawing/2014/main" id="{A2D52BDE-5E18-40BD-A484-AB1921906235}"/>
                  </a:ext>
                </a:extLst>
              </p:cNvPr>
              <p:cNvSpPr/>
              <p:nvPr/>
            </p:nvSpPr>
            <p:spPr>
              <a:xfrm>
                <a:off x="8602970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9E16D285-93CC-4A64-8E1C-5019BA9C39E3}"/>
                </a:ext>
              </a:extLst>
            </p:cNvPr>
            <p:cNvGrpSpPr/>
            <p:nvPr/>
          </p:nvGrpSpPr>
          <p:grpSpPr>
            <a:xfrm>
              <a:off x="9008146" y="5775444"/>
              <a:ext cx="188234" cy="937228"/>
              <a:chOff x="9008146" y="5775444"/>
              <a:chExt cx="188234" cy="937228"/>
            </a:xfrm>
            <a:grpFill/>
          </p:grpSpPr>
          <p:sp>
            <p:nvSpPr>
              <p:cNvPr id="153" name="Google Shape;43897;p85">
                <a:extLst>
                  <a:ext uri="{FF2B5EF4-FFF2-40B4-BE49-F238E27FC236}">
                    <a16:creationId xmlns:a16="http://schemas.microsoft.com/office/drawing/2014/main" id="{A18E72A8-D0E1-4149-8FB8-E12CA96C0E70}"/>
                  </a:ext>
                </a:extLst>
              </p:cNvPr>
              <p:cNvSpPr/>
              <p:nvPr/>
            </p:nvSpPr>
            <p:spPr>
              <a:xfrm>
                <a:off x="9008146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43898;p85">
                <a:extLst>
                  <a:ext uri="{FF2B5EF4-FFF2-40B4-BE49-F238E27FC236}">
                    <a16:creationId xmlns:a16="http://schemas.microsoft.com/office/drawing/2014/main" id="{670B4EDD-A5B3-4E7E-8B95-5095C2523770}"/>
                  </a:ext>
                </a:extLst>
              </p:cNvPr>
              <p:cNvSpPr/>
              <p:nvPr/>
            </p:nvSpPr>
            <p:spPr>
              <a:xfrm>
                <a:off x="9008146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43899;p85">
                <a:extLst>
                  <a:ext uri="{FF2B5EF4-FFF2-40B4-BE49-F238E27FC236}">
                    <a16:creationId xmlns:a16="http://schemas.microsoft.com/office/drawing/2014/main" id="{AB4438B8-7250-4C3B-B089-9E06C0A9B83B}"/>
                  </a:ext>
                </a:extLst>
              </p:cNvPr>
              <p:cNvSpPr/>
              <p:nvPr/>
            </p:nvSpPr>
            <p:spPr>
              <a:xfrm>
                <a:off x="9008146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1AAE5502-908E-4E7D-8BFA-7D91005313C2}"/>
                </a:ext>
              </a:extLst>
            </p:cNvPr>
            <p:cNvGrpSpPr/>
            <p:nvPr/>
          </p:nvGrpSpPr>
          <p:grpSpPr>
            <a:xfrm>
              <a:off x="9406071" y="4279365"/>
              <a:ext cx="188234" cy="2433307"/>
              <a:chOff x="9406071" y="4279365"/>
              <a:chExt cx="188234" cy="2433307"/>
            </a:xfrm>
            <a:grpFill/>
          </p:grpSpPr>
          <p:sp>
            <p:nvSpPr>
              <p:cNvPr id="126" name="Google Shape;43904;p85">
                <a:extLst>
                  <a:ext uri="{FF2B5EF4-FFF2-40B4-BE49-F238E27FC236}">
                    <a16:creationId xmlns:a16="http://schemas.microsoft.com/office/drawing/2014/main" id="{0F36168E-2779-467D-AD6F-FB487B44C122}"/>
                  </a:ext>
                </a:extLst>
              </p:cNvPr>
              <p:cNvSpPr/>
              <p:nvPr/>
            </p:nvSpPr>
            <p:spPr>
              <a:xfrm>
                <a:off x="9406071" y="4279365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43905;p85">
                <a:extLst>
                  <a:ext uri="{FF2B5EF4-FFF2-40B4-BE49-F238E27FC236}">
                    <a16:creationId xmlns:a16="http://schemas.microsoft.com/office/drawing/2014/main" id="{33F4F863-605C-458B-B978-E0ABAAADF4A2}"/>
                  </a:ext>
                </a:extLst>
              </p:cNvPr>
              <p:cNvSpPr/>
              <p:nvPr/>
            </p:nvSpPr>
            <p:spPr>
              <a:xfrm>
                <a:off x="9406071" y="4651955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43906;p85">
                <a:extLst>
                  <a:ext uri="{FF2B5EF4-FFF2-40B4-BE49-F238E27FC236}">
                    <a16:creationId xmlns:a16="http://schemas.microsoft.com/office/drawing/2014/main" id="{D533BA00-1202-48B2-B058-E3871F36A2F2}"/>
                  </a:ext>
                </a:extLst>
              </p:cNvPr>
              <p:cNvSpPr/>
              <p:nvPr/>
            </p:nvSpPr>
            <p:spPr>
              <a:xfrm>
                <a:off x="9406071" y="5026452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43907;p85">
                <a:extLst>
                  <a:ext uri="{FF2B5EF4-FFF2-40B4-BE49-F238E27FC236}">
                    <a16:creationId xmlns:a16="http://schemas.microsoft.com/office/drawing/2014/main" id="{A278A297-4BBA-4B29-8A99-BD2B48EDA64E}"/>
                  </a:ext>
                </a:extLst>
              </p:cNvPr>
              <p:cNvSpPr/>
              <p:nvPr/>
            </p:nvSpPr>
            <p:spPr>
              <a:xfrm>
                <a:off x="9406071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43908;p85">
                <a:extLst>
                  <a:ext uri="{FF2B5EF4-FFF2-40B4-BE49-F238E27FC236}">
                    <a16:creationId xmlns:a16="http://schemas.microsoft.com/office/drawing/2014/main" id="{FB1BBFC9-9FD3-41AD-9F07-F9F16985B9DA}"/>
                  </a:ext>
                </a:extLst>
              </p:cNvPr>
              <p:cNvSpPr/>
              <p:nvPr/>
            </p:nvSpPr>
            <p:spPr>
              <a:xfrm>
                <a:off x="9406071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43909;p85">
                <a:extLst>
                  <a:ext uri="{FF2B5EF4-FFF2-40B4-BE49-F238E27FC236}">
                    <a16:creationId xmlns:a16="http://schemas.microsoft.com/office/drawing/2014/main" id="{3CCC2A3F-204F-4C28-9779-31CABB338455}"/>
                  </a:ext>
                </a:extLst>
              </p:cNvPr>
              <p:cNvSpPr/>
              <p:nvPr/>
            </p:nvSpPr>
            <p:spPr>
              <a:xfrm>
                <a:off x="9406071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43910;p85">
                <a:extLst>
                  <a:ext uri="{FF2B5EF4-FFF2-40B4-BE49-F238E27FC236}">
                    <a16:creationId xmlns:a16="http://schemas.microsoft.com/office/drawing/2014/main" id="{D15489B7-C98E-43B9-BD5B-77460C341680}"/>
                  </a:ext>
                </a:extLst>
              </p:cNvPr>
              <p:cNvSpPr/>
              <p:nvPr/>
            </p:nvSpPr>
            <p:spPr>
              <a:xfrm>
                <a:off x="9406071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985EFF2D-63F0-4E1C-ADB7-348D6D85A453}"/>
                </a:ext>
              </a:extLst>
            </p:cNvPr>
            <p:cNvGrpSpPr/>
            <p:nvPr/>
          </p:nvGrpSpPr>
          <p:grpSpPr>
            <a:xfrm>
              <a:off x="9811246" y="6149941"/>
              <a:ext cx="188234" cy="562731"/>
              <a:chOff x="9811246" y="6149941"/>
              <a:chExt cx="188234" cy="562731"/>
            </a:xfrm>
            <a:grpFill/>
          </p:grpSpPr>
          <p:sp>
            <p:nvSpPr>
              <p:cNvPr id="124" name="Google Shape;43920;p85">
                <a:extLst>
                  <a:ext uri="{FF2B5EF4-FFF2-40B4-BE49-F238E27FC236}">
                    <a16:creationId xmlns:a16="http://schemas.microsoft.com/office/drawing/2014/main" id="{42904900-C280-4485-BF00-75156C6277F2}"/>
                  </a:ext>
                </a:extLst>
              </p:cNvPr>
              <p:cNvSpPr/>
              <p:nvPr/>
            </p:nvSpPr>
            <p:spPr>
              <a:xfrm>
                <a:off x="9811246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43921;p85">
                <a:extLst>
                  <a:ext uri="{FF2B5EF4-FFF2-40B4-BE49-F238E27FC236}">
                    <a16:creationId xmlns:a16="http://schemas.microsoft.com/office/drawing/2014/main" id="{B6B4D6DA-0C1D-4644-8FA2-B82588B00CD7}"/>
                  </a:ext>
                </a:extLst>
              </p:cNvPr>
              <p:cNvSpPr/>
              <p:nvPr/>
            </p:nvSpPr>
            <p:spPr>
              <a:xfrm>
                <a:off x="9811246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5BDD4B3C-6973-499B-AFDD-340836600846}"/>
                </a:ext>
              </a:extLst>
            </p:cNvPr>
            <p:cNvGrpSpPr/>
            <p:nvPr/>
          </p:nvGrpSpPr>
          <p:grpSpPr>
            <a:xfrm>
              <a:off x="10209197" y="5400949"/>
              <a:ext cx="188234" cy="1311723"/>
              <a:chOff x="10209197" y="5400949"/>
              <a:chExt cx="188234" cy="1311723"/>
            </a:xfrm>
            <a:grpFill/>
          </p:grpSpPr>
          <p:sp>
            <p:nvSpPr>
              <p:cNvPr id="117" name="Google Shape;43929;p85">
                <a:extLst>
                  <a:ext uri="{FF2B5EF4-FFF2-40B4-BE49-F238E27FC236}">
                    <a16:creationId xmlns:a16="http://schemas.microsoft.com/office/drawing/2014/main" id="{C100CCDE-23B3-4BCA-B8C1-1E304878E733}"/>
                  </a:ext>
                </a:extLst>
              </p:cNvPr>
              <p:cNvSpPr/>
              <p:nvPr/>
            </p:nvSpPr>
            <p:spPr>
              <a:xfrm>
                <a:off x="10209197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43930;p85">
                <a:extLst>
                  <a:ext uri="{FF2B5EF4-FFF2-40B4-BE49-F238E27FC236}">
                    <a16:creationId xmlns:a16="http://schemas.microsoft.com/office/drawing/2014/main" id="{14D5442D-3F73-46E1-A489-E4F24245F5DC}"/>
                  </a:ext>
                </a:extLst>
              </p:cNvPr>
              <p:cNvSpPr/>
              <p:nvPr/>
            </p:nvSpPr>
            <p:spPr>
              <a:xfrm>
                <a:off x="10209197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43931;p85">
                <a:extLst>
                  <a:ext uri="{FF2B5EF4-FFF2-40B4-BE49-F238E27FC236}">
                    <a16:creationId xmlns:a16="http://schemas.microsoft.com/office/drawing/2014/main" id="{E19EF24C-0487-4DF9-B899-DD82DD101B62}"/>
                  </a:ext>
                </a:extLst>
              </p:cNvPr>
              <p:cNvSpPr/>
              <p:nvPr/>
            </p:nvSpPr>
            <p:spPr>
              <a:xfrm>
                <a:off x="10209197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43932;p85">
                <a:extLst>
                  <a:ext uri="{FF2B5EF4-FFF2-40B4-BE49-F238E27FC236}">
                    <a16:creationId xmlns:a16="http://schemas.microsoft.com/office/drawing/2014/main" id="{0479D25C-9E79-45DF-B6D0-6040BDB86CDB}"/>
                  </a:ext>
                </a:extLst>
              </p:cNvPr>
              <p:cNvSpPr/>
              <p:nvPr/>
            </p:nvSpPr>
            <p:spPr>
              <a:xfrm>
                <a:off x="10209197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43943;p85">
              <a:extLst>
                <a:ext uri="{FF2B5EF4-FFF2-40B4-BE49-F238E27FC236}">
                  <a16:creationId xmlns:a16="http://schemas.microsoft.com/office/drawing/2014/main" id="{DF4FB56A-BDCC-4829-9CE8-8373A6B462FC}"/>
                </a:ext>
              </a:extLst>
            </p:cNvPr>
            <p:cNvSpPr/>
            <p:nvPr/>
          </p:nvSpPr>
          <p:spPr>
            <a:xfrm>
              <a:off x="10614372" y="6524438"/>
              <a:ext cx="188234" cy="1882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DBEC15FE-E5A5-48E2-BB42-B916F946F72C}"/>
                </a:ext>
              </a:extLst>
            </p:cNvPr>
            <p:cNvGrpSpPr/>
            <p:nvPr/>
          </p:nvGrpSpPr>
          <p:grpSpPr>
            <a:xfrm>
              <a:off x="11012295" y="5026452"/>
              <a:ext cx="188234" cy="1686220"/>
              <a:chOff x="11012295" y="5026452"/>
              <a:chExt cx="188234" cy="1686220"/>
            </a:xfrm>
            <a:grpFill/>
          </p:grpSpPr>
          <p:sp>
            <p:nvSpPr>
              <p:cNvPr id="112" name="Google Shape;43950;p85">
                <a:extLst>
                  <a:ext uri="{FF2B5EF4-FFF2-40B4-BE49-F238E27FC236}">
                    <a16:creationId xmlns:a16="http://schemas.microsoft.com/office/drawing/2014/main" id="{2EF3204A-041C-4E87-BB64-823671F6052B}"/>
                  </a:ext>
                </a:extLst>
              </p:cNvPr>
              <p:cNvSpPr/>
              <p:nvPr/>
            </p:nvSpPr>
            <p:spPr>
              <a:xfrm>
                <a:off x="11012295" y="5026452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43951;p85">
                <a:extLst>
                  <a:ext uri="{FF2B5EF4-FFF2-40B4-BE49-F238E27FC236}">
                    <a16:creationId xmlns:a16="http://schemas.microsoft.com/office/drawing/2014/main" id="{43531E28-86AB-461B-B84D-AB9A1B726BE6}"/>
                  </a:ext>
                </a:extLst>
              </p:cNvPr>
              <p:cNvSpPr/>
              <p:nvPr/>
            </p:nvSpPr>
            <p:spPr>
              <a:xfrm>
                <a:off x="11012295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43952;p85">
                <a:extLst>
                  <a:ext uri="{FF2B5EF4-FFF2-40B4-BE49-F238E27FC236}">
                    <a16:creationId xmlns:a16="http://schemas.microsoft.com/office/drawing/2014/main" id="{D2294966-0F9D-40AE-93AD-10CD0F396D8E}"/>
                  </a:ext>
                </a:extLst>
              </p:cNvPr>
              <p:cNvSpPr/>
              <p:nvPr/>
            </p:nvSpPr>
            <p:spPr>
              <a:xfrm>
                <a:off x="11012295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43953;p85">
                <a:extLst>
                  <a:ext uri="{FF2B5EF4-FFF2-40B4-BE49-F238E27FC236}">
                    <a16:creationId xmlns:a16="http://schemas.microsoft.com/office/drawing/2014/main" id="{AE04A5F2-206A-40FC-8215-BEB799119F8C}"/>
                  </a:ext>
                </a:extLst>
              </p:cNvPr>
              <p:cNvSpPr/>
              <p:nvPr/>
            </p:nvSpPr>
            <p:spPr>
              <a:xfrm>
                <a:off x="11012295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43954;p85">
                <a:extLst>
                  <a:ext uri="{FF2B5EF4-FFF2-40B4-BE49-F238E27FC236}">
                    <a16:creationId xmlns:a16="http://schemas.microsoft.com/office/drawing/2014/main" id="{038C48D9-2F9F-4B8F-A39D-AF1E19C83BFD}"/>
                  </a:ext>
                </a:extLst>
              </p:cNvPr>
              <p:cNvSpPr/>
              <p:nvPr/>
            </p:nvSpPr>
            <p:spPr>
              <a:xfrm>
                <a:off x="11012295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1919498B-2658-4F9F-B1DB-BB86D206AB59}"/>
                </a:ext>
              </a:extLst>
            </p:cNvPr>
            <p:cNvGrpSpPr/>
            <p:nvPr/>
          </p:nvGrpSpPr>
          <p:grpSpPr>
            <a:xfrm>
              <a:off x="11417470" y="4651955"/>
              <a:ext cx="188234" cy="2060717"/>
              <a:chOff x="11417470" y="4651955"/>
              <a:chExt cx="188234" cy="2060717"/>
            </a:xfrm>
            <a:grpFill/>
          </p:grpSpPr>
          <p:sp>
            <p:nvSpPr>
              <p:cNvPr id="97" name="Google Shape;43960;p85">
                <a:extLst>
                  <a:ext uri="{FF2B5EF4-FFF2-40B4-BE49-F238E27FC236}">
                    <a16:creationId xmlns:a16="http://schemas.microsoft.com/office/drawing/2014/main" id="{04553288-7E89-45B4-ADAC-07D5A18E39DD}"/>
                  </a:ext>
                </a:extLst>
              </p:cNvPr>
              <p:cNvSpPr/>
              <p:nvPr/>
            </p:nvSpPr>
            <p:spPr>
              <a:xfrm>
                <a:off x="11417470" y="4651955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43961;p85">
                <a:extLst>
                  <a:ext uri="{FF2B5EF4-FFF2-40B4-BE49-F238E27FC236}">
                    <a16:creationId xmlns:a16="http://schemas.microsoft.com/office/drawing/2014/main" id="{3CE97731-3A76-4337-9802-00A2F252E827}"/>
                  </a:ext>
                </a:extLst>
              </p:cNvPr>
              <p:cNvSpPr/>
              <p:nvPr/>
            </p:nvSpPr>
            <p:spPr>
              <a:xfrm>
                <a:off x="11417470" y="5026452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43962;p85">
                <a:extLst>
                  <a:ext uri="{FF2B5EF4-FFF2-40B4-BE49-F238E27FC236}">
                    <a16:creationId xmlns:a16="http://schemas.microsoft.com/office/drawing/2014/main" id="{9B9E9AEE-E7EC-4FBA-BCA1-DDB705EA03A8}"/>
                  </a:ext>
                </a:extLst>
              </p:cNvPr>
              <p:cNvSpPr/>
              <p:nvPr/>
            </p:nvSpPr>
            <p:spPr>
              <a:xfrm>
                <a:off x="11417470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43963;p85">
                <a:extLst>
                  <a:ext uri="{FF2B5EF4-FFF2-40B4-BE49-F238E27FC236}">
                    <a16:creationId xmlns:a16="http://schemas.microsoft.com/office/drawing/2014/main" id="{C93E9286-095C-43E5-9F64-CAEB1893CCAE}"/>
                  </a:ext>
                </a:extLst>
              </p:cNvPr>
              <p:cNvSpPr/>
              <p:nvPr/>
            </p:nvSpPr>
            <p:spPr>
              <a:xfrm>
                <a:off x="11417470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43964;p85">
                <a:extLst>
                  <a:ext uri="{FF2B5EF4-FFF2-40B4-BE49-F238E27FC236}">
                    <a16:creationId xmlns:a16="http://schemas.microsoft.com/office/drawing/2014/main" id="{99826846-3425-4626-8C43-6A01C9B80D23}"/>
                  </a:ext>
                </a:extLst>
              </p:cNvPr>
              <p:cNvSpPr/>
              <p:nvPr/>
            </p:nvSpPr>
            <p:spPr>
              <a:xfrm>
                <a:off x="11417470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43965;p85">
                <a:extLst>
                  <a:ext uri="{FF2B5EF4-FFF2-40B4-BE49-F238E27FC236}">
                    <a16:creationId xmlns:a16="http://schemas.microsoft.com/office/drawing/2014/main" id="{BFE49EAF-D54B-4981-B8F0-E832009306D7}"/>
                  </a:ext>
                </a:extLst>
              </p:cNvPr>
              <p:cNvSpPr/>
              <p:nvPr/>
            </p:nvSpPr>
            <p:spPr>
              <a:xfrm>
                <a:off x="11417470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A0F6B2D9-8681-47ED-A6AC-78C41705E98D}"/>
                </a:ext>
              </a:extLst>
            </p:cNvPr>
            <p:cNvGrpSpPr/>
            <p:nvPr/>
          </p:nvGrpSpPr>
          <p:grpSpPr>
            <a:xfrm>
              <a:off x="11822646" y="5400949"/>
              <a:ext cx="188234" cy="1311723"/>
              <a:chOff x="11822646" y="5400949"/>
              <a:chExt cx="188234" cy="1311723"/>
            </a:xfrm>
            <a:grpFill/>
          </p:grpSpPr>
          <p:sp>
            <p:nvSpPr>
              <p:cNvPr id="93" name="Google Shape;43973;p85">
                <a:extLst>
                  <a:ext uri="{FF2B5EF4-FFF2-40B4-BE49-F238E27FC236}">
                    <a16:creationId xmlns:a16="http://schemas.microsoft.com/office/drawing/2014/main" id="{9AD471B4-233E-4A5E-A56E-3E34AA533EEB}"/>
                  </a:ext>
                </a:extLst>
              </p:cNvPr>
              <p:cNvSpPr/>
              <p:nvPr/>
            </p:nvSpPr>
            <p:spPr>
              <a:xfrm>
                <a:off x="11822646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3974;p85">
                <a:extLst>
                  <a:ext uri="{FF2B5EF4-FFF2-40B4-BE49-F238E27FC236}">
                    <a16:creationId xmlns:a16="http://schemas.microsoft.com/office/drawing/2014/main" id="{65D46D0A-1DAB-4F35-AA13-6D24BAAD4666}"/>
                  </a:ext>
                </a:extLst>
              </p:cNvPr>
              <p:cNvSpPr/>
              <p:nvPr/>
            </p:nvSpPr>
            <p:spPr>
              <a:xfrm>
                <a:off x="11822646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3975;p85">
                <a:extLst>
                  <a:ext uri="{FF2B5EF4-FFF2-40B4-BE49-F238E27FC236}">
                    <a16:creationId xmlns:a16="http://schemas.microsoft.com/office/drawing/2014/main" id="{C0920581-6137-46A6-B7DF-0C3453805D4B}"/>
                  </a:ext>
                </a:extLst>
              </p:cNvPr>
              <p:cNvSpPr/>
              <p:nvPr/>
            </p:nvSpPr>
            <p:spPr>
              <a:xfrm>
                <a:off x="11822646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3976;p85">
                <a:extLst>
                  <a:ext uri="{FF2B5EF4-FFF2-40B4-BE49-F238E27FC236}">
                    <a16:creationId xmlns:a16="http://schemas.microsoft.com/office/drawing/2014/main" id="{39F906E4-96EE-4B79-8C76-36E97D8519BC}"/>
                  </a:ext>
                </a:extLst>
              </p:cNvPr>
              <p:cNvSpPr/>
              <p:nvPr/>
            </p:nvSpPr>
            <p:spPr>
              <a:xfrm>
                <a:off x="11822646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" name="Google Shape;8018;p67">
            <a:extLst>
              <a:ext uri="{FF2B5EF4-FFF2-40B4-BE49-F238E27FC236}">
                <a16:creationId xmlns:a16="http://schemas.microsoft.com/office/drawing/2014/main" id="{10F486A7-042A-4C90-9469-F794810D4EEE}"/>
              </a:ext>
            </a:extLst>
          </p:cNvPr>
          <p:cNvGrpSpPr/>
          <p:nvPr/>
        </p:nvGrpSpPr>
        <p:grpSpPr>
          <a:xfrm>
            <a:off x="1621978" y="472737"/>
            <a:ext cx="631275" cy="632738"/>
            <a:chOff x="-3137650" y="2408950"/>
            <a:chExt cx="291450" cy="292125"/>
          </a:xfrm>
          <a:solidFill>
            <a:srgbClr val="313335"/>
          </a:solidFill>
        </p:grpSpPr>
        <p:sp>
          <p:nvSpPr>
            <p:cNvPr id="167" name="Google Shape;8019;p67">
              <a:extLst>
                <a:ext uri="{FF2B5EF4-FFF2-40B4-BE49-F238E27FC236}">
                  <a16:creationId xmlns:a16="http://schemas.microsoft.com/office/drawing/2014/main" id="{03C5BD8A-7A5C-458F-9D1A-D5D54CC6185B}"/>
                </a:ext>
              </a:extLst>
            </p:cNvPr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8020;p67">
              <a:extLst>
                <a:ext uri="{FF2B5EF4-FFF2-40B4-BE49-F238E27FC236}">
                  <a16:creationId xmlns:a16="http://schemas.microsoft.com/office/drawing/2014/main" id="{E975D182-6CDE-4B95-AAA2-D37F9F405651}"/>
                </a:ext>
              </a:extLst>
            </p:cNvPr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8021;p67">
              <a:extLst>
                <a:ext uri="{FF2B5EF4-FFF2-40B4-BE49-F238E27FC236}">
                  <a16:creationId xmlns:a16="http://schemas.microsoft.com/office/drawing/2014/main" id="{100EA663-A652-460A-B76A-2823EE3ACAC0}"/>
                </a:ext>
              </a:extLst>
            </p:cNvPr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8022;p67">
              <a:extLst>
                <a:ext uri="{FF2B5EF4-FFF2-40B4-BE49-F238E27FC236}">
                  <a16:creationId xmlns:a16="http://schemas.microsoft.com/office/drawing/2014/main" id="{556E937C-535A-4DF0-A7C1-DE9BF2A924AC}"/>
                </a:ext>
              </a:extLst>
            </p:cNvPr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8023;p67">
              <a:extLst>
                <a:ext uri="{FF2B5EF4-FFF2-40B4-BE49-F238E27FC236}">
                  <a16:creationId xmlns:a16="http://schemas.microsoft.com/office/drawing/2014/main" id="{4B841003-E86A-48BA-9484-B8CDBCF8A78C}"/>
                </a:ext>
              </a:extLst>
            </p:cNvPr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8044;p67">
            <a:extLst>
              <a:ext uri="{FF2B5EF4-FFF2-40B4-BE49-F238E27FC236}">
                <a16:creationId xmlns:a16="http://schemas.microsoft.com/office/drawing/2014/main" id="{92FD06AE-7986-4F54-9277-87924477F585}"/>
              </a:ext>
            </a:extLst>
          </p:cNvPr>
          <p:cNvGrpSpPr/>
          <p:nvPr/>
        </p:nvGrpSpPr>
        <p:grpSpPr>
          <a:xfrm>
            <a:off x="1622359" y="1229012"/>
            <a:ext cx="750971" cy="748997"/>
            <a:chOff x="-4570325" y="2405775"/>
            <a:chExt cx="294600" cy="293825"/>
          </a:xfrm>
          <a:solidFill>
            <a:srgbClr val="3C3F41"/>
          </a:solidFill>
        </p:grpSpPr>
        <p:sp>
          <p:nvSpPr>
            <p:cNvPr id="173" name="Google Shape;8045;p67">
              <a:extLst>
                <a:ext uri="{FF2B5EF4-FFF2-40B4-BE49-F238E27FC236}">
                  <a16:creationId xmlns:a16="http://schemas.microsoft.com/office/drawing/2014/main" id="{5D93ED18-3D0E-4FF7-8294-A23FD155073F}"/>
                </a:ext>
              </a:extLst>
            </p:cNvPr>
            <p:cNvSpPr/>
            <p:nvPr/>
          </p:nvSpPr>
          <p:spPr>
            <a:xfrm>
              <a:off x="-4570325" y="2405775"/>
              <a:ext cx="294600" cy="293825"/>
            </a:xfrm>
            <a:custGeom>
              <a:avLst/>
              <a:gdLst/>
              <a:ahLst/>
              <a:cxnLst/>
              <a:rect l="l" t="t" r="r" b="b"/>
              <a:pathLst>
                <a:path w="11784" h="11753" extrusionOk="0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8046;p67">
              <a:extLst>
                <a:ext uri="{FF2B5EF4-FFF2-40B4-BE49-F238E27FC236}">
                  <a16:creationId xmlns:a16="http://schemas.microsoft.com/office/drawing/2014/main" id="{F9601437-4726-4678-AB3C-6ADB6CFF3E3F}"/>
                </a:ext>
              </a:extLst>
            </p:cNvPr>
            <p:cNvSpPr/>
            <p:nvPr/>
          </p:nvSpPr>
          <p:spPr>
            <a:xfrm>
              <a:off x="-4478175" y="2439650"/>
              <a:ext cx="103975" cy="120525"/>
            </a:xfrm>
            <a:custGeom>
              <a:avLst/>
              <a:gdLst/>
              <a:ahLst/>
              <a:cxnLst/>
              <a:rect l="l" t="t" r="r" b="b"/>
              <a:pathLst>
                <a:path w="4159" h="4821" extrusionOk="0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8024;p67">
            <a:extLst>
              <a:ext uri="{FF2B5EF4-FFF2-40B4-BE49-F238E27FC236}">
                <a16:creationId xmlns:a16="http://schemas.microsoft.com/office/drawing/2014/main" id="{1B660D28-B60F-4F68-826E-53FDE1DABA33}"/>
              </a:ext>
            </a:extLst>
          </p:cNvPr>
          <p:cNvGrpSpPr/>
          <p:nvPr/>
        </p:nvGrpSpPr>
        <p:grpSpPr>
          <a:xfrm>
            <a:off x="96625" y="2069974"/>
            <a:ext cx="2576809" cy="2277314"/>
            <a:chOff x="-3137650" y="2787000"/>
            <a:chExt cx="291450" cy="257575"/>
          </a:xfrm>
          <a:solidFill>
            <a:srgbClr val="313335"/>
          </a:solidFill>
        </p:grpSpPr>
        <p:sp>
          <p:nvSpPr>
            <p:cNvPr id="176" name="Google Shape;8025;p67">
              <a:extLst>
                <a:ext uri="{FF2B5EF4-FFF2-40B4-BE49-F238E27FC236}">
                  <a16:creationId xmlns:a16="http://schemas.microsoft.com/office/drawing/2014/main" id="{154DF631-2A23-46BE-A49A-D1B27C1DFA8A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8026;p67">
              <a:extLst>
                <a:ext uri="{FF2B5EF4-FFF2-40B4-BE49-F238E27FC236}">
                  <a16:creationId xmlns:a16="http://schemas.microsoft.com/office/drawing/2014/main" id="{879E6AF6-8E1D-4E1F-A18B-6DDBE3809279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8027;p67">
              <a:extLst>
                <a:ext uri="{FF2B5EF4-FFF2-40B4-BE49-F238E27FC236}">
                  <a16:creationId xmlns:a16="http://schemas.microsoft.com/office/drawing/2014/main" id="{2E02E92E-DE74-4B77-8577-42540964A828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8028;p67">
              <a:extLst>
                <a:ext uri="{FF2B5EF4-FFF2-40B4-BE49-F238E27FC236}">
                  <a16:creationId xmlns:a16="http://schemas.microsoft.com/office/drawing/2014/main" id="{6032D391-7046-489B-8DEF-F001666E7866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8029;p67">
              <a:extLst>
                <a:ext uri="{FF2B5EF4-FFF2-40B4-BE49-F238E27FC236}">
                  <a16:creationId xmlns:a16="http://schemas.microsoft.com/office/drawing/2014/main" id="{8C27B98B-CD1D-4301-BE0A-7585B01EB593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8030;p67">
              <a:extLst>
                <a:ext uri="{FF2B5EF4-FFF2-40B4-BE49-F238E27FC236}">
                  <a16:creationId xmlns:a16="http://schemas.microsoft.com/office/drawing/2014/main" id="{89E8B2FB-8795-4760-B1A6-DC4F23C8314B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8031;p67">
              <a:extLst>
                <a:ext uri="{FF2B5EF4-FFF2-40B4-BE49-F238E27FC236}">
                  <a16:creationId xmlns:a16="http://schemas.microsoft.com/office/drawing/2014/main" id="{8932F36E-305E-4C5B-AD91-53D11C904198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8032;p67">
              <a:extLst>
                <a:ext uri="{FF2B5EF4-FFF2-40B4-BE49-F238E27FC236}">
                  <a16:creationId xmlns:a16="http://schemas.microsoft.com/office/drawing/2014/main" id="{FC8DB77B-FF9F-4709-9894-20EEE6D0B61D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8129;p67">
            <a:extLst>
              <a:ext uri="{FF2B5EF4-FFF2-40B4-BE49-F238E27FC236}">
                <a16:creationId xmlns:a16="http://schemas.microsoft.com/office/drawing/2014/main" id="{5F9FC581-84AB-4F7D-94E2-4954433815BE}"/>
              </a:ext>
            </a:extLst>
          </p:cNvPr>
          <p:cNvGrpSpPr/>
          <p:nvPr/>
        </p:nvGrpSpPr>
        <p:grpSpPr>
          <a:xfrm>
            <a:off x="262486" y="472737"/>
            <a:ext cx="1318551" cy="1325563"/>
            <a:chOff x="-3852025" y="2764950"/>
            <a:chExt cx="291450" cy="293000"/>
          </a:xfrm>
          <a:solidFill>
            <a:srgbClr val="313335"/>
          </a:solidFill>
        </p:grpSpPr>
        <p:sp>
          <p:nvSpPr>
            <p:cNvPr id="185" name="Google Shape;8130;p67">
              <a:extLst>
                <a:ext uri="{FF2B5EF4-FFF2-40B4-BE49-F238E27FC236}">
                  <a16:creationId xmlns:a16="http://schemas.microsoft.com/office/drawing/2014/main" id="{89D057A6-E04F-48CA-AE4A-8D8AD884251C}"/>
                </a:ext>
              </a:extLst>
            </p:cNvPr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8131;p67">
              <a:extLst>
                <a:ext uri="{FF2B5EF4-FFF2-40B4-BE49-F238E27FC236}">
                  <a16:creationId xmlns:a16="http://schemas.microsoft.com/office/drawing/2014/main" id="{2B108C6F-F36B-4AB4-9EE2-AA2441B83FF7}"/>
                </a:ext>
              </a:extLst>
            </p:cNvPr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659FB924-1D3E-4825-A609-E7F3EC8123A5}"/>
              </a:ext>
            </a:extLst>
          </p:cNvPr>
          <p:cNvGrpSpPr/>
          <p:nvPr/>
        </p:nvGrpSpPr>
        <p:grpSpPr>
          <a:xfrm>
            <a:off x="8197795" y="4279365"/>
            <a:ext cx="3813085" cy="2433307"/>
            <a:chOff x="8197795" y="4279365"/>
            <a:chExt cx="3813085" cy="2433307"/>
          </a:xfrm>
          <a:solidFill>
            <a:srgbClr val="3C3F41"/>
          </a:solidFill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8746F47A-9D31-4925-B35E-411CCA31B34B}"/>
                </a:ext>
              </a:extLst>
            </p:cNvPr>
            <p:cNvGrpSpPr/>
            <p:nvPr/>
          </p:nvGrpSpPr>
          <p:grpSpPr>
            <a:xfrm>
              <a:off x="8197795" y="4651955"/>
              <a:ext cx="188234" cy="2060717"/>
              <a:chOff x="8197795" y="4651955"/>
              <a:chExt cx="188234" cy="2060717"/>
            </a:xfrm>
            <a:grpFill/>
          </p:grpSpPr>
          <p:sp>
            <p:nvSpPr>
              <p:cNvPr id="136" name="Google Shape;43872;p85">
                <a:extLst>
                  <a:ext uri="{FF2B5EF4-FFF2-40B4-BE49-F238E27FC236}">
                    <a16:creationId xmlns:a16="http://schemas.microsoft.com/office/drawing/2014/main" id="{0D462FE2-F0A1-4A71-BC8A-0F7E648DF896}"/>
                  </a:ext>
                </a:extLst>
              </p:cNvPr>
              <p:cNvSpPr/>
              <p:nvPr/>
            </p:nvSpPr>
            <p:spPr>
              <a:xfrm>
                <a:off x="8197795" y="4651955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43873;p85">
                <a:extLst>
                  <a:ext uri="{FF2B5EF4-FFF2-40B4-BE49-F238E27FC236}">
                    <a16:creationId xmlns:a16="http://schemas.microsoft.com/office/drawing/2014/main" id="{BF90C6B2-93C4-48B4-B38A-C2F129E47603}"/>
                  </a:ext>
                </a:extLst>
              </p:cNvPr>
              <p:cNvSpPr/>
              <p:nvPr/>
            </p:nvSpPr>
            <p:spPr>
              <a:xfrm>
                <a:off x="8197795" y="5026452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43874;p85">
                <a:extLst>
                  <a:ext uri="{FF2B5EF4-FFF2-40B4-BE49-F238E27FC236}">
                    <a16:creationId xmlns:a16="http://schemas.microsoft.com/office/drawing/2014/main" id="{16DC7412-12D0-4911-9385-22C01CFFCEED}"/>
                  </a:ext>
                </a:extLst>
              </p:cNvPr>
              <p:cNvSpPr/>
              <p:nvPr/>
            </p:nvSpPr>
            <p:spPr>
              <a:xfrm>
                <a:off x="8197795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43875;p85">
                <a:extLst>
                  <a:ext uri="{FF2B5EF4-FFF2-40B4-BE49-F238E27FC236}">
                    <a16:creationId xmlns:a16="http://schemas.microsoft.com/office/drawing/2014/main" id="{0006455B-05A0-433A-938A-22BBE19C7C31}"/>
                  </a:ext>
                </a:extLst>
              </p:cNvPr>
              <p:cNvSpPr/>
              <p:nvPr/>
            </p:nvSpPr>
            <p:spPr>
              <a:xfrm>
                <a:off x="8197795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43876;p85">
                <a:extLst>
                  <a:ext uri="{FF2B5EF4-FFF2-40B4-BE49-F238E27FC236}">
                    <a16:creationId xmlns:a16="http://schemas.microsoft.com/office/drawing/2014/main" id="{C2FB7C8E-66E7-4D66-BC57-1B4D44D6BB24}"/>
                  </a:ext>
                </a:extLst>
              </p:cNvPr>
              <p:cNvSpPr/>
              <p:nvPr/>
            </p:nvSpPr>
            <p:spPr>
              <a:xfrm>
                <a:off x="8197795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43877;p85">
                <a:extLst>
                  <a:ext uri="{FF2B5EF4-FFF2-40B4-BE49-F238E27FC236}">
                    <a16:creationId xmlns:a16="http://schemas.microsoft.com/office/drawing/2014/main" id="{659D80E7-F7FC-47E9-88D9-04469086CB74}"/>
                  </a:ext>
                </a:extLst>
              </p:cNvPr>
              <p:cNvSpPr/>
              <p:nvPr/>
            </p:nvSpPr>
            <p:spPr>
              <a:xfrm>
                <a:off x="8197795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730CA086-555D-4AA7-95D8-7C459F4A7CAD}"/>
                </a:ext>
              </a:extLst>
            </p:cNvPr>
            <p:cNvGrpSpPr/>
            <p:nvPr/>
          </p:nvGrpSpPr>
          <p:grpSpPr>
            <a:xfrm>
              <a:off x="8602970" y="5400949"/>
              <a:ext cx="188234" cy="1311723"/>
              <a:chOff x="8602970" y="5400949"/>
              <a:chExt cx="188234" cy="1311723"/>
            </a:xfrm>
            <a:grpFill/>
          </p:grpSpPr>
          <p:sp>
            <p:nvSpPr>
              <p:cNvPr id="128" name="Google Shape;43885;p85">
                <a:extLst>
                  <a:ext uri="{FF2B5EF4-FFF2-40B4-BE49-F238E27FC236}">
                    <a16:creationId xmlns:a16="http://schemas.microsoft.com/office/drawing/2014/main" id="{DD2ED7D2-FF9C-4885-AADE-3E571F077969}"/>
                  </a:ext>
                </a:extLst>
              </p:cNvPr>
              <p:cNvSpPr/>
              <p:nvPr/>
            </p:nvSpPr>
            <p:spPr>
              <a:xfrm>
                <a:off x="8602970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43886;p85">
                <a:extLst>
                  <a:ext uri="{FF2B5EF4-FFF2-40B4-BE49-F238E27FC236}">
                    <a16:creationId xmlns:a16="http://schemas.microsoft.com/office/drawing/2014/main" id="{19EDA902-C6D8-4FF8-86E1-A3FBF4CA0E0C}"/>
                  </a:ext>
                </a:extLst>
              </p:cNvPr>
              <p:cNvSpPr/>
              <p:nvPr/>
            </p:nvSpPr>
            <p:spPr>
              <a:xfrm>
                <a:off x="8602970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43887;p85">
                <a:extLst>
                  <a:ext uri="{FF2B5EF4-FFF2-40B4-BE49-F238E27FC236}">
                    <a16:creationId xmlns:a16="http://schemas.microsoft.com/office/drawing/2014/main" id="{02FD1A1C-1C56-48E3-A6D7-7EFD01731F39}"/>
                  </a:ext>
                </a:extLst>
              </p:cNvPr>
              <p:cNvSpPr/>
              <p:nvPr/>
            </p:nvSpPr>
            <p:spPr>
              <a:xfrm>
                <a:off x="8602970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43888;p85">
                <a:extLst>
                  <a:ext uri="{FF2B5EF4-FFF2-40B4-BE49-F238E27FC236}">
                    <a16:creationId xmlns:a16="http://schemas.microsoft.com/office/drawing/2014/main" id="{10B86DAE-B4FC-4DC7-B67E-75370E541349}"/>
                  </a:ext>
                </a:extLst>
              </p:cNvPr>
              <p:cNvSpPr/>
              <p:nvPr/>
            </p:nvSpPr>
            <p:spPr>
              <a:xfrm>
                <a:off x="8602970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roupe 143">
              <a:extLst>
                <a:ext uri="{FF2B5EF4-FFF2-40B4-BE49-F238E27FC236}">
                  <a16:creationId xmlns:a16="http://schemas.microsoft.com/office/drawing/2014/main" id="{9BE53CAF-DB4F-4968-8812-2558884CBA52}"/>
                </a:ext>
              </a:extLst>
            </p:cNvPr>
            <p:cNvGrpSpPr/>
            <p:nvPr/>
          </p:nvGrpSpPr>
          <p:grpSpPr>
            <a:xfrm>
              <a:off x="9008146" y="5775444"/>
              <a:ext cx="188234" cy="937228"/>
              <a:chOff x="9008146" y="5775444"/>
              <a:chExt cx="188234" cy="937228"/>
            </a:xfrm>
            <a:grpFill/>
          </p:grpSpPr>
          <p:sp>
            <p:nvSpPr>
              <p:cNvPr id="119" name="Google Shape;43897;p85">
                <a:extLst>
                  <a:ext uri="{FF2B5EF4-FFF2-40B4-BE49-F238E27FC236}">
                    <a16:creationId xmlns:a16="http://schemas.microsoft.com/office/drawing/2014/main" id="{E7661366-C2A3-4DB3-A317-74C3A6EA228A}"/>
                  </a:ext>
                </a:extLst>
              </p:cNvPr>
              <p:cNvSpPr/>
              <p:nvPr/>
            </p:nvSpPr>
            <p:spPr>
              <a:xfrm>
                <a:off x="9008146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43898;p85">
                <a:extLst>
                  <a:ext uri="{FF2B5EF4-FFF2-40B4-BE49-F238E27FC236}">
                    <a16:creationId xmlns:a16="http://schemas.microsoft.com/office/drawing/2014/main" id="{61EE090F-E71D-49FE-87BC-AC27169D008E}"/>
                  </a:ext>
                </a:extLst>
              </p:cNvPr>
              <p:cNvSpPr/>
              <p:nvPr/>
            </p:nvSpPr>
            <p:spPr>
              <a:xfrm>
                <a:off x="9008146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43899;p85">
                <a:extLst>
                  <a:ext uri="{FF2B5EF4-FFF2-40B4-BE49-F238E27FC236}">
                    <a16:creationId xmlns:a16="http://schemas.microsoft.com/office/drawing/2014/main" id="{00741A5C-ECBC-4C44-82D5-A756BFC15E29}"/>
                  </a:ext>
                </a:extLst>
              </p:cNvPr>
              <p:cNvSpPr/>
              <p:nvPr/>
            </p:nvSpPr>
            <p:spPr>
              <a:xfrm>
                <a:off x="9008146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D3AFD321-952C-4428-A6CF-8EDD9FF764EA}"/>
                </a:ext>
              </a:extLst>
            </p:cNvPr>
            <p:cNvGrpSpPr/>
            <p:nvPr/>
          </p:nvGrpSpPr>
          <p:grpSpPr>
            <a:xfrm>
              <a:off x="9406071" y="4279365"/>
              <a:ext cx="188234" cy="2433307"/>
              <a:chOff x="9406071" y="4279365"/>
              <a:chExt cx="188234" cy="2433307"/>
            </a:xfrm>
            <a:grpFill/>
          </p:grpSpPr>
          <p:sp>
            <p:nvSpPr>
              <p:cNvPr id="105" name="Google Shape;43904;p85">
                <a:extLst>
                  <a:ext uri="{FF2B5EF4-FFF2-40B4-BE49-F238E27FC236}">
                    <a16:creationId xmlns:a16="http://schemas.microsoft.com/office/drawing/2014/main" id="{1D778712-AA9E-468A-8D99-3BEF9ED2793D}"/>
                  </a:ext>
                </a:extLst>
              </p:cNvPr>
              <p:cNvSpPr/>
              <p:nvPr/>
            </p:nvSpPr>
            <p:spPr>
              <a:xfrm>
                <a:off x="9406071" y="4279365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43905;p85">
                <a:extLst>
                  <a:ext uri="{FF2B5EF4-FFF2-40B4-BE49-F238E27FC236}">
                    <a16:creationId xmlns:a16="http://schemas.microsoft.com/office/drawing/2014/main" id="{22DE4A71-CAE7-4BCA-8D63-8DF2813B5851}"/>
                  </a:ext>
                </a:extLst>
              </p:cNvPr>
              <p:cNvSpPr/>
              <p:nvPr/>
            </p:nvSpPr>
            <p:spPr>
              <a:xfrm>
                <a:off x="9406071" y="4651955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43906;p85">
                <a:extLst>
                  <a:ext uri="{FF2B5EF4-FFF2-40B4-BE49-F238E27FC236}">
                    <a16:creationId xmlns:a16="http://schemas.microsoft.com/office/drawing/2014/main" id="{D3981F01-D990-4160-9470-83221D5BF74F}"/>
                  </a:ext>
                </a:extLst>
              </p:cNvPr>
              <p:cNvSpPr/>
              <p:nvPr/>
            </p:nvSpPr>
            <p:spPr>
              <a:xfrm>
                <a:off x="9406071" y="5026452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43907;p85">
                <a:extLst>
                  <a:ext uri="{FF2B5EF4-FFF2-40B4-BE49-F238E27FC236}">
                    <a16:creationId xmlns:a16="http://schemas.microsoft.com/office/drawing/2014/main" id="{2AB42D77-0043-4AB5-A3D8-3FE76B7006F1}"/>
                  </a:ext>
                </a:extLst>
              </p:cNvPr>
              <p:cNvSpPr/>
              <p:nvPr/>
            </p:nvSpPr>
            <p:spPr>
              <a:xfrm>
                <a:off x="9406071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43908;p85">
                <a:extLst>
                  <a:ext uri="{FF2B5EF4-FFF2-40B4-BE49-F238E27FC236}">
                    <a16:creationId xmlns:a16="http://schemas.microsoft.com/office/drawing/2014/main" id="{19FC2A0C-0A8B-49B2-A2EF-0F5DF7DD0A40}"/>
                  </a:ext>
                </a:extLst>
              </p:cNvPr>
              <p:cNvSpPr/>
              <p:nvPr/>
            </p:nvSpPr>
            <p:spPr>
              <a:xfrm>
                <a:off x="9406071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43909;p85">
                <a:extLst>
                  <a:ext uri="{FF2B5EF4-FFF2-40B4-BE49-F238E27FC236}">
                    <a16:creationId xmlns:a16="http://schemas.microsoft.com/office/drawing/2014/main" id="{350348EF-C838-4C8C-8136-6DC6EC02854A}"/>
                  </a:ext>
                </a:extLst>
              </p:cNvPr>
              <p:cNvSpPr/>
              <p:nvPr/>
            </p:nvSpPr>
            <p:spPr>
              <a:xfrm>
                <a:off x="9406071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43910;p85">
                <a:extLst>
                  <a:ext uri="{FF2B5EF4-FFF2-40B4-BE49-F238E27FC236}">
                    <a16:creationId xmlns:a16="http://schemas.microsoft.com/office/drawing/2014/main" id="{D39193CA-2C5D-47A6-90E8-58B7720ADB5B}"/>
                  </a:ext>
                </a:extLst>
              </p:cNvPr>
              <p:cNvSpPr/>
              <p:nvPr/>
            </p:nvSpPr>
            <p:spPr>
              <a:xfrm>
                <a:off x="9406071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51D528FC-6B80-4A4A-A994-6D0E72E7DF87}"/>
                </a:ext>
              </a:extLst>
            </p:cNvPr>
            <p:cNvGrpSpPr/>
            <p:nvPr/>
          </p:nvGrpSpPr>
          <p:grpSpPr>
            <a:xfrm>
              <a:off x="9811246" y="6149941"/>
              <a:ext cx="188234" cy="562731"/>
              <a:chOff x="9811246" y="6149941"/>
              <a:chExt cx="188234" cy="562731"/>
            </a:xfrm>
            <a:grpFill/>
          </p:grpSpPr>
          <p:sp>
            <p:nvSpPr>
              <p:cNvPr id="100" name="Google Shape;43920;p85">
                <a:extLst>
                  <a:ext uri="{FF2B5EF4-FFF2-40B4-BE49-F238E27FC236}">
                    <a16:creationId xmlns:a16="http://schemas.microsoft.com/office/drawing/2014/main" id="{C692B939-2B1C-429D-BE7E-1E035039B77E}"/>
                  </a:ext>
                </a:extLst>
              </p:cNvPr>
              <p:cNvSpPr/>
              <p:nvPr/>
            </p:nvSpPr>
            <p:spPr>
              <a:xfrm>
                <a:off x="9811246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43921;p85">
                <a:extLst>
                  <a:ext uri="{FF2B5EF4-FFF2-40B4-BE49-F238E27FC236}">
                    <a16:creationId xmlns:a16="http://schemas.microsoft.com/office/drawing/2014/main" id="{F0FDE546-2A31-4711-951B-102857C42A3E}"/>
                  </a:ext>
                </a:extLst>
              </p:cNvPr>
              <p:cNvSpPr/>
              <p:nvPr/>
            </p:nvSpPr>
            <p:spPr>
              <a:xfrm>
                <a:off x="9811246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" name="Groupe 146">
              <a:extLst>
                <a:ext uri="{FF2B5EF4-FFF2-40B4-BE49-F238E27FC236}">
                  <a16:creationId xmlns:a16="http://schemas.microsoft.com/office/drawing/2014/main" id="{C90E155A-8747-4836-B6E6-E8AE43A6BEE9}"/>
                </a:ext>
              </a:extLst>
            </p:cNvPr>
            <p:cNvGrpSpPr/>
            <p:nvPr/>
          </p:nvGrpSpPr>
          <p:grpSpPr>
            <a:xfrm>
              <a:off x="10209197" y="5400949"/>
              <a:ext cx="188234" cy="1311723"/>
              <a:chOff x="10209197" y="5400949"/>
              <a:chExt cx="188234" cy="1311723"/>
            </a:xfrm>
            <a:grpFill/>
          </p:grpSpPr>
          <p:sp>
            <p:nvSpPr>
              <p:cNvPr id="88" name="Google Shape;43929;p85">
                <a:extLst>
                  <a:ext uri="{FF2B5EF4-FFF2-40B4-BE49-F238E27FC236}">
                    <a16:creationId xmlns:a16="http://schemas.microsoft.com/office/drawing/2014/main" id="{57E597D1-D3C8-4C43-A1E3-FF3D9B9F1DA6}"/>
                  </a:ext>
                </a:extLst>
              </p:cNvPr>
              <p:cNvSpPr/>
              <p:nvPr/>
            </p:nvSpPr>
            <p:spPr>
              <a:xfrm>
                <a:off x="10209197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3930;p85">
                <a:extLst>
                  <a:ext uri="{FF2B5EF4-FFF2-40B4-BE49-F238E27FC236}">
                    <a16:creationId xmlns:a16="http://schemas.microsoft.com/office/drawing/2014/main" id="{2D8BCA05-5784-4B90-B93F-C4983E8F3BBB}"/>
                  </a:ext>
                </a:extLst>
              </p:cNvPr>
              <p:cNvSpPr/>
              <p:nvPr/>
            </p:nvSpPr>
            <p:spPr>
              <a:xfrm>
                <a:off x="10209197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3931;p85">
                <a:extLst>
                  <a:ext uri="{FF2B5EF4-FFF2-40B4-BE49-F238E27FC236}">
                    <a16:creationId xmlns:a16="http://schemas.microsoft.com/office/drawing/2014/main" id="{29985421-6064-464B-9003-536CF5E96C71}"/>
                  </a:ext>
                </a:extLst>
              </p:cNvPr>
              <p:cNvSpPr/>
              <p:nvPr/>
            </p:nvSpPr>
            <p:spPr>
              <a:xfrm>
                <a:off x="10209197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3932;p85">
                <a:extLst>
                  <a:ext uri="{FF2B5EF4-FFF2-40B4-BE49-F238E27FC236}">
                    <a16:creationId xmlns:a16="http://schemas.microsoft.com/office/drawing/2014/main" id="{54F06954-D83B-4E4A-9CD7-B03B69ED08B9}"/>
                  </a:ext>
                </a:extLst>
              </p:cNvPr>
              <p:cNvSpPr/>
              <p:nvPr/>
            </p:nvSpPr>
            <p:spPr>
              <a:xfrm>
                <a:off x="10209197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" name="Google Shape;43943;p85">
              <a:extLst>
                <a:ext uri="{FF2B5EF4-FFF2-40B4-BE49-F238E27FC236}">
                  <a16:creationId xmlns:a16="http://schemas.microsoft.com/office/drawing/2014/main" id="{69909879-B0C3-4C52-BA86-E2809E58A3B4}"/>
                </a:ext>
              </a:extLst>
            </p:cNvPr>
            <p:cNvSpPr/>
            <p:nvPr/>
          </p:nvSpPr>
          <p:spPr>
            <a:xfrm>
              <a:off x="10614372" y="6524438"/>
              <a:ext cx="188234" cy="1882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" name="Groupe 149">
              <a:extLst>
                <a:ext uri="{FF2B5EF4-FFF2-40B4-BE49-F238E27FC236}">
                  <a16:creationId xmlns:a16="http://schemas.microsoft.com/office/drawing/2014/main" id="{7961F395-D2C8-448F-95CA-3FA0BF8EF0C0}"/>
                </a:ext>
              </a:extLst>
            </p:cNvPr>
            <p:cNvGrpSpPr/>
            <p:nvPr/>
          </p:nvGrpSpPr>
          <p:grpSpPr>
            <a:xfrm>
              <a:off x="11012295" y="5026452"/>
              <a:ext cx="188234" cy="1686220"/>
              <a:chOff x="11012295" y="5026452"/>
              <a:chExt cx="188234" cy="1686220"/>
            </a:xfrm>
            <a:grpFill/>
          </p:grpSpPr>
          <p:sp>
            <p:nvSpPr>
              <p:cNvPr id="67" name="Google Shape;43950;p85">
                <a:extLst>
                  <a:ext uri="{FF2B5EF4-FFF2-40B4-BE49-F238E27FC236}">
                    <a16:creationId xmlns:a16="http://schemas.microsoft.com/office/drawing/2014/main" id="{CE44D7E8-E6CF-46A8-8EEA-BB72BDFE26E6}"/>
                  </a:ext>
                </a:extLst>
              </p:cNvPr>
              <p:cNvSpPr/>
              <p:nvPr/>
            </p:nvSpPr>
            <p:spPr>
              <a:xfrm>
                <a:off x="11012295" y="5026452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43951;p85">
                <a:extLst>
                  <a:ext uri="{FF2B5EF4-FFF2-40B4-BE49-F238E27FC236}">
                    <a16:creationId xmlns:a16="http://schemas.microsoft.com/office/drawing/2014/main" id="{3CA0AB22-E948-424F-B112-0720A10430F9}"/>
                  </a:ext>
                </a:extLst>
              </p:cNvPr>
              <p:cNvSpPr/>
              <p:nvPr/>
            </p:nvSpPr>
            <p:spPr>
              <a:xfrm>
                <a:off x="11012295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43952;p85">
                <a:extLst>
                  <a:ext uri="{FF2B5EF4-FFF2-40B4-BE49-F238E27FC236}">
                    <a16:creationId xmlns:a16="http://schemas.microsoft.com/office/drawing/2014/main" id="{A85760AA-3BCE-4349-BE75-B5D605AA6D82}"/>
                  </a:ext>
                </a:extLst>
              </p:cNvPr>
              <p:cNvSpPr/>
              <p:nvPr/>
            </p:nvSpPr>
            <p:spPr>
              <a:xfrm>
                <a:off x="11012295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3953;p85">
                <a:extLst>
                  <a:ext uri="{FF2B5EF4-FFF2-40B4-BE49-F238E27FC236}">
                    <a16:creationId xmlns:a16="http://schemas.microsoft.com/office/drawing/2014/main" id="{2211C13C-531C-4566-B625-FA4A0F01A14F}"/>
                  </a:ext>
                </a:extLst>
              </p:cNvPr>
              <p:cNvSpPr/>
              <p:nvPr/>
            </p:nvSpPr>
            <p:spPr>
              <a:xfrm>
                <a:off x="11012295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43954;p85">
                <a:extLst>
                  <a:ext uri="{FF2B5EF4-FFF2-40B4-BE49-F238E27FC236}">
                    <a16:creationId xmlns:a16="http://schemas.microsoft.com/office/drawing/2014/main" id="{6DA0FF5A-E479-4D58-9DA8-070F56BFEF2F}"/>
                  </a:ext>
                </a:extLst>
              </p:cNvPr>
              <p:cNvSpPr/>
              <p:nvPr/>
            </p:nvSpPr>
            <p:spPr>
              <a:xfrm>
                <a:off x="11012295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88D61CA8-F7E4-431E-9766-177F5AF04832}"/>
                </a:ext>
              </a:extLst>
            </p:cNvPr>
            <p:cNvGrpSpPr/>
            <p:nvPr/>
          </p:nvGrpSpPr>
          <p:grpSpPr>
            <a:xfrm>
              <a:off x="11417470" y="4651955"/>
              <a:ext cx="188234" cy="2060717"/>
              <a:chOff x="11417470" y="4651955"/>
              <a:chExt cx="188234" cy="2060717"/>
            </a:xfrm>
            <a:grpFill/>
          </p:grpSpPr>
          <p:sp>
            <p:nvSpPr>
              <p:cNvPr id="56" name="Google Shape;43960;p85">
                <a:extLst>
                  <a:ext uri="{FF2B5EF4-FFF2-40B4-BE49-F238E27FC236}">
                    <a16:creationId xmlns:a16="http://schemas.microsoft.com/office/drawing/2014/main" id="{22B4517D-57AF-45E7-B632-2A4E43EE7ED6}"/>
                  </a:ext>
                </a:extLst>
              </p:cNvPr>
              <p:cNvSpPr/>
              <p:nvPr/>
            </p:nvSpPr>
            <p:spPr>
              <a:xfrm>
                <a:off x="11417470" y="4651955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3961;p85">
                <a:extLst>
                  <a:ext uri="{FF2B5EF4-FFF2-40B4-BE49-F238E27FC236}">
                    <a16:creationId xmlns:a16="http://schemas.microsoft.com/office/drawing/2014/main" id="{533C0098-6FB7-4EA3-A58D-7BA169BDBEF3}"/>
                  </a:ext>
                </a:extLst>
              </p:cNvPr>
              <p:cNvSpPr/>
              <p:nvPr/>
            </p:nvSpPr>
            <p:spPr>
              <a:xfrm>
                <a:off x="11417470" y="5026452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3962;p85">
                <a:extLst>
                  <a:ext uri="{FF2B5EF4-FFF2-40B4-BE49-F238E27FC236}">
                    <a16:creationId xmlns:a16="http://schemas.microsoft.com/office/drawing/2014/main" id="{41711594-5356-4156-82E6-15563EF3E3CD}"/>
                  </a:ext>
                </a:extLst>
              </p:cNvPr>
              <p:cNvSpPr/>
              <p:nvPr/>
            </p:nvSpPr>
            <p:spPr>
              <a:xfrm>
                <a:off x="11417470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3963;p85">
                <a:extLst>
                  <a:ext uri="{FF2B5EF4-FFF2-40B4-BE49-F238E27FC236}">
                    <a16:creationId xmlns:a16="http://schemas.microsoft.com/office/drawing/2014/main" id="{57DE00A0-160E-4ED8-A884-40BC52FC243E}"/>
                  </a:ext>
                </a:extLst>
              </p:cNvPr>
              <p:cNvSpPr/>
              <p:nvPr/>
            </p:nvSpPr>
            <p:spPr>
              <a:xfrm>
                <a:off x="11417470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3964;p85">
                <a:extLst>
                  <a:ext uri="{FF2B5EF4-FFF2-40B4-BE49-F238E27FC236}">
                    <a16:creationId xmlns:a16="http://schemas.microsoft.com/office/drawing/2014/main" id="{4272D090-B8AD-4ED1-8D8B-6666AC3C209A}"/>
                  </a:ext>
                </a:extLst>
              </p:cNvPr>
              <p:cNvSpPr/>
              <p:nvPr/>
            </p:nvSpPr>
            <p:spPr>
              <a:xfrm>
                <a:off x="11417470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3965;p85">
                <a:extLst>
                  <a:ext uri="{FF2B5EF4-FFF2-40B4-BE49-F238E27FC236}">
                    <a16:creationId xmlns:a16="http://schemas.microsoft.com/office/drawing/2014/main" id="{1A306A7D-83BD-4BE9-B4DC-EBFFD65DBEE7}"/>
                  </a:ext>
                </a:extLst>
              </p:cNvPr>
              <p:cNvSpPr/>
              <p:nvPr/>
            </p:nvSpPr>
            <p:spPr>
              <a:xfrm>
                <a:off x="11417470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335FEDA3-9B41-4E8E-8D28-B3DE613F6174}"/>
                </a:ext>
              </a:extLst>
            </p:cNvPr>
            <p:cNvGrpSpPr/>
            <p:nvPr/>
          </p:nvGrpSpPr>
          <p:grpSpPr>
            <a:xfrm>
              <a:off x="11822646" y="5400949"/>
              <a:ext cx="188234" cy="1311723"/>
              <a:chOff x="11822646" y="5400949"/>
              <a:chExt cx="188234" cy="1311723"/>
            </a:xfrm>
            <a:grpFill/>
          </p:grpSpPr>
          <p:sp>
            <p:nvSpPr>
              <p:cNvPr id="48" name="Google Shape;43973;p85">
                <a:extLst>
                  <a:ext uri="{FF2B5EF4-FFF2-40B4-BE49-F238E27FC236}">
                    <a16:creationId xmlns:a16="http://schemas.microsoft.com/office/drawing/2014/main" id="{09C8C2E5-08C0-4E7A-8108-B31B15270AFC}"/>
                  </a:ext>
                </a:extLst>
              </p:cNvPr>
              <p:cNvSpPr/>
              <p:nvPr/>
            </p:nvSpPr>
            <p:spPr>
              <a:xfrm>
                <a:off x="11822646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3974;p85">
                <a:extLst>
                  <a:ext uri="{FF2B5EF4-FFF2-40B4-BE49-F238E27FC236}">
                    <a16:creationId xmlns:a16="http://schemas.microsoft.com/office/drawing/2014/main" id="{E937EF51-B587-4B99-B4D0-F9D207E88428}"/>
                  </a:ext>
                </a:extLst>
              </p:cNvPr>
              <p:cNvSpPr/>
              <p:nvPr/>
            </p:nvSpPr>
            <p:spPr>
              <a:xfrm>
                <a:off x="11822646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3975;p85">
                <a:extLst>
                  <a:ext uri="{FF2B5EF4-FFF2-40B4-BE49-F238E27FC236}">
                    <a16:creationId xmlns:a16="http://schemas.microsoft.com/office/drawing/2014/main" id="{52ACCEF7-2239-4B83-9EE6-8B2E73A6846A}"/>
                  </a:ext>
                </a:extLst>
              </p:cNvPr>
              <p:cNvSpPr/>
              <p:nvPr/>
            </p:nvSpPr>
            <p:spPr>
              <a:xfrm>
                <a:off x="11822646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3976;p85">
                <a:extLst>
                  <a:ext uri="{FF2B5EF4-FFF2-40B4-BE49-F238E27FC236}">
                    <a16:creationId xmlns:a16="http://schemas.microsoft.com/office/drawing/2014/main" id="{60B1F0F9-7E4E-4D22-979E-EDC6EE2B7554}"/>
                  </a:ext>
                </a:extLst>
              </p:cNvPr>
              <p:cNvSpPr/>
              <p:nvPr/>
            </p:nvSpPr>
            <p:spPr>
              <a:xfrm>
                <a:off x="11822646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" name="Google Shape;8018;p67">
            <a:extLst>
              <a:ext uri="{FF2B5EF4-FFF2-40B4-BE49-F238E27FC236}">
                <a16:creationId xmlns:a16="http://schemas.microsoft.com/office/drawing/2014/main" id="{0AD846CF-0DA3-40C7-8344-C6D62EF5BE4B}"/>
              </a:ext>
            </a:extLst>
          </p:cNvPr>
          <p:cNvGrpSpPr/>
          <p:nvPr/>
        </p:nvGrpSpPr>
        <p:grpSpPr>
          <a:xfrm>
            <a:off x="1621978" y="472737"/>
            <a:ext cx="631275" cy="632738"/>
            <a:chOff x="-3137650" y="2408950"/>
            <a:chExt cx="291450" cy="292125"/>
          </a:xfrm>
          <a:solidFill>
            <a:srgbClr val="313335"/>
          </a:solidFill>
        </p:grpSpPr>
        <p:sp>
          <p:nvSpPr>
            <p:cNvPr id="26" name="Google Shape;8019;p67">
              <a:extLst>
                <a:ext uri="{FF2B5EF4-FFF2-40B4-BE49-F238E27FC236}">
                  <a16:creationId xmlns:a16="http://schemas.microsoft.com/office/drawing/2014/main" id="{4C794BF5-6641-4BA6-A11B-55EF9D320E99}"/>
                </a:ext>
              </a:extLst>
            </p:cNvPr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020;p67">
              <a:extLst>
                <a:ext uri="{FF2B5EF4-FFF2-40B4-BE49-F238E27FC236}">
                  <a16:creationId xmlns:a16="http://schemas.microsoft.com/office/drawing/2014/main" id="{13149167-7C7E-476E-B5EB-D2B048511615}"/>
                </a:ext>
              </a:extLst>
            </p:cNvPr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021;p67">
              <a:extLst>
                <a:ext uri="{FF2B5EF4-FFF2-40B4-BE49-F238E27FC236}">
                  <a16:creationId xmlns:a16="http://schemas.microsoft.com/office/drawing/2014/main" id="{4CA4E0A4-0DEF-4028-8FEC-1D031A4511E1}"/>
                </a:ext>
              </a:extLst>
            </p:cNvPr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022;p67">
              <a:extLst>
                <a:ext uri="{FF2B5EF4-FFF2-40B4-BE49-F238E27FC236}">
                  <a16:creationId xmlns:a16="http://schemas.microsoft.com/office/drawing/2014/main" id="{7FA9D25F-5D26-42EC-B1F1-3FF13400B32D}"/>
                </a:ext>
              </a:extLst>
            </p:cNvPr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023;p67">
              <a:extLst>
                <a:ext uri="{FF2B5EF4-FFF2-40B4-BE49-F238E27FC236}">
                  <a16:creationId xmlns:a16="http://schemas.microsoft.com/office/drawing/2014/main" id="{A1253507-408A-4D4C-8286-4970AD83C766}"/>
                </a:ext>
              </a:extLst>
            </p:cNvPr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8044;p67">
            <a:extLst>
              <a:ext uri="{FF2B5EF4-FFF2-40B4-BE49-F238E27FC236}">
                <a16:creationId xmlns:a16="http://schemas.microsoft.com/office/drawing/2014/main" id="{FCB1F35F-1BC6-473F-A500-4C80E977867D}"/>
              </a:ext>
            </a:extLst>
          </p:cNvPr>
          <p:cNvGrpSpPr/>
          <p:nvPr/>
        </p:nvGrpSpPr>
        <p:grpSpPr>
          <a:xfrm>
            <a:off x="1622359" y="1229012"/>
            <a:ext cx="750971" cy="748997"/>
            <a:chOff x="-4570325" y="2405775"/>
            <a:chExt cx="294600" cy="293825"/>
          </a:xfrm>
          <a:solidFill>
            <a:srgbClr val="3C3F41"/>
          </a:solidFill>
        </p:grpSpPr>
        <p:sp>
          <p:nvSpPr>
            <p:cNvPr id="23" name="Google Shape;8045;p67">
              <a:extLst>
                <a:ext uri="{FF2B5EF4-FFF2-40B4-BE49-F238E27FC236}">
                  <a16:creationId xmlns:a16="http://schemas.microsoft.com/office/drawing/2014/main" id="{F0D7AD71-D2D9-4367-A800-083A1DCA2F0B}"/>
                </a:ext>
              </a:extLst>
            </p:cNvPr>
            <p:cNvSpPr/>
            <p:nvPr/>
          </p:nvSpPr>
          <p:spPr>
            <a:xfrm>
              <a:off x="-4570325" y="2405775"/>
              <a:ext cx="294600" cy="293825"/>
            </a:xfrm>
            <a:custGeom>
              <a:avLst/>
              <a:gdLst/>
              <a:ahLst/>
              <a:cxnLst/>
              <a:rect l="l" t="t" r="r" b="b"/>
              <a:pathLst>
                <a:path w="11784" h="11753" extrusionOk="0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046;p67">
              <a:extLst>
                <a:ext uri="{FF2B5EF4-FFF2-40B4-BE49-F238E27FC236}">
                  <a16:creationId xmlns:a16="http://schemas.microsoft.com/office/drawing/2014/main" id="{707C917D-BCB9-4AE2-BFAA-913E6829B313}"/>
                </a:ext>
              </a:extLst>
            </p:cNvPr>
            <p:cNvSpPr/>
            <p:nvPr/>
          </p:nvSpPr>
          <p:spPr>
            <a:xfrm>
              <a:off x="-4478175" y="2439650"/>
              <a:ext cx="103975" cy="120525"/>
            </a:xfrm>
            <a:custGeom>
              <a:avLst/>
              <a:gdLst/>
              <a:ahLst/>
              <a:cxnLst/>
              <a:rect l="l" t="t" r="r" b="b"/>
              <a:pathLst>
                <a:path w="4159" h="4821" extrusionOk="0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8024;p67">
            <a:extLst>
              <a:ext uri="{FF2B5EF4-FFF2-40B4-BE49-F238E27FC236}">
                <a16:creationId xmlns:a16="http://schemas.microsoft.com/office/drawing/2014/main" id="{D5B52434-0C70-483A-8673-D3E5C2038889}"/>
              </a:ext>
            </a:extLst>
          </p:cNvPr>
          <p:cNvGrpSpPr/>
          <p:nvPr/>
        </p:nvGrpSpPr>
        <p:grpSpPr>
          <a:xfrm>
            <a:off x="96625" y="2069974"/>
            <a:ext cx="2576809" cy="2277314"/>
            <a:chOff x="-3137650" y="2787000"/>
            <a:chExt cx="291450" cy="257575"/>
          </a:xfrm>
          <a:solidFill>
            <a:srgbClr val="313335"/>
          </a:solidFill>
        </p:grpSpPr>
        <p:sp>
          <p:nvSpPr>
            <p:cNvPr id="14" name="Google Shape;8025;p67">
              <a:extLst>
                <a:ext uri="{FF2B5EF4-FFF2-40B4-BE49-F238E27FC236}">
                  <a16:creationId xmlns:a16="http://schemas.microsoft.com/office/drawing/2014/main" id="{243B1DC8-B63F-46AF-BE49-C5092BA52D6D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026;p67">
              <a:extLst>
                <a:ext uri="{FF2B5EF4-FFF2-40B4-BE49-F238E27FC236}">
                  <a16:creationId xmlns:a16="http://schemas.microsoft.com/office/drawing/2014/main" id="{13C58A1D-EBAC-48A3-A6F6-96E565192C69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027;p67">
              <a:extLst>
                <a:ext uri="{FF2B5EF4-FFF2-40B4-BE49-F238E27FC236}">
                  <a16:creationId xmlns:a16="http://schemas.microsoft.com/office/drawing/2014/main" id="{D93544FA-B046-4DC5-B2F1-B54FAEF3B7CF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028;p67">
              <a:extLst>
                <a:ext uri="{FF2B5EF4-FFF2-40B4-BE49-F238E27FC236}">
                  <a16:creationId xmlns:a16="http://schemas.microsoft.com/office/drawing/2014/main" id="{CE4889AC-D2EB-4961-8B42-44CB2DECB4BE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029;p67">
              <a:extLst>
                <a:ext uri="{FF2B5EF4-FFF2-40B4-BE49-F238E27FC236}">
                  <a16:creationId xmlns:a16="http://schemas.microsoft.com/office/drawing/2014/main" id="{2C2C9D4A-44D7-4D68-8621-F6ED61566CC2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030;p67">
              <a:extLst>
                <a:ext uri="{FF2B5EF4-FFF2-40B4-BE49-F238E27FC236}">
                  <a16:creationId xmlns:a16="http://schemas.microsoft.com/office/drawing/2014/main" id="{985EF064-8766-4F5E-9CC9-9F158B902867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031;p67">
              <a:extLst>
                <a:ext uri="{FF2B5EF4-FFF2-40B4-BE49-F238E27FC236}">
                  <a16:creationId xmlns:a16="http://schemas.microsoft.com/office/drawing/2014/main" id="{38056C6D-6B9A-451E-BF4A-76039727D5D5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032;p67">
              <a:extLst>
                <a:ext uri="{FF2B5EF4-FFF2-40B4-BE49-F238E27FC236}">
                  <a16:creationId xmlns:a16="http://schemas.microsoft.com/office/drawing/2014/main" id="{105BC8C9-0D7F-4F44-A348-A692D3C90656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129;p67">
            <a:extLst>
              <a:ext uri="{FF2B5EF4-FFF2-40B4-BE49-F238E27FC236}">
                <a16:creationId xmlns:a16="http://schemas.microsoft.com/office/drawing/2014/main" id="{947A6653-EFAC-417E-A8E1-BA3A986BD101}"/>
              </a:ext>
            </a:extLst>
          </p:cNvPr>
          <p:cNvGrpSpPr/>
          <p:nvPr/>
        </p:nvGrpSpPr>
        <p:grpSpPr>
          <a:xfrm>
            <a:off x="262486" y="472737"/>
            <a:ext cx="1318551" cy="1325563"/>
            <a:chOff x="-3852025" y="2764950"/>
            <a:chExt cx="291450" cy="293000"/>
          </a:xfrm>
          <a:solidFill>
            <a:srgbClr val="313335"/>
          </a:solidFill>
        </p:grpSpPr>
        <p:sp>
          <p:nvSpPr>
            <p:cNvPr id="11" name="Google Shape;8130;p67">
              <a:extLst>
                <a:ext uri="{FF2B5EF4-FFF2-40B4-BE49-F238E27FC236}">
                  <a16:creationId xmlns:a16="http://schemas.microsoft.com/office/drawing/2014/main" id="{A475EC36-E0AC-45AB-8D78-FA53A62184F6}"/>
                </a:ext>
              </a:extLst>
            </p:cNvPr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131;p67">
              <a:extLst>
                <a:ext uri="{FF2B5EF4-FFF2-40B4-BE49-F238E27FC236}">
                  <a16:creationId xmlns:a16="http://schemas.microsoft.com/office/drawing/2014/main" id="{609DF011-8A76-448E-AD31-449C8093C167}"/>
                </a:ext>
              </a:extLst>
            </p:cNvPr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07A679-1EE8-42AA-8599-96EA8EA1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65FF90-506B-405A-BA6F-D85C353F9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6C780A-B385-424C-B191-7F9CCBCAD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2D09C-38E4-4497-B1E0-3A31B1EED41D}" type="slidenum">
              <a:rPr lang="fr-CA" smtClean="0"/>
              <a:t>‹#›</a:t>
            </a:fld>
            <a:endParaRPr lang="fr-CA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D5B1FE5C-93DA-47DE-8438-5131774F754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2" y="6421312"/>
            <a:ext cx="1755835" cy="25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58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9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/>
          </a:solidFill>
          <a:latin typeface="Goudy Old Style" panose="020205020503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udy Old Style" panose="020205020503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udy Old Style" panose="020205020503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udy Old Style" panose="020205020503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udy Old Style" panose="020205020503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udy Old Style" panose="020205020503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kotlinlang.org/docs/coding-convention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kotlinlang.org/docs/kotlin-tour-welcom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53BBE-10AC-4265-8664-8295351CA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Applications Mobiles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8C2A41-B867-4817-A21C-9FC0DFEA3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420-5GM-BB - </a:t>
            </a:r>
            <a:r>
              <a:rPr lang="fr-CA"/>
              <a:t>Cours 2</a:t>
            </a:r>
            <a:endParaRPr lang="fr-CA" dirty="0"/>
          </a:p>
          <a:p>
            <a:endParaRPr lang="fr-CA" dirty="0"/>
          </a:p>
          <a:p>
            <a:r>
              <a:rPr lang="fr-CA" dirty="0"/>
              <a:t>Mathieu Brodeur-Béliveau</a:t>
            </a:r>
          </a:p>
        </p:txBody>
      </p:sp>
    </p:spTree>
    <p:extLst>
      <p:ext uri="{BB962C8B-B14F-4D97-AF65-F5344CB8AC3E}">
        <p14:creationId xmlns:p14="http://schemas.microsoft.com/office/powerpoint/2010/main" val="118035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B1BD-0D87-F742-8344-9BB326D6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>
            <a:normAutofit/>
          </a:bodyPr>
          <a:lstStyle/>
          <a:p>
            <a:r>
              <a:rPr lang="fr-CA" noProof="0" dirty="0"/>
              <a:t>Agenda de la séance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FF78D-93F5-2D44-89E9-AB618890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CA" noProof="0"/>
              <a:t>Présences</a:t>
            </a:r>
          </a:p>
          <a:p>
            <a:r>
              <a:rPr lang="fr-CA"/>
              <a:t>Rappel</a:t>
            </a:r>
            <a:endParaRPr lang="fr-CA" noProof="0" dirty="0"/>
          </a:p>
          <a:p>
            <a:r>
              <a:rPr lang="fr-CA"/>
              <a:t>Conventions de Kotlin</a:t>
            </a:r>
          </a:p>
          <a:p>
            <a:r>
              <a:rPr lang="fr-CA" noProof="0"/>
              <a:t>Exercices</a:t>
            </a:r>
            <a:endParaRPr lang="fr-CA" noProof="0" dirty="0"/>
          </a:p>
        </p:txBody>
      </p:sp>
      <p:pic>
        <p:nvPicPr>
          <p:cNvPr id="5" name="Picture 4" descr="Personne pointant sur une carte">
            <a:extLst>
              <a:ext uri="{FF2B5EF4-FFF2-40B4-BE49-F238E27FC236}">
                <a16:creationId xmlns:a16="http://schemas.microsoft.com/office/drawing/2014/main" id="{2926F211-41FB-1D09-5EE5-C737ADCBD0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l="21635" r="33246" b="-1"/>
          <a:stretch/>
        </p:blipFill>
        <p:spPr>
          <a:xfrm>
            <a:off x="7556429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1268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C544-260E-D4F1-5383-69FA0468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Rappel de Kotlin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69CF-2471-CA6A-384D-84C152101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>
                <a:solidFill>
                  <a:srgbClr val="569CD6"/>
                </a:solidFill>
                <a:latin typeface="Consolas" panose="020B0609020204030204" pitchFamily="49" charset="0"/>
              </a:rPr>
              <a:t>val</a:t>
            </a:r>
            <a:r>
              <a:rPr lang="en-CA"/>
              <a:t> = valeur constante</a:t>
            </a:r>
          </a:p>
          <a:p>
            <a:pPr>
              <a:lnSpc>
                <a:spcPct val="150000"/>
              </a:lnSpc>
            </a:pPr>
            <a:r>
              <a:rPr lang="en-CA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/>
              <a:t> = valeur mutable</a:t>
            </a:r>
          </a:p>
          <a:p>
            <a:pPr>
              <a:lnSpc>
                <a:spcPct val="150000"/>
              </a:lnSpc>
            </a:pPr>
            <a:r>
              <a:rPr lang="en-CA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CA">
                <a:solidFill>
                  <a:srgbClr val="4EC9B0"/>
                </a:solidFill>
                <a:latin typeface="Consolas" panose="020B0609020204030204" pitchFamily="49" charset="0"/>
              </a:rPr>
              <a:t>Type </a:t>
            </a:r>
            <a:r>
              <a:rPr lang="en-CA"/>
              <a:t>= sp</a:t>
            </a:r>
            <a:r>
              <a:rPr lang="en-US"/>
              <a:t>écifié le type</a:t>
            </a:r>
          </a:p>
          <a:p>
            <a:pPr>
              <a:lnSpc>
                <a:spcPct val="150000"/>
              </a:lnSpc>
            </a:pPr>
            <a:r>
              <a:rPr lang="en-CA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/>
              <a:t>, </a:t>
            </a:r>
            <a:r>
              <a:rPr lang="en-CA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/>
              <a:t>, </a:t>
            </a:r>
            <a:r>
              <a:rPr lang="en-CA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endParaRPr lang="en-US"/>
          </a:p>
          <a:p>
            <a:pPr>
              <a:lnSpc>
                <a:spcPct val="150000"/>
              </a:lnSpc>
            </a:pPr>
            <a:r>
              <a:rPr lang="en-CA">
                <a:solidFill>
                  <a:srgbClr val="4EC9B0"/>
                </a:solidFill>
                <a:latin typeface="Consolas" panose="020B0609020204030204" pitchFamily="49" charset="0"/>
              </a:rPr>
              <a:t>Char</a:t>
            </a:r>
            <a:r>
              <a:rPr lang="en-US"/>
              <a:t>, </a:t>
            </a:r>
            <a:r>
              <a:rPr lang="en-CA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5FF483-B3DD-08C9-5041-312FD3995F02}"/>
              </a:ext>
            </a:extLst>
          </p:cNvPr>
          <p:cNvSpPr txBox="1"/>
          <p:nvPr/>
        </p:nvSpPr>
        <p:spPr>
          <a:xfrm>
            <a:off x="5169378" y="2016135"/>
            <a:ext cx="6562547" cy="3970318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calculerPresenceEnClasse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(nom: </a:t>
            </a:r>
            <a:r>
              <a:rPr lang="en-CA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CA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coursParSemaine </a:t>
            </a:r>
            <a:r>
              <a:rPr lang="en-C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CA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heuresParSemaine: </a:t>
            </a:r>
            <a:r>
              <a:rPr lang="en-CA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CA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CA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presenceParSemaine </a:t>
            </a:r>
            <a:r>
              <a:rPr lang="en-C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CA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(nom </a:t>
            </a:r>
            <a:r>
              <a:rPr lang="en-C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"Yara"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presenceParSemaine </a:t>
            </a:r>
            <a:r>
              <a:rPr lang="en-C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heuresParSemaine</a:t>
            </a:r>
          </a:p>
          <a:p>
            <a:pPr>
              <a:buNone/>
            </a:pP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(nom </a:t>
            </a:r>
            <a:r>
              <a:rPr lang="en-C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"Denis"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presenceParSemaine </a:t>
            </a:r>
            <a:r>
              <a:rPr lang="en-C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heuresParSemaine </a:t>
            </a:r>
            <a:r>
              <a:rPr lang="en-C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2</a:t>
            </a:r>
          </a:p>
          <a:p>
            <a:pPr>
              <a:buNone/>
            </a:pP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presenceParSemaine</a:t>
            </a:r>
          </a:p>
          <a:p>
            <a:pPr>
              <a:buNone/>
            </a:pP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269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0A55-05C4-7656-C761-8E1568C4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Rappel de Kotlin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5F05-A488-9EFB-30D1-E2DF5C14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93443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CA" sz="2000">
                <a:solidFill>
                  <a:srgbClr val="DCDCAA"/>
                </a:solidFill>
                <a:latin typeface="Consolas" panose="020B0609020204030204" pitchFamily="49" charset="0"/>
              </a:rPr>
              <a:t>listOf</a:t>
            </a:r>
            <a:endParaRPr lang="en-CA" sz="2000"/>
          </a:p>
          <a:p>
            <a:pPr lvl="1">
              <a:lnSpc>
                <a:spcPct val="100000"/>
              </a:lnSpc>
            </a:pPr>
            <a:r>
              <a:rPr lang="en-CA"/>
              <a:t>Liste normal</a:t>
            </a:r>
          </a:p>
          <a:p>
            <a:pPr>
              <a:lnSpc>
                <a:spcPct val="100000"/>
              </a:lnSpc>
            </a:pPr>
            <a:endParaRPr lang="en-CA"/>
          </a:p>
          <a:p>
            <a:pPr>
              <a:lnSpc>
                <a:spcPct val="100000"/>
              </a:lnSpc>
            </a:pPr>
            <a:r>
              <a:rPr lang="en-CA" sz="2000">
                <a:solidFill>
                  <a:srgbClr val="DCDCAA"/>
                </a:solidFill>
                <a:latin typeface="Consolas" panose="020B0609020204030204" pitchFamily="49" charset="0"/>
              </a:rPr>
              <a:t>mutableListOf</a:t>
            </a:r>
            <a:endParaRPr lang="en-CA" sz="2000"/>
          </a:p>
          <a:p>
            <a:pPr lvl="1">
              <a:lnSpc>
                <a:spcPct val="100000"/>
              </a:lnSpc>
            </a:pPr>
            <a:r>
              <a:rPr lang="en-CA"/>
              <a:t>Liste modifiable</a:t>
            </a:r>
          </a:p>
          <a:p>
            <a:pPr>
              <a:lnSpc>
                <a:spcPct val="100000"/>
              </a:lnSpc>
            </a:pPr>
            <a:endParaRPr lang="en-CA"/>
          </a:p>
          <a:p>
            <a:pPr>
              <a:lnSpc>
                <a:spcPct val="100000"/>
              </a:lnSpc>
            </a:pPr>
            <a:r>
              <a:rPr lang="en-CA" sz="20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2000">
                <a:solidFill>
                  <a:srgbClr val="CCCCCC"/>
                </a:solidFill>
                <a:latin typeface="Consolas" panose="020B0609020204030204" pitchFamily="49" charset="0"/>
              </a:rPr>
              <a:t> (x </a:t>
            </a:r>
            <a:r>
              <a:rPr lang="en-CA" sz="200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CA" sz="2000">
                <a:solidFill>
                  <a:srgbClr val="CCCCCC"/>
                </a:solidFill>
                <a:latin typeface="Consolas" panose="020B0609020204030204" pitchFamily="49" charset="0"/>
              </a:rPr>
              <a:t> array)</a:t>
            </a:r>
            <a:endParaRPr lang="en-CA" sz="2000"/>
          </a:p>
          <a:p>
            <a:pPr lvl="1">
              <a:lnSpc>
                <a:spcPct val="100000"/>
              </a:lnSpc>
            </a:pPr>
            <a:r>
              <a:rPr lang="en-CA"/>
              <a:t>For each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154E2-FE21-6E83-880E-3A36754167AB}"/>
              </a:ext>
            </a:extLst>
          </p:cNvPr>
          <p:cNvSpPr txBox="1"/>
          <p:nvPr/>
        </p:nvSpPr>
        <p:spPr>
          <a:xfrm>
            <a:off x="3731643" y="1929646"/>
            <a:ext cx="8460357" cy="4247317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calculerPresenceEnClasse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(nom: </a:t>
            </a:r>
            <a:r>
              <a:rPr lang="en-CA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CA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heuresParSemaine: </a:t>
            </a:r>
            <a:r>
              <a:rPr lang="en-CA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CA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etudiantsPresent </a:t>
            </a:r>
            <a:r>
              <a:rPr lang="en-C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listOf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"Nadine"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"Justin"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"Arnaud"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etudiantsAbsent </a:t>
            </a:r>
            <a:r>
              <a:rPr lang="en-C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mutableListOf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"Taha"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"Ayoub"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"Joseph"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CA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(etudiant </a:t>
            </a:r>
            <a:r>
              <a:rPr lang="en-CA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etudiantsPresent) {</a:t>
            </a:r>
          </a:p>
          <a:p>
            <a:pPr>
              <a:buNone/>
            </a:pP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(nom </a:t>
            </a:r>
            <a:r>
              <a:rPr lang="en-C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etudiant) {</a:t>
            </a:r>
          </a:p>
          <a:p>
            <a:pPr>
              <a:buNone/>
            </a:pP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heuresParSemaine </a:t>
            </a:r>
            <a:r>
              <a:rPr lang="en-C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CA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(nom </a:t>
            </a:r>
            <a:r>
              <a:rPr lang="en-CA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etudiantsAbsent) {</a:t>
            </a:r>
          </a:p>
          <a:p>
            <a:pPr>
              <a:buNone/>
            </a:pP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heuresParSemaine </a:t>
            </a:r>
            <a:r>
              <a:rPr lang="en-C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CA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heuresParSemaine</a:t>
            </a:r>
          </a:p>
          <a:p>
            <a:pPr>
              <a:buNone/>
            </a:pPr>
            <a:r>
              <a:rPr lang="en-C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400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AFA0-39A1-7276-FF71-CCCFA067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Conventions de Kotlin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AD03-D3CA-6F81-7ADC-86014CBA7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Pour mélanger tout le monde et parce que Google et Microsoft ne s’aime pas</a:t>
            </a:r>
          </a:p>
          <a:p>
            <a:endParaRPr lang="en-US"/>
          </a:p>
          <a:p>
            <a:r>
              <a:rPr lang="en-US"/>
              <a:t>Les conventions de Kotlin != conventions de C#</a:t>
            </a:r>
            <a:endParaRPr lang="en-CA"/>
          </a:p>
          <a:p>
            <a:pPr marL="0" indent="0">
              <a:buNone/>
            </a:pPr>
            <a:r>
              <a:rPr lang="en-US">
                <a:hlinkClick r:id="rId2"/>
              </a:rPr>
              <a:t>https://kotlinlang.org/docs/coding-conventions.html</a:t>
            </a:r>
            <a:r>
              <a:rPr lang="en-US"/>
              <a:t> </a:t>
            </a:r>
          </a:p>
        </p:txBody>
      </p:sp>
      <p:pic>
        <p:nvPicPr>
          <p:cNvPr id="1026" name="Picture 2" descr="Kotlin Logo">
            <a:extLst>
              <a:ext uri="{FF2B5EF4-FFF2-40B4-BE49-F238E27FC236}">
                <a16:creationId xmlns:a16="http://schemas.microsoft.com/office/drawing/2014/main" id="{FC07D2EA-DECA-3C70-E7A1-F9340472E7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4" t="12521" r="23982" b="11381"/>
          <a:stretch>
            <a:fillRect/>
          </a:stretch>
        </p:blipFill>
        <p:spPr bwMode="auto">
          <a:xfrm>
            <a:off x="8643667" y="2777705"/>
            <a:ext cx="3312543" cy="31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32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4501-FB10-08F0-DF4D-87AEFF23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Conventions de Kotlin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132DF23-4DCE-DE62-17D4-466244521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507133"/>
              </p:ext>
            </p:extLst>
          </p:nvPr>
        </p:nvGraphicFramePr>
        <p:xfrm>
          <a:off x="838200" y="2286000"/>
          <a:ext cx="10515600" cy="2286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43109773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252537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52297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/>
                        <a:t>Conventions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/>
                        <a:t>Kotlin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44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/>
                        <a:t>Constantes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/>
                        <a:t>PascalCase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/>
                        <a:t>UPPER_SNAKE_CASE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30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Méthodes</a:t>
                      </a:r>
                      <a:endParaRPr lang="en-C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PascalCase</a:t>
                      </a:r>
                      <a:endParaRPr lang="en-C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camelCase</a:t>
                      </a:r>
                      <a:endParaRPr lang="en-CA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26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Propriétés</a:t>
                      </a:r>
                      <a:endParaRPr lang="en-C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PascalCase</a:t>
                      </a:r>
                      <a:endParaRPr lang="en-C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camelCase</a:t>
                      </a:r>
                      <a:endParaRPr lang="en-CA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42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Accolade ouvrante ( </a:t>
                      </a:r>
                      <a:r>
                        <a:rPr lang="en-CA" sz="2400" b="1"/>
                        <a:t>{</a:t>
                      </a:r>
                      <a:r>
                        <a:rPr lang="en-CA" sz="2400"/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/>
                        <a:t>Sur une ligne 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À</a:t>
                      </a:r>
                      <a:r>
                        <a:rPr lang="en-CA" sz="2400"/>
                        <a:t> la fin de la ligne de code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984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6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882668-A7C5-95C2-AF3E-8E5B980065F9}"/>
              </a:ext>
            </a:extLst>
          </p:cNvPr>
          <p:cNvSpPr txBox="1"/>
          <p:nvPr/>
        </p:nvSpPr>
        <p:spPr>
          <a:xfrm>
            <a:off x="274608" y="236143"/>
            <a:ext cx="7100978" cy="3323987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sz="15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5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5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InvoiceService</a:t>
            </a:r>
            <a:endParaRPr lang="en-CA" sz="15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CA" sz="150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CA" sz="15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5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5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5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DefaultTaxRate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5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5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0.1495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CA" sz="15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public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5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5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CA" sz="15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sz="15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CA" sz="15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public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5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5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CalculateTotal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5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5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subtotal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5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5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includeTax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{</a:t>
            </a:r>
            <a:endParaRPr lang="en-CA" sz="15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CA" sz="15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  double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5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5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5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subtotal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CA" sz="15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    if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5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includeTax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{</a:t>
            </a:r>
          </a:p>
          <a:p>
            <a:pPr>
              <a:buNone/>
            </a:pPr>
            <a:r>
              <a:rPr lang="en-CA" sz="15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total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5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5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subtotal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5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5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DefaultTaxRate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pPr>
              <a:buNone/>
            </a:pPr>
            <a:r>
              <a:rPr lang="en-CA" sz="15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5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47431-5235-6F69-4264-0A28AF6617AA}"/>
              </a:ext>
            </a:extLst>
          </p:cNvPr>
          <p:cNvSpPr txBox="1"/>
          <p:nvPr/>
        </p:nvSpPr>
        <p:spPr>
          <a:xfrm>
            <a:off x="3733440" y="3297870"/>
            <a:ext cx="8183952" cy="3323987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sz="15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5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InvoiceService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CA" sz="150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CA" sz="15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companion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5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CA" sz="1500">
                <a:solidFill>
                  <a:srgbClr val="CCCCCC"/>
                </a:solidFill>
                <a:latin typeface="Consolas" panose="020B0609020204030204" pitchFamily="49" charset="0"/>
              </a:rPr>
              <a:t>        </a:t>
            </a:r>
            <a:r>
              <a:rPr lang="en-CA" sz="15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5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DEFAULT_TAX_RATE: </a:t>
            </a:r>
            <a:r>
              <a:rPr lang="en-CA" sz="15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5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5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0.1495</a:t>
            </a:r>
            <a:endParaRPr lang="en-CA" sz="15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CA" sz="150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CA" sz="150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CA" sz="15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5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customerName: </a:t>
            </a:r>
            <a:r>
              <a:rPr lang="en-CA" sz="15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b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CA" sz="15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CA" sz="150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CA" sz="15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5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calculateTotal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(subtotal: </a:t>
            </a:r>
            <a:r>
              <a:rPr lang="en-CA" sz="15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includeTax: </a:t>
            </a:r>
            <a:r>
              <a:rPr lang="en-CA" sz="15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CA" sz="15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CA" sz="150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CA" sz="15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total: </a:t>
            </a:r>
            <a:r>
              <a:rPr lang="en-CA" sz="15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5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subtotal</a:t>
            </a:r>
          </a:p>
          <a:p>
            <a:pPr>
              <a:buNone/>
            </a:pPr>
            <a:r>
              <a:rPr lang="en-CA" sz="1500">
                <a:solidFill>
                  <a:srgbClr val="CCCCCC"/>
                </a:solidFill>
                <a:latin typeface="Consolas" panose="020B0609020204030204" pitchFamily="49" charset="0"/>
              </a:rPr>
              <a:t>        </a:t>
            </a:r>
            <a:r>
              <a:rPr lang="en-CA" sz="15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(includeTax) {</a:t>
            </a:r>
          </a:p>
          <a:p>
            <a:pPr>
              <a:buNone/>
            </a:pPr>
            <a:r>
              <a:rPr lang="en-CA" sz="1500">
                <a:solidFill>
                  <a:srgbClr val="CCCCCC"/>
                </a:solidFill>
                <a:latin typeface="Consolas" panose="020B0609020204030204" pitchFamily="49" charset="0"/>
              </a:rPr>
              <a:t>            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lang="en-CA" sz="15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subtotal </a:t>
            </a:r>
            <a:r>
              <a:rPr lang="en-CA" sz="15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DEFAULT_TAX_RATE</a:t>
            </a:r>
          </a:p>
          <a:p>
            <a:pPr>
              <a:buNone/>
            </a:pPr>
            <a:r>
              <a:rPr lang="en-CA" sz="1500">
                <a:solidFill>
                  <a:srgbClr val="CCCCCC"/>
                </a:solidFill>
                <a:latin typeface="Consolas" panose="020B0609020204030204" pitchFamily="49" charset="0"/>
              </a:rPr>
              <a:t>        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CA" sz="15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total</a:t>
            </a:r>
          </a:p>
          <a:p>
            <a:pPr>
              <a:buNone/>
            </a:pP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CA" sz="15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090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FD52-1B09-3273-51DA-D023A600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Exercices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8243-4D7B-D9EC-D40B-1E32D2EC3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Continuer les exercices du dernier cours :</a:t>
            </a:r>
          </a:p>
          <a:p>
            <a:pPr marL="0" indent="0">
              <a:buNone/>
            </a:pPr>
            <a:r>
              <a:rPr lang="fr-CA">
                <a:hlinkClick r:id="rId2"/>
              </a:rPr>
              <a:t>https://kotlinlang.org/docs/kotlin-tour-welcome.html</a:t>
            </a:r>
            <a:r>
              <a:rPr lang="fr-CA"/>
              <a:t> </a:t>
            </a:r>
          </a:p>
          <a:p>
            <a:endParaRPr lang="en-CA"/>
          </a:p>
          <a:p>
            <a:r>
              <a:rPr lang="en-CA"/>
              <a:t>Si vous avez termin</a:t>
            </a:r>
            <a:r>
              <a:rPr lang="en-US"/>
              <a:t>é, allez ouvrir Android Studio</a:t>
            </a:r>
          </a:p>
          <a:p>
            <a:pPr lvl="1"/>
            <a:r>
              <a:rPr lang="en-US"/>
              <a:t>Créez-vous un nouveau projet</a:t>
            </a:r>
          </a:p>
          <a:p>
            <a:pPr lvl="1"/>
            <a:r>
              <a:rPr lang="en-US"/>
              <a:t>Explorez l’IDE !</a:t>
            </a:r>
          </a:p>
          <a:p>
            <a:pPr lvl="1"/>
            <a:r>
              <a:rPr lang="en-US"/>
              <a:t>Lancez l’application dans un émulateur</a:t>
            </a:r>
            <a:endParaRPr lang="en-CA"/>
          </a:p>
        </p:txBody>
      </p:sp>
      <p:pic>
        <p:nvPicPr>
          <p:cNvPr id="2050" name="Picture 2" descr="Android Studio Logo">
            <a:extLst>
              <a:ext uri="{FF2B5EF4-FFF2-40B4-BE49-F238E27FC236}">
                <a16:creationId xmlns:a16="http://schemas.microsoft.com/office/drawing/2014/main" id="{209962CD-94C9-0F8E-03F5-E6AF8D035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6" t="2767" r="17001" b="31824"/>
          <a:stretch>
            <a:fillRect/>
          </a:stretch>
        </p:blipFill>
        <p:spPr bwMode="auto">
          <a:xfrm>
            <a:off x="8264105" y="3136826"/>
            <a:ext cx="2993365" cy="304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8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2A21-E69C-E74A-2B98-2F967374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Exercices</a:t>
            </a:r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79DDE-036D-061C-AFCE-036655FA9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68" y="2012484"/>
            <a:ext cx="3207387" cy="2616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7441B4-EFBA-152A-82A4-317163515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422" y="2012482"/>
            <a:ext cx="3626077" cy="26163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B9B47D-7FE9-9455-F625-BAD5CAD87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466" y="2012483"/>
            <a:ext cx="3619806" cy="2616335"/>
          </a:xfrm>
          <a:prstGeom prst="rect">
            <a:avLst/>
          </a:prstGeom>
        </p:spPr>
      </p:pic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B20DD376-4980-5EB6-1438-76E6E917654E}"/>
              </a:ext>
            </a:extLst>
          </p:cNvPr>
          <p:cNvSpPr/>
          <p:nvPr/>
        </p:nvSpPr>
        <p:spPr>
          <a:xfrm rot="2714100">
            <a:off x="2208362" y="1796679"/>
            <a:ext cx="508958" cy="405442"/>
          </a:xfrm>
          <a:prstGeom prst="notched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9414D47B-C414-FFCF-FD72-5C6C214BACDD}"/>
              </a:ext>
            </a:extLst>
          </p:cNvPr>
          <p:cNvSpPr/>
          <p:nvPr/>
        </p:nvSpPr>
        <p:spPr>
          <a:xfrm rot="19579984">
            <a:off x="5825531" y="2656469"/>
            <a:ext cx="508958" cy="405442"/>
          </a:xfrm>
          <a:prstGeom prst="notched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7F9D54FB-CE80-7C66-4B5C-1C8117604D86}"/>
              </a:ext>
            </a:extLst>
          </p:cNvPr>
          <p:cNvSpPr/>
          <p:nvPr/>
        </p:nvSpPr>
        <p:spPr>
          <a:xfrm rot="17900320">
            <a:off x="6586028" y="4665822"/>
            <a:ext cx="508958" cy="405442"/>
          </a:xfrm>
          <a:prstGeom prst="notched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1ADF3747-96AE-ACC7-D1A4-7DF3272EF116}"/>
              </a:ext>
            </a:extLst>
          </p:cNvPr>
          <p:cNvSpPr/>
          <p:nvPr/>
        </p:nvSpPr>
        <p:spPr>
          <a:xfrm rot="17900320">
            <a:off x="11214353" y="4665821"/>
            <a:ext cx="508958" cy="405442"/>
          </a:xfrm>
          <a:prstGeom prst="notched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Graphic 17" descr="Badge outline">
            <a:extLst>
              <a:ext uri="{FF2B5EF4-FFF2-40B4-BE49-F238E27FC236}">
                <a16:creationId xmlns:a16="http://schemas.microsoft.com/office/drawing/2014/main" id="{81B80B57-F2D6-8243-BA38-D19734F0C8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16260" y="4628817"/>
            <a:ext cx="914400" cy="914400"/>
          </a:xfrm>
          <a:prstGeom prst="rect">
            <a:avLst/>
          </a:prstGeom>
        </p:spPr>
      </p:pic>
      <p:pic>
        <p:nvPicPr>
          <p:cNvPr id="20" name="Graphic 19" descr="Badge 3 outline">
            <a:extLst>
              <a:ext uri="{FF2B5EF4-FFF2-40B4-BE49-F238E27FC236}">
                <a16:creationId xmlns:a16="http://schemas.microsoft.com/office/drawing/2014/main" id="{F433B16B-D59D-CC68-36A3-AEC7D1A286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84652" y="4628817"/>
            <a:ext cx="914400" cy="914400"/>
          </a:xfrm>
          <a:prstGeom prst="rect">
            <a:avLst/>
          </a:prstGeom>
        </p:spPr>
      </p:pic>
      <p:pic>
        <p:nvPicPr>
          <p:cNvPr id="22" name="Graphic 21" descr="Badge 1 outline">
            <a:extLst>
              <a:ext uri="{FF2B5EF4-FFF2-40B4-BE49-F238E27FC236}">
                <a16:creationId xmlns:a16="http://schemas.microsoft.com/office/drawing/2014/main" id="{F0EC1724-3825-FC4F-2126-89FFD134D7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69661" y="46288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19475"/>
      </p:ext>
    </p:extLst>
  </p:cSld>
  <p:clrMapOvr>
    <a:masterClrMapping/>
  </p:clrMapOvr>
</p:sld>
</file>

<file path=ppt/theme/theme1.xml><?xml version="1.0" encoding="utf-8"?>
<a:theme xmlns:a="http://schemas.openxmlformats.org/drawingml/2006/main" name="Bdeb">
  <a:themeElements>
    <a:clrScheme name="Personnalisé 1">
      <a:dk1>
        <a:srgbClr val="44546A"/>
      </a:dk1>
      <a:lt1>
        <a:srgbClr val="E7E6E6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eb" id="{687E300E-EA90-46A7-A713-83FFE348E839}" vid="{F21D2577-55CD-497A-856F-64B0A86F56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Bdeb</Template>
  <TotalTime>6990</TotalTime>
  <Words>466</Words>
  <Application>Microsoft Office PowerPoint</Application>
  <PresentationFormat>Widescreen</PresentationFormat>
  <Paragraphs>109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Consolas</vt:lpstr>
      <vt:lpstr>Goudy Old Style</vt:lpstr>
      <vt:lpstr>Bdeb</vt:lpstr>
      <vt:lpstr>Applications Mobiles</vt:lpstr>
      <vt:lpstr>Agenda de la séance</vt:lpstr>
      <vt:lpstr>Rappel de Kotlin</vt:lpstr>
      <vt:lpstr>Rappel de Kotlin</vt:lpstr>
      <vt:lpstr>Conventions de Kotlin</vt:lpstr>
      <vt:lpstr>Conventions de Kotlin</vt:lpstr>
      <vt:lpstr>PowerPoint Presentation</vt:lpstr>
      <vt:lpstr>Exercices</vt:lpstr>
      <vt:lpstr>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Mobiles</dc:title>
  <dc:creator>Pierre Prades</dc:creator>
  <cp:lastModifiedBy>Brodeur-Béliveau, Mathieu</cp:lastModifiedBy>
  <cp:revision>43</cp:revision>
  <dcterms:created xsi:type="dcterms:W3CDTF">2021-08-22T16:45:53Z</dcterms:created>
  <dcterms:modified xsi:type="dcterms:W3CDTF">2025-08-29T18:01:23Z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615819-ba40-4aaf-a034-39fd1d37cddf_Enabled">
    <vt:lpwstr>true</vt:lpwstr>
  </property>
  <property fmtid="{D5CDD505-2E9C-101B-9397-08002B2CF9AE}" pid="3" name="MSIP_Label_6b615819-ba40-4aaf-a034-39fd1d37cddf_SetDate">
    <vt:lpwstr>2024-08-19T16:54:02Z</vt:lpwstr>
  </property>
  <property fmtid="{D5CDD505-2E9C-101B-9397-08002B2CF9AE}" pid="4" name="MSIP_Label_6b615819-ba40-4aaf-a034-39fd1d37cddf_Method">
    <vt:lpwstr>Standard</vt:lpwstr>
  </property>
  <property fmtid="{D5CDD505-2E9C-101B-9397-08002B2CF9AE}" pid="5" name="MSIP_Label_6b615819-ba40-4aaf-a034-39fd1d37cddf_Name">
    <vt:lpwstr>defa4170-0d19-0005-0004-bc88714345d2</vt:lpwstr>
  </property>
  <property fmtid="{D5CDD505-2E9C-101B-9397-08002B2CF9AE}" pid="6" name="MSIP_Label_6b615819-ba40-4aaf-a034-39fd1d37cddf_SiteId">
    <vt:lpwstr>f9182dd7-4234-41fb-9e9c-dd20d493b548</vt:lpwstr>
  </property>
  <property fmtid="{D5CDD505-2E9C-101B-9397-08002B2CF9AE}" pid="7" name="MSIP_Label_6b615819-ba40-4aaf-a034-39fd1d37cddf_ActionId">
    <vt:lpwstr>b0fdc25e-226b-4f54-b656-7215fd98be35</vt:lpwstr>
  </property>
  <property fmtid="{D5CDD505-2E9C-101B-9397-08002B2CF9AE}" pid="8" name="MSIP_Label_6b615819-ba40-4aaf-a034-39fd1d37cddf_ContentBits">
    <vt:lpwstr>0</vt:lpwstr>
  </property>
</Properties>
</file>