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453" r:id="rId3"/>
    <p:sldId id="454" r:id="rId4"/>
    <p:sldId id="455" r:id="rId5"/>
    <p:sldId id="429" r:id="rId6"/>
    <p:sldId id="458" r:id="rId7"/>
    <p:sldId id="290" r:id="rId8"/>
    <p:sldId id="460" r:id="rId9"/>
    <p:sldId id="461" r:id="rId10"/>
    <p:sldId id="462" r:id="rId11"/>
    <p:sldId id="463" r:id="rId12"/>
    <p:sldId id="450" r:id="rId13"/>
    <p:sldId id="464" r:id="rId14"/>
    <p:sldId id="465" r:id="rId15"/>
    <p:sldId id="466" r:id="rId16"/>
    <p:sldId id="467" r:id="rId17"/>
    <p:sldId id="434" r:id="rId18"/>
    <p:sldId id="435" r:id="rId19"/>
    <p:sldId id="468" r:id="rId20"/>
    <p:sldId id="436" r:id="rId21"/>
    <p:sldId id="437" r:id="rId22"/>
    <p:sldId id="438" r:id="rId23"/>
    <p:sldId id="439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F58D3-4B8D-4344-B3E5-AB097C80DB68}" v="13" dt="2025-09-02T16:03:12.436"/>
    <p1510:client id="{9759B394-6393-4B62-8E40-4CB5795C3370}" v="8" dt="2025-09-02T12:15:16.337"/>
    <p1510:client id="{C3BCEE23-50BF-4AC2-9657-5DA4356A30FA}" v="163" dt="2025-09-02T05:15:45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s, Pierre" userId="f6b5cc53-466f-4d40-8d4d-c3e4eed728ec" providerId="ADAL" clId="{1EE48446-1370-4C81-B92C-B4F706FF0767}"/>
    <pc:docChg chg="undo custSel addSld delSld modSld">
      <pc:chgData name="Prades, Pierre" userId="f6b5cc53-466f-4d40-8d4d-c3e4eed728ec" providerId="ADAL" clId="{1EE48446-1370-4C81-B92C-B4F706FF0767}" dt="2025-09-02T12:15:33.267" v="89" actId="47"/>
      <pc:docMkLst>
        <pc:docMk/>
      </pc:docMkLst>
      <pc:sldChg chg="addSp modSp mod">
        <pc:chgData name="Prades, Pierre" userId="f6b5cc53-466f-4d40-8d4d-c3e4eed728ec" providerId="ADAL" clId="{1EE48446-1370-4C81-B92C-B4F706FF0767}" dt="2025-09-02T12:10:48.526" v="25" actId="1076"/>
        <pc:sldMkLst>
          <pc:docMk/>
          <pc:sldMk cId="3278441388" sldId="292"/>
        </pc:sldMkLst>
        <pc:spChg chg="mod">
          <ac:chgData name="Prades, Pierre" userId="f6b5cc53-466f-4d40-8d4d-c3e4eed728ec" providerId="ADAL" clId="{1EE48446-1370-4C81-B92C-B4F706FF0767}" dt="2025-09-02T12:10:41.660" v="24" actId="27636"/>
          <ac:spMkLst>
            <pc:docMk/>
            <pc:sldMk cId="3278441388" sldId="292"/>
            <ac:spMk id="3" creationId="{F54C3928-6D54-49F3-9536-7D2896DBFB92}"/>
          </ac:spMkLst>
        </pc:spChg>
        <pc:spChg chg="add mod">
          <ac:chgData name="Prades, Pierre" userId="f6b5cc53-466f-4d40-8d4d-c3e4eed728ec" providerId="ADAL" clId="{1EE48446-1370-4C81-B92C-B4F706FF0767}" dt="2025-09-02T12:10:48.526" v="25" actId="1076"/>
          <ac:spMkLst>
            <pc:docMk/>
            <pc:sldMk cId="3278441388" sldId="292"/>
            <ac:spMk id="5" creationId="{5615B514-F83E-3628-9725-66BF2D775FCC}"/>
          </ac:spMkLst>
        </pc:spChg>
      </pc:sldChg>
      <pc:sldChg chg="delSp modSp del mod">
        <pc:chgData name="Prades, Pierre" userId="f6b5cc53-466f-4d40-8d4d-c3e4eed728ec" providerId="ADAL" clId="{1EE48446-1370-4C81-B92C-B4F706FF0767}" dt="2025-09-02T12:15:33.267" v="89" actId="47"/>
        <pc:sldMkLst>
          <pc:docMk/>
          <pc:sldMk cId="1735212406" sldId="298"/>
        </pc:sldMkLst>
        <pc:spChg chg="mod">
          <ac:chgData name="Prades, Pierre" userId="f6b5cc53-466f-4d40-8d4d-c3e4eed728ec" providerId="ADAL" clId="{1EE48446-1370-4C81-B92C-B4F706FF0767}" dt="2025-09-02T12:14:57.225" v="81" actId="27636"/>
          <ac:spMkLst>
            <pc:docMk/>
            <pc:sldMk cId="1735212406" sldId="298"/>
            <ac:spMk id="4" creationId="{AFF6B74B-97BB-4CB9-9509-601E66E66874}"/>
          </ac:spMkLst>
        </pc:spChg>
        <pc:picChg chg="del">
          <ac:chgData name="Prades, Pierre" userId="f6b5cc53-466f-4d40-8d4d-c3e4eed728ec" providerId="ADAL" clId="{1EE48446-1370-4C81-B92C-B4F706FF0767}" dt="2025-09-02T12:15:12.995" v="86" actId="21"/>
          <ac:picMkLst>
            <pc:docMk/>
            <pc:sldMk cId="1735212406" sldId="298"/>
            <ac:picMk id="5" creationId="{3F7567CD-873A-BD6B-8855-563CEC379E9C}"/>
          </ac:picMkLst>
        </pc:picChg>
      </pc:sldChg>
      <pc:sldChg chg="modSp mod">
        <pc:chgData name="Prades, Pierre" userId="f6b5cc53-466f-4d40-8d4d-c3e4eed728ec" providerId="ADAL" clId="{1EE48446-1370-4C81-B92C-B4F706FF0767}" dt="2025-09-02T12:14:40.728" v="71" actId="20577"/>
        <pc:sldMkLst>
          <pc:docMk/>
          <pc:sldMk cId="1133085518" sldId="302"/>
        </pc:sldMkLst>
        <pc:spChg chg="mod">
          <ac:chgData name="Prades, Pierre" userId="f6b5cc53-466f-4d40-8d4d-c3e4eed728ec" providerId="ADAL" clId="{1EE48446-1370-4C81-B92C-B4F706FF0767}" dt="2025-09-02T12:14:40.728" v="71" actId="20577"/>
          <ac:spMkLst>
            <pc:docMk/>
            <pc:sldMk cId="1133085518" sldId="302"/>
            <ac:spMk id="2" creationId="{F8DBBC17-F3D1-48EF-82CB-B52A6207068A}"/>
          </ac:spMkLst>
        </pc:spChg>
        <pc:spChg chg="mod">
          <ac:chgData name="Prades, Pierre" userId="f6b5cc53-466f-4d40-8d4d-c3e4eed728ec" providerId="ADAL" clId="{1EE48446-1370-4C81-B92C-B4F706FF0767}" dt="2025-09-02T12:13:55.824" v="44" actId="20577"/>
          <ac:spMkLst>
            <pc:docMk/>
            <pc:sldMk cId="1133085518" sldId="302"/>
            <ac:spMk id="3" creationId="{4BB95BFA-B507-4C25-86F4-EA1BAAE38D90}"/>
          </ac:spMkLst>
        </pc:spChg>
      </pc:sldChg>
      <pc:sldChg chg="modSp mod">
        <pc:chgData name="Prades, Pierre" userId="f6b5cc53-466f-4d40-8d4d-c3e4eed728ec" providerId="ADAL" clId="{1EE48446-1370-4C81-B92C-B4F706FF0767}" dt="2025-09-02T12:06:58.874" v="4" actId="207"/>
        <pc:sldMkLst>
          <pc:docMk/>
          <pc:sldMk cId="3145262893" sldId="425"/>
        </pc:sldMkLst>
        <pc:spChg chg="mod">
          <ac:chgData name="Prades, Pierre" userId="f6b5cc53-466f-4d40-8d4d-c3e4eed728ec" providerId="ADAL" clId="{1EE48446-1370-4C81-B92C-B4F706FF0767}" dt="2025-09-02T12:06:58.874" v="4" actId="207"/>
          <ac:spMkLst>
            <pc:docMk/>
            <pc:sldMk cId="3145262893" sldId="425"/>
            <ac:spMk id="8" creationId="{4BDDE37A-69CE-D07C-AA89-061B07791F10}"/>
          </ac:spMkLst>
        </pc:spChg>
      </pc:sldChg>
      <pc:sldChg chg="addSp modSp new mod">
        <pc:chgData name="Prades, Pierre" userId="f6b5cc53-466f-4d40-8d4d-c3e4eed728ec" providerId="ADAL" clId="{1EE48446-1370-4C81-B92C-B4F706FF0767}" dt="2025-09-02T12:15:26.012" v="88" actId="1076"/>
        <pc:sldMkLst>
          <pc:docMk/>
          <pc:sldMk cId="3523914364" sldId="450"/>
        </pc:sldMkLst>
        <pc:spChg chg="mod">
          <ac:chgData name="Prades, Pierre" userId="f6b5cc53-466f-4d40-8d4d-c3e4eed728ec" providerId="ADAL" clId="{1EE48446-1370-4C81-B92C-B4F706FF0767}" dt="2025-09-02T12:14:46.703" v="79" actId="20577"/>
          <ac:spMkLst>
            <pc:docMk/>
            <pc:sldMk cId="3523914364" sldId="450"/>
            <ac:spMk id="2" creationId="{7419ED9B-9AAB-535F-9C63-E6E30DBA93F8}"/>
          </ac:spMkLst>
        </pc:spChg>
        <pc:spChg chg="mod">
          <ac:chgData name="Prades, Pierre" userId="f6b5cc53-466f-4d40-8d4d-c3e4eed728ec" providerId="ADAL" clId="{1EE48446-1370-4C81-B92C-B4F706FF0767}" dt="2025-09-02T12:15:08.857" v="85" actId="27636"/>
          <ac:spMkLst>
            <pc:docMk/>
            <pc:sldMk cId="3523914364" sldId="450"/>
            <ac:spMk id="3" creationId="{420B1475-6783-1F52-1703-D1C0E2685BC3}"/>
          </ac:spMkLst>
        </pc:spChg>
        <pc:picChg chg="add mod">
          <ac:chgData name="Prades, Pierre" userId="f6b5cc53-466f-4d40-8d4d-c3e4eed728ec" providerId="ADAL" clId="{1EE48446-1370-4C81-B92C-B4F706FF0767}" dt="2025-09-02T12:15:26.012" v="88" actId="1076"/>
          <ac:picMkLst>
            <pc:docMk/>
            <pc:sldMk cId="3523914364" sldId="450"/>
            <ac:picMk id="5" creationId="{3F7567CD-873A-BD6B-8855-563CEC379E9C}"/>
          </ac:picMkLst>
        </pc:picChg>
      </pc:sldChg>
    </pc:docChg>
  </pc:docChgLst>
  <pc:docChgLst>
    <pc:chgData name="Prades, Pierre" userId="f6b5cc53-466f-4d40-8d4d-c3e4eed728ec" providerId="ADAL" clId="{C3BCEE23-50BF-4AC2-9657-5DA4356A30FA}"/>
    <pc:docChg chg="undo redo custSel addSld delSld modSld">
      <pc:chgData name="Prades, Pierre" userId="f6b5cc53-466f-4d40-8d4d-c3e4eed728ec" providerId="ADAL" clId="{C3BCEE23-50BF-4AC2-9657-5DA4356A30FA}" dt="2025-09-02T05:16:16.059" v="7320" actId="20577"/>
      <pc:docMkLst>
        <pc:docMk/>
      </pc:docMkLst>
      <pc:sldChg chg="modSp mod">
        <pc:chgData name="Prades, Pierre" userId="f6b5cc53-466f-4d40-8d4d-c3e4eed728ec" providerId="ADAL" clId="{C3BCEE23-50BF-4AC2-9657-5DA4356A30FA}" dt="2025-09-01T20:34:20.869" v="2" actId="6549"/>
        <pc:sldMkLst>
          <pc:docMk/>
          <pc:sldMk cId="1180355088" sldId="256"/>
        </pc:sldMkLst>
        <pc:spChg chg="mod">
          <ac:chgData name="Prades, Pierre" userId="f6b5cc53-466f-4d40-8d4d-c3e4eed728ec" providerId="ADAL" clId="{C3BCEE23-50BF-4AC2-9657-5DA4356A30FA}" dt="2025-09-01T20:34:20.869" v="2" actId="6549"/>
          <ac:spMkLst>
            <pc:docMk/>
            <pc:sldMk cId="1180355088" sldId="256"/>
            <ac:spMk id="3" creationId="{6E8C2A41-B867-4817-A21C-9FC0DFEA37B7}"/>
          </ac:spMkLst>
        </pc:sp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874473728" sldId="257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713779864" sldId="258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089950349" sldId="259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763890529" sldId="260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860837297" sldId="261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944345661" sldId="262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934001474" sldId="263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308994244" sldId="265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570876613" sldId="266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572910515" sldId="267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730849082" sldId="268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472645988" sldId="269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624595581" sldId="271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088092584" sldId="273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933824828" sldId="274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44931575" sldId="275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11593229" sldId="276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42331332" sldId="277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894456034" sldId="278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853425895" sldId="279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596042851" sldId="280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445090039" sldId="282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32762742" sldId="283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357409915" sldId="284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336709460" sldId="285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029083277" sldId="287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367440671" sldId="289"/>
        </pc:sldMkLst>
      </pc:sldChg>
      <pc:sldChg chg="addSp delSp modSp mod modShow">
        <pc:chgData name="Prades, Pierre" userId="f6b5cc53-466f-4d40-8d4d-c3e4eed728ec" providerId="ADAL" clId="{C3BCEE23-50BF-4AC2-9657-5DA4356A30FA}" dt="2025-09-01T21:40:01.490" v="1560" actId="1582"/>
        <pc:sldMkLst>
          <pc:docMk/>
          <pc:sldMk cId="1270684762" sldId="290"/>
        </pc:sldMkLst>
        <pc:spChg chg="mod">
          <ac:chgData name="Prades, Pierre" userId="f6b5cc53-466f-4d40-8d4d-c3e4eed728ec" providerId="ADAL" clId="{C3BCEE23-50BF-4AC2-9657-5DA4356A30FA}" dt="2025-09-01T21:38:48" v="1549" actId="14100"/>
          <ac:spMkLst>
            <pc:docMk/>
            <pc:sldMk cId="1270684762" sldId="290"/>
            <ac:spMk id="4" creationId="{06A8B4FE-DA85-491D-BFEC-45920EEF29FA}"/>
          </ac:spMkLst>
        </pc:spChg>
        <pc:picChg chg="del">
          <ac:chgData name="Prades, Pierre" userId="f6b5cc53-466f-4d40-8d4d-c3e4eed728ec" providerId="ADAL" clId="{C3BCEE23-50BF-4AC2-9657-5DA4356A30FA}" dt="2025-09-01T21:38:19.755" v="1540" actId="478"/>
          <ac:picMkLst>
            <pc:docMk/>
            <pc:sldMk cId="1270684762" sldId="290"/>
            <ac:picMk id="5" creationId="{4AA10132-05DE-4384-17D1-12BFC619ADEB}"/>
          </ac:picMkLst>
        </pc:picChg>
        <pc:picChg chg="add mod ord">
          <ac:chgData name="Prades, Pierre" userId="f6b5cc53-466f-4d40-8d4d-c3e4eed728ec" providerId="ADAL" clId="{C3BCEE23-50BF-4AC2-9657-5DA4356A30FA}" dt="2025-09-01T21:39:03.606" v="1555" actId="1076"/>
          <ac:picMkLst>
            <pc:docMk/>
            <pc:sldMk cId="1270684762" sldId="290"/>
            <ac:picMk id="6" creationId="{5DF55152-D79D-5A20-47F5-292C37EE8383}"/>
          </ac:picMkLst>
        </pc:picChg>
        <pc:cxnChg chg="mod">
          <ac:chgData name="Prades, Pierre" userId="f6b5cc53-466f-4d40-8d4d-c3e4eed728ec" providerId="ADAL" clId="{C3BCEE23-50BF-4AC2-9657-5DA4356A30FA}" dt="2025-09-01T21:40:01.490" v="1560" actId="1582"/>
          <ac:cxnSpMkLst>
            <pc:docMk/>
            <pc:sldMk cId="1270684762" sldId="290"/>
            <ac:cxnSpMk id="8" creationId="{0AB7D55C-887A-923C-5900-CCD1C4E14E86}"/>
          </ac:cxnSpMkLst>
        </pc:cxnChg>
      </pc:sldChg>
      <pc:sldChg chg="addSp delSp modSp mod modShow">
        <pc:chgData name="Prades, Pierre" userId="f6b5cc53-466f-4d40-8d4d-c3e4eed728ec" providerId="ADAL" clId="{C3BCEE23-50BF-4AC2-9657-5DA4356A30FA}" dt="2025-09-01T20:49:07.797" v="532" actId="20577"/>
        <pc:sldMkLst>
          <pc:docMk/>
          <pc:sldMk cId="3278441388" sldId="292"/>
        </pc:sldMkLst>
        <pc:spChg chg="mod">
          <ac:chgData name="Prades, Pierre" userId="f6b5cc53-466f-4d40-8d4d-c3e4eed728ec" providerId="ADAL" clId="{C3BCEE23-50BF-4AC2-9657-5DA4356A30FA}" dt="2025-09-01T20:48:20.293" v="522" actId="26606"/>
          <ac:spMkLst>
            <pc:docMk/>
            <pc:sldMk cId="3278441388" sldId="292"/>
            <ac:spMk id="2" creationId="{01075039-979E-43AB-B788-435AF362822D}"/>
          </ac:spMkLst>
        </pc:spChg>
        <pc:spChg chg="add del mod">
          <ac:chgData name="Prades, Pierre" userId="f6b5cc53-466f-4d40-8d4d-c3e4eed728ec" providerId="ADAL" clId="{C3BCEE23-50BF-4AC2-9657-5DA4356A30FA}" dt="2025-09-01T20:49:07.797" v="532" actId="20577"/>
          <ac:spMkLst>
            <pc:docMk/>
            <pc:sldMk cId="3278441388" sldId="292"/>
            <ac:spMk id="3" creationId="{F54C3928-6D54-49F3-9536-7D2896DBFB92}"/>
          </ac:spMkLst>
        </pc:spChg>
        <pc:graphicFrameChg chg="add del mod modGraphic">
          <ac:chgData name="Prades, Pierre" userId="f6b5cc53-466f-4d40-8d4d-c3e4eed728ec" providerId="ADAL" clId="{C3BCEE23-50BF-4AC2-9657-5DA4356A30FA}" dt="2025-09-01T20:48:20.293" v="522" actId="26606"/>
          <ac:graphicFrameMkLst>
            <pc:docMk/>
            <pc:sldMk cId="3278441388" sldId="292"/>
            <ac:graphicFrameMk id="7" creationId="{04E8D01D-5931-C007-4830-2013D83311F7}"/>
          </ac:graphicFrameMkLst>
        </pc:graphicFrameChg>
        <pc:picChg chg="del">
          <ac:chgData name="Prades, Pierre" userId="f6b5cc53-466f-4d40-8d4d-c3e4eed728ec" providerId="ADAL" clId="{C3BCEE23-50BF-4AC2-9657-5DA4356A30FA}" dt="2025-09-01T20:41:40.198" v="130" actId="478"/>
          <ac:picMkLst>
            <pc:docMk/>
            <pc:sldMk cId="3278441388" sldId="292"/>
            <ac:picMk id="5" creationId="{BF021A96-6FC4-D8B4-584B-E1298751A368}"/>
          </ac:picMkLst>
        </pc:picChg>
        <pc:picChg chg="add del mod">
          <ac:chgData name="Prades, Pierre" userId="f6b5cc53-466f-4d40-8d4d-c3e4eed728ec" providerId="ADAL" clId="{C3BCEE23-50BF-4AC2-9657-5DA4356A30FA}" dt="2025-09-01T20:42:20.501" v="139" actId="478"/>
          <ac:picMkLst>
            <pc:docMk/>
            <pc:sldMk cId="3278441388" sldId="292"/>
            <ac:picMk id="6" creationId="{C60655B1-C13B-4060-64E2-74B48AFCC58A}"/>
          </ac:picMkLst>
        </pc:picChg>
      </pc:sldChg>
      <pc:sldChg chg="mod modShow">
        <pc:chgData name="Prades, Pierre" userId="f6b5cc53-466f-4d40-8d4d-c3e4eed728ec" providerId="ADAL" clId="{C3BCEE23-50BF-4AC2-9657-5DA4356A30FA}" dt="2025-09-01T21:34:35.499" v="1482" actId="729"/>
        <pc:sldMkLst>
          <pc:docMk/>
          <pc:sldMk cId="991704177" sldId="293"/>
        </pc:sldMkLst>
      </pc:sldChg>
      <pc:sldChg chg="addSp delSp modSp mod modShow">
        <pc:chgData name="Prades, Pierre" userId="f6b5cc53-466f-4d40-8d4d-c3e4eed728ec" providerId="ADAL" clId="{C3BCEE23-50BF-4AC2-9657-5DA4356A30FA}" dt="2025-09-01T21:41:36.317" v="1566" actId="14100"/>
        <pc:sldMkLst>
          <pc:docMk/>
          <pc:sldMk cId="3823009792" sldId="294"/>
        </pc:sldMkLst>
        <pc:picChg chg="add mod">
          <ac:chgData name="Prades, Pierre" userId="f6b5cc53-466f-4d40-8d4d-c3e4eed728ec" providerId="ADAL" clId="{C3BCEE23-50BF-4AC2-9657-5DA4356A30FA}" dt="2025-09-01T21:41:36.317" v="1566" actId="14100"/>
          <ac:picMkLst>
            <pc:docMk/>
            <pc:sldMk cId="3823009792" sldId="294"/>
            <ac:picMk id="3" creationId="{470F7C45-4ADC-B29A-4E1C-F52236002325}"/>
          </ac:picMkLst>
        </pc:picChg>
        <pc:picChg chg="del">
          <ac:chgData name="Prades, Pierre" userId="f6b5cc53-466f-4d40-8d4d-c3e4eed728ec" providerId="ADAL" clId="{C3BCEE23-50BF-4AC2-9657-5DA4356A30FA}" dt="2025-09-01T21:41:29.579" v="1564" actId="478"/>
          <ac:picMkLst>
            <pc:docMk/>
            <pc:sldMk cId="3823009792" sldId="294"/>
            <ac:picMk id="5" creationId="{54C366D1-145C-336A-DC20-A2A12FD18BFA}"/>
          </ac:picMkLst>
        </pc:picChg>
      </pc:sldChg>
      <pc:sldChg chg="addSp delSp modSp mod modShow">
        <pc:chgData name="Prades, Pierre" userId="f6b5cc53-466f-4d40-8d4d-c3e4eed728ec" providerId="ADAL" clId="{C3BCEE23-50BF-4AC2-9657-5DA4356A30FA}" dt="2025-09-01T21:36:14.438" v="1537" actId="729"/>
        <pc:sldMkLst>
          <pc:docMk/>
          <pc:sldMk cId="2619301964" sldId="296"/>
        </pc:sldMkLst>
        <pc:spChg chg="add del mod">
          <ac:chgData name="Prades, Pierre" userId="f6b5cc53-466f-4d40-8d4d-c3e4eed728ec" providerId="ADAL" clId="{C3BCEE23-50BF-4AC2-9657-5DA4356A30FA}" dt="2025-09-01T21:35:44.773" v="1485" actId="478"/>
          <ac:spMkLst>
            <pc:docMk/>
            <pc:sldMk cId="2619301964" sldId="296"/>
            <ac:spMk id="5" creationId="{F80DE644-5D26-1F28-AFE1-8270B79FB2DD}"/>
          </ac:spMkLst>
        </pc:spChg>
        <pc:spChg chg="add mod">
          <ac:chgData name="Prades, Pierre" userId="f6b5cc53-466f-4d40-8d4d-c3e4eed728ec" providerId="ADAL" clId="{C3BCEE23-50BF-4AC2-9657-5DA4356A30FA}" dt="2025-09-01T21:36:06.508" v="1536" actId="20577"/>
          <ac:spMkLst>
            <pc:docMk/>
            <pc:sldMk cId="2619301964" sldId="296"/>
            <ac:spMk id="8" creationId="{BBA42B16-D229-B4AB-3B62-B3C84293CC7C}"/>
          </ac:spMkLst>
        </pc:spChg>
        <pc:picChg chg="add del">
          <ac:chgData name="Prades, Pierre" userId="f6b5cc53-466f-4d40-8d4d-c3e4eed728ec" providerId="ADAL" clId="{C3BCEE23-50BF-4AC2-9657-5DA4356A30FA}" dt="2025-09-01T21:35:45.551" v="1486" actId="22"/>
          <ac:picMkLst>
            <pc:docMk/>
            <pc:sldMk cId="2619301964" sldId="296"/>
            <ac:picMk id="3" creationId="{EC417281-5267-2374-3279-C84CC96E37DE}"/>
          </ac:picMkLst>
        </pc:picChg>
        <pc:picChg chg="add del">
          <ac:chgData name="Prades, Pierre" userId="f6b5cc53-466f-4d40-8d4d-c3e4eed728ec" providerId="ADAL" clId="{C3BCEE23-50BF-4AC2-9657-5DA4356A30FA}" dt="2025-09-01T21:35:47.489" v="1487" actId="478"/>
          <ac:picMkLst>
            <pc:docMk/>
            <pc:sldMk cId="2619301964" sldId="296"/>
            <ac:picMk id="6" creationId="{051ED95B-811D-4D2E-8BCD-E3F19A7009D6}"/>
          </ac:picMkLst>
        </pc:picChg>
        <pc:picChg chg="add">
          <ac:chgData name="Prades, Pierre" userId="f6b5cc53-466f-4d40-8d4d-c3e4eed728ec" providerId="ADAL" clId="{C3BCEE23-50BF-4AC2-9657-5DA4356A30FA}" dt="2025-09-01T21:35:48.585" v="1488" actId="22"/>
          <ac:picMkLst>
            <pc:docMk/>
            <pc:sldMk cId="2619301964" sldId="296"/>
            <ac:picMk id="10" creationId="{483E8123-E142-65E7-EE14-BD739CBB7849}"/>
          </ac:picMkLst>
        </pc:picChg>
      </pc:sldChg>
      <pc:sldChg chg="addSp delSp modSp mod modShow">
        <pc:chgData name="Prades, Pierre" userId="f6b5cc53-466f-4d40-8d4d-c3e4eed728ec" providerId="ADAL" clId="{C3BCEE23-50BF-4AC2-9657-5DA4356A30FA}" dt="2025-09-01T21:49:51.947" v="1721" actId="20577"/>
        <pc:sldMkLst>
          <pc:docMk/>
          <pc:sldMk cId="1735212406" sldId="298"/>
        </pc:sldMkLst>
        <pc:spChg chg="mod">
          <ac:chgData name="Prades, Pierre" userId="f6b5cc53-466f-4d40-8d4d-c3e4eed728ec" providerId="ADAL" clId="{C3BCEE23-50BF-4AC2-9657-5DA4356A30FA}" dt="2025-09-01T21:49:51.947" v="1721" actId="20577"/>
          <ac:spMkLst>
            <pc:docMk/>
            <pc:sldMk cId="1735212406" sldId="298"/>
            <ac:spMk id="4" creationId="{AFF6B74B-97BB-4CB9-9509-601E66E66874}"/>
          </ac:spMkLst>
        </pc:spChg>
        <pc:picChg chg="del">
          <ac:chgData name="Prades, Pierre" userId="f6b5cc53-466f-4d40-8d4d-c3e4eed728ec" providerId="ADAL" clId="{C3BCEE23-50BF-4AC2-9657-5DA4356A30FA}" dt="2025-09-01T21:47:25.608" v="1585" actId="478"/>
          <ac:picMkLst>
            <pc:docMk/>
            <pc:sldMk cId="1735212406" sldId="298"/>
            <ac:picMk id="3" creationId="{E2060CA2-BD53-4092-90D0-8CA81F79880F}"/>
          </ac:picMkLst>
        </pc:picChg>
        <pc:picChg chg="add mod">
          <ac:chgData name="Prades, Pierre" userId="f6b5cc53-466f-4d40-8d4d-c3e4eed728ec" providerId="ADAL" clId="{C3BCEE23-50BF-4AC2-9657-5DA4356A30FA}" dt="2025-09-01T21:47:33.325" v="1589" actId="1076"/>
          <ac:picMkLst>
            <pc:docMk/>
            <pc:sldMk cId="1735212406" sldId="298"/>
            <ac:picMk id="5" creationId="{3F7567CD-873A-BD6B-8855-563CEC379E9C}"/>
          </ac:picMkLst>
        </pc:picChg>
      </pc:sldChg>
      <pc:sldChg chg="del">
        <pc:chgData name="Prades, Pierre" userId="f6b5cc53-466f-4d40-8d4d-c3e4eed728ec" providerId="ADAL" clId="{C3BCEE23-50BF-4AC2-9657-5DA4356A30FA}" dt="2025-09-01T21:53:56.644" v="1957" actId="47"/>
        <pc:sldMkLst>
          <pc:docMk/>
          <pc:sldMk cId="3802043601" sldId="299"/>
        </pc:sldMkLst>
      </pc:sldChg>
      <pc:sldChg chg="del">
        <pc:chgData name="Prades, Pierre" userId="f6b5cc53-466f-4d40-8d4d-c3e4eed728ec" providerId="ADAL" clId="{C3BCEE23-50BF-4AC2-9657-5DA4356A30FA}" dt="2025-09-01T21:54:04.628" v="1959" actId="47"/>
        <pc:sldMkLst>
          <pc:docMk/>
          <pc:sldMk cId="2283207555" sldId="300"/>
        </pc:sldMkLst>
      </pc:sldChg>
      <pc:sldChg chg="del">
        <pc:chgData name="Prades, Pierre" userId="f6b5cc53-466f-4d40-8d4d-c3e4eed728ec" providerId="ADAL" clId="{C3BCEE23-50BF-4AC2-9657-5DA4356A30FA}" dt="2025-09-01T21:50:10.740" v="1722" actId="47"/>
        <pc:sldMkLst>
          <pc:docMk/>
          <pc:sldMk cId="3849434197" sldId="301"/>
        </pc:sldMkLst>
      </pc:sldChg>
      <pc:sldChg chg="modSp mod modShow">
        <pc:chgData name="Prades, Pierre" userId="f6b5cc53-466f-4d40-8d4d-c3e4eed728ec" providerId="ADAL" clId="{C3BCEE23-50BF-4AC2-9657-5DA4356A30FA}" dt="2025-09-01T21:42:22.109" v="1583" actId="20577"/>
        <pc:sldMkLst>
          <pc:docMk/>
          <pc:sldMk cId="1133085518" sldId="302"/>
        </pc:sldMkLst>
        <pc:spChg chg="mod">
          <ac:chgData name="Prades, Pierre" userId="f6b5cc53-466f-4d40-8d4d-c3e4eed728ec" providerId="ADAL" clId="{C3BCEE23-50BF-4AC2-9657-5DA4356A30FA}" dt="2025-09-01T21:42:22.109" v="1583" actId="20577"/>
          <ac:spMkLst>
            <pc:docMk/>
            <pc:sldMk cId="1133085518" sldId="302"/>
            <ac:spMk id="3" creationId="{4BB95BFA-B507-4C25-86F4-EA1BAAE38D90}"/>
          </ac:spMkLst>
        </pc:spChg>
      </pc:sldChg>
      <pc:sldChg chg="modSp mod modShow">
        <pc:chgData name="Prades, Pierre" userId="f6b5cc53-466f-4d40-8d4d-c3e4eed728ec" providerId="ADAL" clId="{C3BCEE23-50BF-4AC2-9657-5DA4356A30FA}" dt="2025-09-01T21:53:23.460" v="1955" actId="729"/>
        <pc:sldMkLst>
          <pc:docMk/>
          <pc:sldMk cId="1001494145" sldId="303"/>
        </pc:sldMkLst>
        <pc:spChg chg="mod">
          <ac:chgData name="Prades, Pierre" userId="f6b5cc53-466f-4d40-8d4d-c3e4eed728ec" providerId="ADAL" clId="{C3BCEE23-50BF-4AC2-9657-5DA4356A30FA}" dt="2025-09-01T21:53:14.568" v="1954" actId="20577"/>
          <ac:spMkLst>
            <pc:docMk/>
            <pc:sldMk cId="1001494145" sldId="303"/>
            <ac:spMk id="3" creationId="{08F74302-FE09-46B0-85DD-745A8594D647}"/>
          </ac:spMkLst>
        </pc:spChg>
      </pc:sldChg>
      <pc:sldChg chg="del">
        <pc:chgData name="Prades, Pierre" userId="f6b5cc53-466f-4d40-8d4d-c3e4eed728ec" providerId="ADAL" clId="{C3BCEE23-50BF-4AC2-9657-5DA4356A30FA}" dt="2025-09-01T21:53:54.866" v="1956" actId="47"/>
        <pc:sldMkLst>
          <pc:docMk/>
          <pc:sldMk cId="2190399130" sldId="304"/>
        </pc:sldMkLst>
      </pc:sldChg>
      <pc:sldChg chg="addSp modSp mod modShow">
        <pc:chgData name="Prades, Pierre" userId="f6b5cc53-466f-4d40-8d4d-c3e4eed728ec" providerId="ADAL" clId="{C3BCEE23-50BF-4AC2-9657-5DA4356A30FA}" dt="2025-09-01T22:05:17.490" v="2361" actId="1076"/>
        <pc:sldMkLst>
          <pc:docMk/>
          <pc:sldMk cId="227700717" sldId="305"/>
        </pc:sldMkLst>
        <pc:spChg chg="mod">
          <ac:chgData name="Prades, Pierre" userId="f6b5cc53-466f-4d40-8d4d-c3e4eed728ec" providerId="ADAL" clId="{C3BCEE23-50BF-4AC2-9657-5DA4356A30FA}" dt="2025-09-01T22:05:06.519" v="2353" actId="20577"/>
          <ac:spMkLst>
            <pc:docMk/>
            <pc:sldMk cId="227700717" sldId="305"/>
            <ac:spMk id="3" creationId="{6FC45ACA-746C-4E15-889D-057066A8F460}"/>
          </ac:spMkLst>
        </pc:spChg>
        <pc:spChg chg="add">
          <ac:chgData name="Prades, Pierre" userId="f6b5cc53-466f-4d40-8d4d-c3e4eed728ec" providerId="ADAL" clId="{C3BCEE23-50BF-4AC2-9657-5DA4356A30FA}" dt="2025-09-01T22:04:59.225" v="2349"/>
          <ac:spMkLst>
            <pc:docMk/>
            <pc:sldMk cId="227700717" sldId="305"/>
            <ac:spMk id="4" creationId="{E91AE0EC-E103-E11F-AFE9-19C4572778B8}"/>
          </ac:spMkLst>
        </pc:spChg>
        <pc:spChg chg="add mod">
          <ac:chgData name="Prades, Pierre" userId="f6b5cc53-466f-4d40-8d4d-c3e4eed728ec" providerId="ADAL" clId="{C3BCEE23-50BF-4AC2-9657-5DA4356A30FA}" dt="2025-09-01T22:05:17.490" v="2361" actId="1076"/>
          <ac:spMkLst>
            <pc:docMk/>
            <pc:sldMk cId="227700717" sldId="305"/>
            <ac:spMk id="5" creationId="{748BE48D-8005-9A73-0C36-FC6B111F13E6}"/>
          </ac:spMkLst>
        </pc:spChg>
      </pc:sldChg>
      <pc:sldChg chg="del">
        <pc:chgData name="Prades, Pierre" userId="f6b5cc53-466f-4d40-8d4d-c3e4eed728ec" providerId="ADAL" clId="{C3BCEE23-50BF-4AC2-9657-5DA4356A30FA}" dt="2025-09-01T21:54:03.175" v="1958" actId="47"/>
        <pc:sldMkLst>
          <pc:docMk/>
          <pc:sldMk cId="3893264394" sldId="306"/>
        </pc:sldMkLst>
      </pc:sldChg>
      <pc:sldChg chg="del">
        <pc:chgData name="Prades, Pierre" userId="f6b5cc53-466f-4d40-8d4d-c3e4eed728ec" providerId="ADAL" clId="{C3BCEE23-50BF-4AC2-9657-5DA4356A30FA}" dt="2025-09-01T21:54:05.552" v="1960" actId="47"/>
        <pc:sldMkLst>
          <pc:docMk/>
          <pc:sldMk cId="736046181" sldId="307"/>
        </pc:sldMkLst>
      </pc:sldChg>
      <pc:sldChg chg="del mod modShow">
        <pc:chgData name="Prades, Pierre" userId="f6b5cc53-466f-4d40-8d4d-c3e4eed728ec" providerId="ADAL" clId="{C3BCEE23-50BF-4AC2-9657-5DA4356A30FA}" dt="2025-09-01T21:54:25.140" v="1963" actId="47"/>
        <pc:sldMkLst>
          <pc:docMk/>
          <pc:sldMk cId="3773429678" sldId="308"/>
        </pc:sldMkLst>
      </pc:sldChg>
      <pc:sldChg chg="del">
        <pc:chgData name="Prades, Pierre" userId="f6b5cc53-466f-4d40-8d4d-c3e4eed728ec" providerId="ADAL" clId="{C3BCEE23-50BF-4AC2-9657-5DA4356A30FA}" dt="2025-09-01T21:54:33.407" v="1964" actId="47"/>
        <pc:sldMkLst>
          <pc:docMk/>
          <pc:sldMk cId="1957796630" sldId="309"/>
        </pc:sldMkLst>
      </pc:sldChg>
      <pc:sldChg chg="del">
        <pc:chgData name="Prades, Pierre" userId="f6b5cc53-466f-4d40-8d4d-c3e4eed728ec" providerId="ADAL" clId="{C3BCEE23-50BF-4AC2-9657-5DA4356A30FA}" dt="2025-09-01T22:04:24.613" v="2345" actId="2696"/>
        <pc:sldMkLst>
          <pc:docMk/>
          <pc:sldMk cId="4059290993" sldId="310"/>
        </pc:sldMkLst>
      </pc:sldChg>
      <pc:sldChg chg="mod modShow">
        <pc:chgData name="Prades, Pierre" userId="f6b5cc53-466f-4d40-8d4d-c3e4eed728ec" providerId="ADAL" clId="{C3BCEE23-50BF-4AC2-9657-5DA4356A30FA}" dt="2025-09-01T21:54:10.851" v="1961" actId="729"/>
        <pc:sldMkLst>
          <pc:docMk/>
          <pc:sldMk cId="2973370568" sldId="311"/>
        </pc:sldMkLst>
      </pc:sldChg>
      <pc:sldChg chg="addSp delSp modSp mod modShow">
        <pc:chgData name="Prades, Pierre" userId="f6b5cc53-466f-4d40-8d4d-c3e4eed728ec" providerId="ADAL" clId="{C3BCEE23-50BF-4AC2-9657-5DA4356A30FA}" dt="2025-09-01T21:55:33.893" v="1969" actId="729"/>
        <pc:sldMkLst>
          <pc:docMk/>
          <pc:sldMk cId="2828894748" sldId="312"/>
        </pc:sldMkLst>
        <pc:spChg chg="add del mod">
          <ac:chgData name="Prades, Pierre" userId="f6b5cc53-466f-4d40-8d4d-c3e4eed728ec" providerId="ADAL" clId="{C3BCEE23-50BF-4AC2-9657-5DA4356A30FA}" dt="2025-09-01T21:55:08.012" v="1966" actId="22"/>
          <ac:spMkLst>
            <pc:docMk/>
            <pc:sldMk cId="2828894748" sldId="312"/>
            <ac:spMk id="6" creationId="{D9A271F8-E926-0F52-3B51-CCE6493A45AD}"/>
          </ac:spMkLst>
        </pc:spChg>
        <pc:picChg chg="del">
          <ac:chgData name="Prades, Pierre" userId="f6b5cc53-466f-4d40-8d4d-c3e4eed728ec" providerId="ADAL" clId="{C3BCEE23-50BF-4AC2-9657-5DA4356A30FA}" dt="2025-09-01T21:54:51.972" v="1965" actId="478"/>
          <ac:picMkLst>
            <pc:docMk/>
            <pc:sldMk cId="2828894748" sldId="312"/>
            <ac:picMk id="5" creationId="{38425A3C-4902-4F43-9E2D-46D1C72E3B01}"/>
          </ac:picMkLst>
        </pc:picChg>
        <pc:picChg chg="add mod ord">
          <ac:chgData name="Prades, Pierre" userId="f6b5cc53-466f-4d40-8d4d-c3e4eed728ec" providerId="ADAL" clId="{C3BCEE23-50BF-4AC2-9657-5DA4356A30FA}" dt="2025-09-01T21:55:12.872" v="1968" actId="1076"/>
          <ac:picMkLst>
            <pc:docMk/>
            <pc:sldMk cId="2828894748" sldId="312"/>
            <ac:picMk id="8" creationId="{AFECB898-FD9D-4513-B436-18A5212CB321}"/>
          </ac:picMkLst>
        </pc:picChg>
      </pc:sldChg>
      <pc:sldChg chg="mod modShow">
        <pc:chgData name="Prades, Pierre" userId="f6b5cc53-466f-4d40-8d4d-c3e4eed728ec" providerId="ADAL" clId="{C3BCEE23-50BF-4AC2-9657-5DA4356A30FA}" dt="2025-09-01T22:04:33.367" v="2346" actId="729"/>
        <pc:sldMkLst>
          <pc:docMk/>
          <pc:sldMk cId="2990062978" sldId="313"/>
        </pc:sldMkLst>
      </pc:sldChg>
      <pc:sldChg chg="mod modShow">
        <pc:chgData name="Prades, Pierre" userId="f6b5cc53-466f-4d40-8d4d-c3e4eed728ec" providerId="ADAL" clId="{C3BCEE23-50BF-4AC2-9657-5DA4356A30FA}" dt="2025-09-01T22:05:31.547" v="2362" actId="729"/>
        <pc:sldMkLst>
          <pc:docMk/>
          <pc:sldMk cId="1080057898" sldId="314"/>
        </pc:sldMkLst>
      </pc:sldChg>
      <pc:sldChg chg="mod modShow">
        <pc:chgData name="Prades, Pierre" userId="f6b5cc53-466f-4d40-8d4d-c3e4eed728ec" providerId="ADAL" clId="{C3BCEE23-50BF-4AC2-9657-5DA4356A30FA}" dt="2025-09-01T22:05:34.844" v="2363" actId="729"/>
        <pc:sldMkLst>
          <pc:docMk/>
          <pc:sldMk cId="2681096939" sldId="315"/>
        </pc:sldMkLst>
      </pc:sldChg>
      <pc:sldChg chg="addSp modSp mod modShow">
        <pc:chgData name="Prades, Pierre" userId="f6b5cc53-466f-4d40-8d4d-c3e4eed728ec" providerId="ADAL" clId="{C3BCEE23-50BF-4AC2-9657-5DA4356A30FA}" dt="2025-09-01T22:29:46.682" v="2394" actId="1076"/>
        <pc:sldMkLst>
          <pc:docMk/>
          <pc:sldMk cId="3830871998" sldId="316"/>
        </pc:sldMkLst>
        <pc:picChg chg="add mod">
          <ac:chgData name="Prades, Pierre" userId="f6b5cc53-466f-4d40-8d4d-c3e4eed728ec" providerId="ADAL" clId="{C3BCEE23-50BF-4AC2-9657-5DA4356A30FA}" dt="2025-09-01T22:29:46.682" v="2394" actId="1076"/>
          <ac:picMkLst>
            <pc:docMk/>
            <pc:sldMk cId="3830871998" sldId="316"/>
            <ac:picMk id="4" creationId="{95C76719-7DDB-27C5-C2DC-14B42BE28B6D}"/>
          </ac:picMkLst>
        </pc:picChg>
      </pc:sldChg>
      <pc:sldChg chg="addSp delSp modSp mod modShow">
        <pc:chgData name="Prades, Pierre" userId="f6b5cc53-466f-4d40-8d4d-c3e4eed728ec" providerId="ADAL" clId="{C3BCEE23-50BF-4AC2-9657-5DA4356A30FA}" dt="2025-09-01T22:27:48.343" v="2384" actId="729"/>
        <pc:sldMkLst>
          <pc:docMk/>
          <pc:sldMk cId="2155233355" sldId="317"/>
        </pc:sldMkLst>
        <pc:spChg chg="mod">
          <ac:chgData name="Prades, Pierre" userId="f6b5cc53-466f-4d40-8d4d-c3e4eed728ec" providerId="ADAL" clId="{C3BCEE23-50BF-4AC2-9657-5DA4356A30FA}" dt="2025-09-01T22:08:11.560" v="2376" actId="20577"/>
          <ac:spMkLst>
            <pc:docMk/>
            <pc:sldMk cId="2155233355" sldId="317"/>
            <ac:spMk id="3" creationId="{3B0D8932-05F9-453B-ADDE-1A4CE8C2A543}"/>
          </ac:spMkLst>
        </pc:spChg>
        <pc:picChg chg="del">
          <ac:chgData name="Prades, Pierre" userId="f6b5cc53-466f-4d40-8d4d-c3e4eed728ec" providerId="ADAL" clId="{C3BCEE23-50BF-4AC2-9657-5DA4356A30FA}" dt="2025-09-01T22:08:31.682" v="2377" actId="478"/>
          <ac:picMkLst>
            <pc:docMk/>
            <pc:sldMk cId="2155233355" sldId="317"/>
            <ac:picMk id="5" creationId="{E98DBD0E-8C90-49AC-8DAF-6176DDFABC84}"/>
          </ac:picMkLst>
        </pc:picChg>
        <pc:picChg chg="add mod">
          <ac:chgData name="Prades, Pierre" userId="f6b5cc53-466f-4d40-8d4d-c3e4eed728ec" providerId="ADAL" clId="{C3BCEE23-50BF-4AC2-9657-5DA4356A30FA}" dt="2025-09-01T22:08:49.613" v="2383" actId="14100"/>
          <ac:picMkLst>
            <pc:docMk/>
            <pc:sldMk cId="2155233355" sldId="317"/>
            <ac:picMk id="6" creationId="{CF0156BE-9272-9EA5-7720-BED02B2775CC}"/>
          </ac:picMkLst>
        </pc:pic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020632671" sldId="414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363398990" sldId="415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924955604" sldId="419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4096563253" sldId="420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140872476" sldId="421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065592164" sldId="422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813198784" sldId="423"/>
        </pc:sldMkLst>
      </pc:sldChg>
      <pc:sldChg chg="del">
        <pc:chgData name="Prades, Pierre" userId="f6b5cc53-466f-4d40-8d4d-c3e4eed728ec" providerId="ADAL" clId="{C3BCEE23-50BF-4AC2-9657-5DA4356A30FA}" dt="2025-09-01T21:34:03.502" v="1481" actId="47"/>
        <pc:sldMkLst>
          <pc:docMk/>
          <pc:sldMk cId="1643841323" sldId="424"/>
        </pc:sldMkLst>
      </pc:sldChg>
      <pc:sldChg chg="addSp delSp modSp new mod modClrScheme chgLayout">
        <pc:chgData name="Prades, Pierre" userId="f6b5cc53-466f-4d40-8d4d-c3e4eed728ec" providerId="ADAL" clId="{C3BCEE23-50BF-4AC2-9657-5DA4356A30FA}" dt="2025-09-01T20:37:31.219" v="48" actId="478"/>
        <pc:sldMkLst>
          <pc:docMk/>
          <pc:sldMk cId="3145262893" sldId="425"/>
        </pc:sldMkLst>
        <pc:spChg chg="del mod ord">
          <ac:chgData name="Prades, Pierre" userId="f6b5cc53-466f-4d40-8d4d-c3e4eed728ec" providerId="ADAL" clId="{C3BCEE23-50BF-4AC2-9657-5DA4356A30FA}" dt="2025-09-01T20:34:36.803" v="4" actId="700"/>
          <ac:spMkLst>
            <pc:docMk/>
            <pc:sldMk cId="3145262893" sldId="425"/>
            <ac:spMk id="2" creationId="{1B3E6383-CE7A-E842-E60B-CB77B3D55C4F}"/>
          </ac:spMkLst>
        </pc:spChg>
        <pc:spChg chg="del mod ord">
          <ac:chgData name="Prades, Pierre" userId="f6b5cc53-466f-4d40-8d4d-c3e4eed728ec" providerId="ADAL" clId="{C3BCEE23-50BF-4AC2-9657-5DA4356A30FA}" dt="2025-09-01T20:34:36.803" v="4" actId="700"/>
          <ac:spMkLst>
            <pc:docMk/>
            <pc:sldMk cId="3145262893" sldId="425"/>
            <ac:spMk id="3" creationId="{3C5572EC-0020-A609-AC69-1669D5F58A42}"/>
          </ac:spMkLst>
        </pc:spChg>
        <pc:spChg chg="add mod ord">
          <ac:chgData name="Prades, Pierre" userId="f6b5cc53-466f-4d40-8d4d-c3e4eed728ec" providerId="ADAL" clId="{C3BCEE23-50BF-4AC2-9657-5DA4356A30FA}" dt="2025-09-01T20:36:37.200" v="38" actId="700"/>
          <ac:spMkLst>
            <pc:docMk/>
            <pc:sldMk cId="3145262893" sldId="425"/>
            <ac:spMk id="4" creationId="{62ADE8BC-DF82-8C21-1BD7-3DEEE4A881AE}"/>
          </ac:spMkLst>
        </pc:spChg>
        <pc:spChg chg="add del mod ord">
          <ac:chgData name="Prades, Pierre" userId="f6b5cc53-466f-4d40-8d4d-c3e4eed728ec" providerId="ADAL" clId="{C3BCEE23-50BF-4AC2-9657-5DA4356A30FA}" dt="2025-09-01T20:35:29.707" v="23" actId="26606"/>
          <ac:spMkLst>
            <pc:docMk/>
            <pc:sldMk cId="3145262893" sldId="425"/>
            <ac:spMk id="5" creationId="{CD6137E8-AC13-C71A-E09A-01262D3F0C5A}"/>
          </ac:spMkLst>
        </pc:spChg>
        <pc:spChg chg="add del mod ord">
          <ac:chgData name="Prades, Pierre" userId="f6b5cc53-466f-4d40-8d4d-c3e4eed728ec" providerId="ADAL" clId="{C3BCEE23-50BF-4AC2-9657-5DA4356A30FA}" dt="2025-09-01T20:36:37.200" v="38" actId="700"/>
          <ac:spMkLst>
            <pc:docMk/>
            <pc:sldMk cId="3145262893" sldId="425"/>
            <ac:spMk id="6" creationId="{614EEA8C-B287-3BB6-BE49-0888F30EB203}"/>
          </ac:spMkLst>
        </pc:spChg>
        <pc:spChg chg="add mod ord">
          <ac:chgData name="Prades, Pierre" userId="f6b5cc53-466f-4d40-8d4d-c3e4eed728ec" providerId="ADAL" clId="{C3BCEE23-50BF-4AC2-9657-5DA4356A30FA}" dt="2025-09-01T20:36:37.200" v="38" actId="700"/>
          <ac:spMkLst>
            <pc:docMk/>
            <pc:sldMk cId="3145262893" sldId="425"/>
            <ac:spMk id="8" creationId="{4BDDE37A-69CE-D07C-AA89-061B07791F10}"/>
          </ac:spMkLst>
        </pc:spChg>
        <pc:picChg chg="add del">
          <ac:chgData name="Prades, Pierre" userId="f6b5cc53-466f-4d40-8d4d-c3e4eed728ec" providerId="ADAL" clId="{C3BCEE23-50BF-4AC2-9657-5DA4356A30FA}" dt="2025-09-01T20:36:31.676" v="37" actId="21"/>
          <ac:picMkLst>
            <pc:docMk/>
            <pc:sldMk cId="3145262893" sldId="425"/>
            <ac:picMk id="7" creationId="{41E948D4-D6B6-BB59-56C3-9EC77853B6B9}"/>
          </ac:picMkLst>
        </pc:picChg>
        <pc:picChg chg="add del mod ord">
          <ac:chgData name="Prades, Pierre" userId="f6b5cc53-466f-4d40-8d4d-c3e4eed728ec" providerId="ADAL" clId="{C3BCEE23-50BF-4AC2-9657-5DA4356A30FA}" dt="2025-09-01T20:37:31.219" v="48" actId="478"/>
          <ac:picMkLst>
            <pc:docMk/>
            <pc:sldMk cId="3145262893" sldId="425"/>
            <ac:picMk id="9" creationId="{41E948D4-D6B6-BB59-56C3-9EC77853B6B9}"/>
          </ac:picMkLst>
        </pc:picChg>
      </pc:sldChg>
      <pc:sldChg chg="addSp delSp modSp add mod">
        <pc:chgData name="Prades, Pierre" userId="f6b5cc53-466f-4d40-8d4d-c3e4eed728ec" providerId="ADAL" clId="{C3BCEE23-50BF-4AC2-9657-5DA4356A30FA}" dt="2025-09-01T20:42:10.972" v="137" actId="6549"/>
        <pc:sldMkLst>
          <pc:docMk/>
          <pc:sldMk cId="1568121935" sldId="426"/>
        </pc:sldMkLst>
        <pc:spChg chg="mod">
          <ac:chgData name="Prades, Pierre" userId="f6b5cc53-466f-4d40-8d4d-c3e4eed728ec" providerId="ADAL" clId="{C3BCEE23-50BF-4AC2-9657-5DA4356A30FA}" dt="2025-09-01T20:42:10.972" v="137" actId="6549"/>
          <ac:spMkLst>
            <pc:docMk/>
            <pc:sldMk cId="1568121935" sldId="426"/>
            <ac:spMk id="3" creationId="{F54C3928-6D54-49F3-9536-7D2896DBFB92}"/>
          </ac:spMkLst>
        </pc:spChg>
        <pc:picChg chg="add mod">
          <ac:chgData name="Prades, Pierre" userId="f6b5cc53-466f-4d40-8d4d-c3e4eed728ec" providerId="ADAL" clId="{C3BCEE23-50BF-4AC2-9657-5DA4356A30FA}" dt="2025-09-01T20:42:08.165" v="136" actId="1076"/>
          <ac:picMkLst>
            <pc:docMk/>
            <pc:sldMk cId="1568121935" sldId="426"/>
            <ac:picMk id="4" creationId="{65A6C349-E3A8-88F5-E409-806520DDF91F}"/>
          </ac:picMkLst>
        </pc:picChg>
        <pc:picChg chg="del">
          <ac:chgData name="Prades, Pierre" userId="f6b5cc53-466f-4d40-8d4d-c3e4eed728ec" providerId="ADAL" clId="{C3BCEE23-50BF-4AC2-9657-5DA4356A30FA}" dt="2025-09-01T20:42:04.142" v="134" actId="478"/>
          <ac:picMkLst>
            <pc:docMk/>
            <pc:sldMk cId="1568121935" sldId="426"/>
            <ac:picMk id="5" creationId="{BF021A96-6FC4-D8B4-584B-E1298751A368}"/>
          </ac:picMkLst>
        </pc:pic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196984067" sldId="426"/>
        </pc:sldMkLst>
      </pc:sldChg>
      <pc:sldChg chg="modSp add mod">
        <pc:chgData name="Prades, Pierre" userId="f6b5cc53-466f-4d40-8d4d-c3e4eed728ec" providerId="ADAL" clId="{C3BCEE23-50BF-4AC2-9657-5DA4356A30FA}" dt="2025-09-01T20:55:48.270" v="1132" actId="20577"/>
        <pc:sldMkLst>
          <pc:docMk/>
          <pc:sldMk cId="310199388" sldId="427"/>
        </pc:sldMkLst>
        <pc:spChg chg="mod">
          <ac:chgData name="Prades, Pierre" userId="f6b5cc53-466f-4d40-8d4d-c3e4eed728ec" providerId="ADAL" clId="{C3BCEE23-50BF-4AC2-9657-5DA4356A30FA}" dt="2025-09-01T20:55:48.270" v="1132" actId="20577"/>
          <ac:spMkLst>
            <pc:docMk/>
            <pc:sldMk cId="310199388" sldId="427"/>
            <ac:spMk id="3" creationId="{352ED2F7-BAB3-A8F2-46B8-5D84491EE588}"/>
          </ac:spMkLst>
        </pc:spChg>
      </pc:sldChg>
      <pc:sldChg chg="modSp new del mod">
        <pc:chgData name="Prades, Pierre" userId="f6b5cc53-466f-4d40-8d4d-c3e4eed728ec" providerId="ADAL" clId="{C3BCEE23-50BF-4AC2-9657-5DA4356A30FA}" dt="2025-09-01T20:48:08.401" v="512" actId="680"/>
        <pc:sldMkLst>
          <pc:docMk/>
          <pc:sldMk cId="361717061" sldId="427"/>
        </pc:sldMkLst>
        <pc:spChg chg="mod">
          <ac:chgData name="Prades, Pierre" userId="f6b5cc53-466f-4d40-8d4d-c3e4eed728ec" providerId="ADAL" clId="{C3BCEE23-50BF-4AC2-9657-5DA4356A30FA}" dt="2025-09-01T20:48:08.167" v="511" actId="20577"/>
          <ac:spMkLst>
            <pc:docMk/>
            <pc:sldMk cId="361717061" sldId="427"/>
            <ac:spMk id="2" creationId="{D1FE6313-0F8B-DD75-779B-BA7B89AC0CA7}"/>
          </ac:spMkLst>
        </pc:spChg>
        <pc:spChg chg="mod">
          <ac:chgData name="Prades, Pierre" userId="f6b5cc53-466f-4d40-8d4d-c3e4eed728ec" providerId="ADAL" clId="{C3BCEE23-50BF-4AC2-9657-5DA4356A30FA}" dt="2025-09-01T20:48:06.937" v="506" actId="20577"/>
          <ac:spMkLst>
            <pc:docMk/>
            <pc:sldMk cId="361717061" sldId="427"/>
            <ac:spMk id="3" creationId="{352ED2F7-BAB3-A8F2-46B8-5D84491EE588}"/>
          </ac:spMkLst>
        </pc:sp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717876705" sldId="427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713988665" sldId="428"/>
        </pc:sldMkLst>
      </pc:sldChg>
      <pc:sldChg chg="addSp delSp modSp add mod">
        <pc:chgData name="Prades, Pierre" userId="f6b5cc53-466f-4d40-8d4d-c3e4eed728ec" providerId="ADAL" clId="{C3BCEE23-50BF-4AC2-9657-5DA4356A30FA}" dt="2025-09-01T21:23:40.281" v="1140" actId="14100"/>
        <pc:sldMkLst>
          <pc:docMk/>
          <pc:sldMk cId="4183616644" sldId="428"/>
        </pc:sldMkLst>
        <pc:spChg chg="mod">
          <ac:chgData name="Prades, Pierre" userId="f6b5cc53-466f-4d40-8d4d-c3e4eed728ec" providerId="ADAL" clId="{C3BCEE23-50BF-4AC2-9657-5DA4356A30FA}" dt="2025-09-01T21:23:27.461" v="1137" actId="26606"/>
          <ac:spMkLst>
            <pc:docMk/>
            <pc:sldMk cId="4183616644" sldId="428"/>
            <ac:spMk id="2" creationId="{01075039-979E-43AB-B788-435AF362822D}"/>
          </ac:spMkLst>
        </pc:spChg>
        <pc:spChg chg="del mod">
          <ac:chgData name="Prades, Pierre" userId="f6b5cc53-466f-4d40-8d4d-c3e4eed728ec" providerId="ADAL" clId="{C3BCEE23-50BF-4AC2-9657-5DA4356A30FA}" dt="2025-09-01T21:23:25.537" v="1136"/>
          <ac:spMkLst>
            <pc:docMk/>
            <pc:sldMk cId="4183616644" sldId="428"/>
            <ac:spMk id="3" creationId="{F54C3928-6D54-49F3-9536-7D2896DBFB92}"/>
          </ac:spMkLst>
        </pc:spChg>
        <pc:picChg chg="del">
          <ac:chgData name="Prades, Pierre" userId="f6b5cc53-466f-4d40-8d4d-c3e4eed728ec" providerId="ADAL" clId="{C3BCEE23-50BF-4AC2-9657-5DA4356A30FA}" dt="2025-09-01T21:13:34.180" v="1134" actId="478"/>
          <ac:picMkLst>
            <pc:docMk/>
            <pc:sldMk cId="4183616644" sldId="428"/>
            <ac:picMk id="4" creationId="{65A6C349-E3A8-88F5-E409-806520DDF91F}"/>
          </ac:picMkLst>
        </pc:picChg>
        <pc:picChg chg="add mod">
          <ac:chgData name="Prades, Pierre" userId="f6b5cc53-466f-4d40-8d4d-c3e4eed728ec" providerId="ADAL" clId="{C3BCEE23-50BF-4AC2-9657-5DA4356A30FA}" dt="2025-09-01T21:23:40.281" v="1140" actId="14100"/>
          <ac:picMkLst>
            <pc:docMk/>
            <pc:sldMk cId="4183616644" sldId="428"/>
            <ac:picMk id="6" creationId="{CAD50613-C592-E4E0-21B7-28C8CC14CB1F}"/>
          </ac:picMkLst>
        </pc:pic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503760279" sldId="429"/>
        </pc:sldMkLst>
      </pc:sldChg>
      <pc:sldChg chg="addSp delSp modSp add mod">
        <pc:chgData name="Prades, Pierre" userId="f6b5cc53-466f-4d40-8d4d-c3e4eed728ec" providerId="ADAL" clId="{C3BCEE23-50BF-4AC2-9657-5DA4356A30FA}" dt="2025-09-01T21:33:54.679" v="1480" actId="20577"/>
        <pc:sldMkLst>
          <pc:docMk/>
          <pc:sldMk cId="4256983385" sldId="429"/>
        </pc:sldMkLst>
        <pc:spChg chg="add mod">
          <ac:chgData name="Prades, Pierre" userId="f6b5cc53-466f-4d40-8d4d-c3e4eed728ec" providerId="ADAL" clId="{C3BCEE23-50BF-4AC2-9657-5DA4356A30FA}" dt="2025-09-01T21:33:54.679" v="1480" actId="20577"/>
          <ac:spMkLst>
            <pc:docMk/>
            <pc:sldMk cId="4256983385" sldId="429"/>
            <ac:spMk id="4" creationId="{A65824DF-8870-2A14-4A4D-1A3A5416CFBD}"/>
          </ac:spMkLst>
        </pc:spChg>
        <pc:picChg chg="del">
          <ac:chgData name="Prades, Pierre" userId="f6b5cc53-466f-4d40-8d4d-c3e4eed728ec" providerId="ADAL" clId="{C3BCEE23-50BF-4AC2-9657-5DA4356A30FA}" dt="2025-09-01T21:30:44.556" v="1142" actId="478"/>
          <ac:picMkLst>
            <pc:docMk/>
            <pc:sldMk cId="4256983385" sldId="429"/>
            <ac:picMk id="6" creationId="{CAD50613-C592-E4E0-21B7-28C8CC14CB1F}"/>
          </ac:picMkLst>
        </pc:picChg>
      </pc:sldChg>
      <pc:sldChg chg="addSp modSp new mod">
        <pc:chgData name="Prades, Pierre" userId="f6b5cc53-466f-4d40-8d4d-c3e4eed728ec" providerId="ADAL" clId="{C3BCEE23-50BF-4AC2-9657-5DA4356A30FA}" dt="2025-09-02T01:16:20.046" v="3013"/>
        <pc:sldMkLst>
          <pc:docMk/>
          <pc:sldMk cId="2063906055" sldId="430"/>
        </pc:sldMkLst>
        <pc:spChg chg="mod">
          <ac:chgData name="Prades, Pierre" userId="f6b5cc53-466f-4d40-8d4d-c3e4eed728ec" providerId="ADAL" clId="{C3BCEE23-50BF-4AC2-9657-5DA4356A30FA}" dt="2025-09-02T00:29:16.265" v="2446" actId="20577"/>
          <ac:spMkLst>
            <pc:docMk/>
            <pc:sldMk cId="2063906055" sldId="430"/>
            <ac:spMk id="2" creationId="{2E8D428F-3FAF-9FB1-A84B-052231045F83}"/>
          </ac:spMkLst>
        </pc:spChg>
        <pc:spChg chg="mod">
          <ac:chgData name="Prades, Pierre" userId="f6b5cc53-466f-4d40-8d4d-c3e4eed728ec" providerId="ADAL" clId="{C3BCEE23-50BF-4AC2-9657-5DA4356A30FA}" dt="2025-09-02T01:16:20.046" v="3013"/>
          <ac:spMkLst>
            <pc:docMk/>
            <pc:sldMk cId="2063906055" sldId="430"/>
            <ac:spMk id="3" creationId="{A0F61FDE-7A32-880C-D881-D85427A0FB33}"/>
          </ac:spMkLst>
        </pc:spChg>
        <pc:spChg chg="add mod">
          <ac:chgData name="Prades, Pierre" userId="f6b5cc53-466f-4d40-8d4d-c3e4eed728ec" providerId="ADAL" clId="{C3BCEE23-50BF-4AC2-9657-5DA4356A30FA}" dt="2025-09-02T01:08:56.113" v="2722" actId="1076"/>
          <ac:spMkLst>
            <pc:docMk/>
            <pc:sldMk cId="2063906055" sldId="430"/>
            <ac:spMk id="4" creationId="{DB396637-93A8-ECC2-C6A0-6819554ABF38}"/>
          </ac:spMkLst>
        </pc:sp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583413004" sldId="430"/>
        </pc:sldMkLst>
      </pc:sldChg>
      <pc:sldChg chg="addSp delSp modSp new del mod modClrScheme chgLayout">
        <pc:chgData name="Prades, Pierre" userId="f6b5cc53-466f-4d40-8d4d-c3e4eed728ec" providerId="ADAL" clId="{C3BCEE23-50BF-4AC2-9657-5DA4356A30FA}" dt="2025-09-02T01:09:32.496" v="2773" actId="47"/>
        <pc:sldMkLst>
          <pc:docMk/>
          <pc:sldMk cId="2712431393" sldId="431"/>
        </pc:sldMkLst>
        <pc:spChg chg="mod ord">
          <ac:chgData name="Prades, Pierre" userId="f6b5cc53-466f-4d40-8d4d-c3e4eed728ec" providerId="ADAL" clId="{C3BCEE23-50BF-4AC2-9657-5DA4356A30FA}" dt="2025-09-02T00:41:48.965" v="2614" actId="700"/>
          <ac:spMkLst>
            <pc:docMk/>
            <pc:sldMk cId="2712431393" sldId="431"/>
            <ac:spMk id="2" creationId="{5CF02AE2-2216-9F08-5059-B63AD878BCCC}"/>
          </ac:spMkLst>
        </pc:spChg>
        <pc:spChg chg="del mod ord">
          <ac:chgData name="Prades, Pierre" userId="f6b5cc53-466f-4d40-8d4d-c3e4eed728ec" providerId="ADAL" clId="{C3BCEE23-50BF-4AC2-9657-5DA4356A30FA}" dt="2025-09-02T00:41:48.965" v="2614" actId="700"/>
          <ac:spMkLst>
            <pc:docMk/>
            <pc:sldMk cId="2712431393" sldId="431"/>
            <ac:spMk id="3" creationId="{9B861523-0666-21D9-2971-0C0BA49602C6}"/>
          </ac:spMkLst>
        </pc:spChg>
        <pc:spChg chg="add mod ord">
          <ac:chgData name="Prades, Pierre" userId="f6b5cc53-466f-4d40-8d4d-c3e4eed728ec" providerId="ADAL" clId="{C3BCEE23-50BF-4AC2-9657-5DA4356A30FA}" dt="2025-09-02T00:41:48.965" v="2614" actId="700"/>
          <ac:spMkLst>
            <pc:docMk/>
            <pc:sldMk cId="2712431393" sldId="431"/>
            <ac:spMk id="4" creationId="{A93BA836-92CA-87C7-1FF6-87EB049B2531}"/>
          </ac:spMkLst>
        </pc:sp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037927252" sldId="432"/>
        </pc:sldMkLst>
      </pc:sldChg>
      <pc:sldChg chg="addSp modSp new mod">
        <pc:chgData name="Prades, Pierre" userId="f6b5cc53-466f-4d40-8d4d-c3e4eed728ec" providerId="ADAL" clId="{C3BCEE23-50BF-4AC2-9657-5DA4356A30FA}" dt="2025-09-02T01:23:36.990" v="3328" actId="20577"/>
        <pc:sldMkLst>
          <pc:docMk/>
          <pc:sldMk cId="3939144348" sldId="432"/>
        </pc:sldMkLst>
        <pc:spChg chg="mod">
          <ac:chgData name="Prades, Pierre" userId="f6b5cc53-466f-4d40-8d4d-c3e4eed728ec" providerId="ADAL" clId="{C3BCEE23-50BF-4AC2-9657-5DA4356A30FA}" dt="2025-09-02T01:09:48.107" v="2779"/>
          <ac:spMkLst>
            <pc:docMk/>
            <pc:sldMk cId="3939144348" sldId="432"/>
            <ac:spMk id="2" creationId="{57981EB7-67CB-0B90-CF41-7056875CD1D6}"/>
          </ac:spMkLst>
        </pc:spChg>
        <pc:spChg chg="mod">
          <ac:chgData name="Prades, Pierre" userId="f6b5cc53-466f-4d40-8d4d-c3e4eed728ec" providerId="ADAL" clId="{C3BCEE23-50BF-4AC2-9657-5DA4356A30FA}" dt="2025-09-02T01:17:53.194" v="3150" actId="20577"/>
          <ac:spMkLst>
            <pc:docMk/>
            <pc:sldMk cId="3939144348" sldId="432"/>
            <ac:spMk id="3" creationId="{8470AFEE-D9BD-1763-7282-4EBCDD887BB5}"/>
          </ac:spMkLst>
        </pc:spChg>
        <pc:spChg chg="add mod">
          <ac:chgData name="Prades, Pierre" userId="f6b5cc53-466f-4d40-8d4d-c3e4eed728ec" providerId="ADAL" clId="{C3BCEE23-50BF-4AC2-9657-5DA4356A30FA}" dt="2025-09-02T01:23:34.930" v="3327" actId="20577"/>
          <ac:spMkLst>
            <pc:docMk/>
            <pc:sldMk cId="3939144348" sldId="432"/>
            <ac:spMk id="4" creationId="{A9C25BFD-7400-185E-7560-09FE97DBED72}"/>
          </ac:spMkLst>
        </pc:spChg>
        <pc:spChg chg="add mod">
          <ac:chgData name="Prades, Pierre" userId="f6b5cc53-466f-4d40-8d4d-c3e4eed728ec" providerId="ADAL" clId="{C3BCEE23-50BF-4AC2-9657-5DA4356A30FA}" dt="2025-09-02T01:23:36.990" v="3328" actId="20577"/>
          <ac:spMkLst>
            <pc:docMk/>
            <pc:sldMk cId="3939144348" sldId="432"/>
            <ac:spMk id="5" creationId="{A5CA3318-4158-97AE-D1BB-C5F5A398ED5A}"/>
          </ac:spMkLst>
        </pc:spChg>
      </pc:sldChg>
      <pc:sldChg chg="addSp modSp new mod">
        <pc:chgData name="Prades, Pierre" userId="f6b5cc53-466f-4d40-8d4d-c3e4eed728ec" providerId="ADAL" clId="{C3BCEE23-50BF-4AC2-9657-5DA4356A30FA}" dt="2025-09-02T01:24:54.008" v="3334" actId="1076"/>
        <pc:sldMkLst>
          <pc:docMk/>
          <pc:sldMk cId="1223741316" sldId="433"/>
        </pc:sldMkLst>
        <pc:spChg chg="mod">
          <ac:chgData name="Prades, Pierre" userId="f6b5cc53-466f-4d40-8d4d-c3e4eed728ec" providerId="ADAL" clId="{C3BCEE23-50BF-4AC2-9657-5DA4356A30FA}" dt="2025-09-02T01:19:35.988" v="3202" actId="20577"/>
          <ac:spMkLst>
            <pc:docMk/>
            <pc:sldMk cId="1223741316" sldId="433"/>
            <ac:spMk id="2" creationId="{A2582171-9DC5-CB0D-E2A0-1DD18A44F91C}"/>
          </ac:spMkLst>
        </pc:spChg>
        <pc:spChg chg="mod">
          <ac:chgData name="Prades, Pierre" userId="f6b5cc53-466f-4d40-8d4d-c3e4eed728ec" providerId="ADAL" clId="{C3BCEE23-50BF-4AC2-9657-5DA4356A30FA}" dt="2025-09-02T01:21:02.673" v="3315" actId="20577"/>
          <ac:spMkLst>
            <pc:docMk/>
            <pc:sldMk cId="1223741316" sldId="433"/>
            <ac:spMk id="3" creationId="{6BCA4E0D-2F05-B45A-DD8F-3DFD9BC4C438}"/>
          </ac:spMkLst>
        </pc:spChg>
        <pc:spChg chg="add">
          <ac:chgData name="Prades, Pierre" userId="f6b5cc53-466f-4d40-8d4d-c3e4eed728ec" providerId="ADAL" clId="{C3BCEE23-50BF-4AC2-9657-5DA4356A30FA}" dt="2025-09-02T01:20:46.049" v="3313"/>
          <ac:spMkLst>
            <pc:docMk/>
            <pc:sldMk cId="1223741316" sldId="433"/>
            <ac:spMk id="4" creationId="{3B292B62-255D-9AED-1B6E-B58089FD0EEE}"/>
          </ac:spMkLst>
        </pc:spChg>
        <pc:spChg chg="add mod">
          <ac:chgData name="Prades, Pierre" userId="f6b5cc53-466f-4d40-8d4d-c3e4eed728ec" providerId="ADAL" clId="{C3BCEE23-50BF-4AC2-9657-5DA4356A30FA}" dt="2025-09-02T01:24:42.352" v="3329" actId="1076"/>
          <ac:spMkLst>
            <pc:docMk/>
            <pc:sldMk cId="1223741316" sldId="433"/>
            <ac:spMk id="5" creationId="{7E48AF97-4BD7-B1D0-FD16-1185BB5C39DE}"/>
          </ac:spMkLst>
        </pc:spChg>
        <pc:picChg chg="add mod">
          <ac:chgData name="Prades, Pierre" userId="f6b5cc53-466f-4d40-8d4d-c3e4eed728ec" providerId="ADAL" clId="{C3BCEE23-50BF-4AC2-9657-5DA4356A30FA}" dt="2025-09-02T01:24:54.008" v="3334" actId="1076"/>
          <ac:picMkLst>
            <pc:docMk/>
            <pc:sldMk cId="1223741316" sldId="433"/>
            <ac:picMk id="7" creationId="{EB30BB3C-D519-5C13-6C1A-FA2552CAE19F}"/>
          </ac:picMkLst>
        </pc:pic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089869953" sldId="433"/>
        </pc:sldMkLst>
      </pc:sldChg>
      <pc:sldChg chg="add del">
        <pc:chgData name="Prades, Pierre" userId="f6b5cc53-466f-4d40-8d4d-c3e4eed728ec" providerId="ADAL" clId="{C3BCEE23-50BF-4AC2-9657-5DA4356A30FA}" dt="2025-09-02T01:09:31.871" v="2772" actId="47"/>
        <pc:sldMkLst>
          <pc:docMk/>
          <pc:sldMk cId="2540311910" sldId="433"/>
        </pc:sldMkLst>
      </pc:sldChg>
      <pc:sldChg chg="addSp modSp new mod">
        <pc:chgData name="Prades, Pierre" userId="f6b5cc53-466f-4d40-8d4d-c3e4eed728ec" providerId="ADAL" clId="{C3BCEE23-50BF-4AC2-9657-5DA4356A30FA}" dt="2025-09-02T01:32:13.408" v="3934" actId="20577"/>
        <pc:sldMkLst>
          <pc:docMk/>
          <pc:sldMk cId="3805913923" sldId="434"/>
        </pc:sldMkLst>
        <pc:spChg chg="mod">
          <ac:chgData name="Prades, Pierre" userId="f6b5cc53-466f-4d40-8d4d-c3e4eed728ec" providerId="ADAL" clId="{C3BCEE23-50BF-4AC2-9657-5DA4356A30FA}" dt="2025-09-02T01:25:30.072" v="3366" actId="20577"/>
          <ac:spMkLst>
            <pc:docMk/>
            <pc:sldMk cId="3805913923" sldId="434"/>
            <ac:spMk id="2" creationId="{619E9A09-A2BD-D29E-50E4-8C6873709353}"/>
          </ac:spMkLst>
        </pc:spChg>
        <pc:spChg chg="mod">
          <ac:chgData name="Prades, Pierre" userId="f6b5cc53-466f-4d40-8d4d-c3e4eed728ec" providerId="ADAL" clId="{C3BCEE23-50BF-4AC2-9657-5DA4356A30FA}" dt="2025-09-02T01:32:13.408" v="3934" actId="20577"/>
          <ac:spMkLst>
            <pc:docMk/>
            <pc:sldMk cId="3805913923" sldId="434"/>
            <ac:spMk id="3" creationId="{44770DCB-1C80-8F01-5344-5FB315CA59B3}"/>
          </ac:spMkLst>
        </pc:spChg>
        <pc:picChg chg="add mod">
          <ac:chgData name="Prades, Pierre" userId="f6b5cc53-466f-4d40-8d4d-c3e4eed728ec" providerId="ADAL" clId="{C3BCEE23-50BF-4AC2-9657-5DA4356A30FA}" dt="2025-09-02T01:30:05.898" v="3738" actId="1076"/>
          <ac:picMkLst>
            <pc:docMk/>
            <pc:sldMk cId="3805913923" sldId="434"/>
            <ac:picMk id="5" creationId="{414F25FA-1C4E-B087-115D-09C86C370E9A}"/>
          </ac:picMkLst>
        </pc:pic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4292246304" sldId="434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802304102" sldId="435"/>
        </pc:sldMkLst>
      </pc:sldChg>
      <pc:sldChg chg="addSp delSp modSp new mod">
        <pc:chgData name="Prades, Pierre" userId="f6b5cc53-466f-4d40-8d4d-c3e4eed728ec" providerId="ADAL" clId="{C3BCEE23-50BF-4AC2-9657-5DA4356A30FA}" dt="2025-09-02T01:33:31.400" v="3944" actId="20577"/>
        <pc:sldMkLst>
          <pc:docMk/>
          <pc:sldMk cId="2737606858" sldId="435"/>
        </pc:sldMkLst>
        <pc:spChg chg="mod">
          <ac:chgData name="Prades, Pierre" userId="f6b5cc53-466f-4d40-8d4d-c3e4eed728ec" providerId="ADAL" clId="{C3BCEE23-50BF-4AC2-9657-5DA4356A30FA}" dt="2025-09-02T01:33:31.400" v="3944" actId="20577"/>
          <ac:spMkLst>
            <pc:docMk/>
            <pc:sldMk cId="2737606858" sldId="435"/>
            <ac:spMk id="2" creationId="{BAFE4438-06AF-0DD4-5AB6-D6BEEF389BAA}"/>
          </ac:spMkLst>
        </pc:spChg>
        <pc:spChg chg="del">
          <ac:chgData name="Prades, Pierre" userId="f6b5cc53-466f-4d40-8d4d-c3e4eed728ec" providerId="ADAL" clId="{C3BCEE23-50BF-4AC2-9657-5DA4356A30FA}" dt="2025-09-02T01:33:22.627" v="3936" actId="22"/>
          <ac:spMkLst>
            <pc:docMk/>
            <pc:sldMk cId="2737606858" sldId="435"/>
            <ac:spMk id="3" creationId="{8F22A914-6A28-6CA2-6400-87D86529ABCE}"/>
          </ac:spMkLst>
        </pc:spChg>
        <pc:picChg chg="add mod ord">
          <ac:chgData name="Prades, Pierre" userId="f6b5cc53-466f-4d40-8d4d-c3e4eed728ec" providerId="ADAL" clId="{C3BCEE23-50BF-4AC2-9657-5DA4356A30FA}" dt="2025-09-02T01:33:22.627" v="3936" actId="22"/>
          <ac:picMkLst>
            <pc:docMk/>
            <pc:sldMk cId="2737606858" sldId="435"/>
            <ac:picMk id="5" creationId="{38DA0B57-1AEB-E1B3-AEE2-0BFDA22B9FDB}"/>
          </ac:picMkLst>
        </pc:picChg>
      </pc:sldChg>
      <pc:sldChg chg="addSp delSp modSp new mod">
        <pc:chgData name="Prades, Pierre" userId="f6b5cc53-466f-4d40-8d4d-c3e4eed728ec" providerId="ADAL" clId="{C3BCEE23-50BF-4AC2-9657-5DA4356A30FA}" dt="2025-09-02T01:50:51.928" v="4384" actId="1076"/>
        <pc:sldMkLst>
          <pc:docMk/>
          <pc:sldMk cId="654129177" sldId="436"/>
        </pc:sldMkLst>
        <pc:spChg chg="mod">
          <ac:chgData name="Prades, Pierre" userId="f6b5cc53-466f-4d40-8d4d-c3e4eed728ec" providerId="ADAL" clId="{C3BCEE23-50BF-4AC2-9657-5DA4356A30FA}" dt="2025-09-02T01:34:12.144" v="3985" actId="20577"/>
          <ac:spMkLst>
            <pc:docMk/>
            <pc:sldMk cId="654129177" sldId="436"/>
            <ac:spMk id="2" creationId="{3DB03EED-76D6-CDFF-3833-45CE50EB2F25}"/>
          </ac:spMkLst>
        </pc:spChg>
        <pc:spChg chg="mod">
          <ac:chgData name="Prades, Pierre" userId="f6b5cc53-466f-4d40-8d4d-c3e4eed728ec" providerId="ADAL" clId="{C3BCEE23-50BF-4AC2-9657-5DA4356A30FA}" dt="2025-09-02T01:40:45.855" v="4294" actId="6549"/>
          <ac:spMkLst>
            <pc:docMk/>
            <pc:sldMk cId="654129177" sldId="436"/>
            <ac:spMk id="3" creationId="{276E423F-8A76-5DDF-A351-64414F97E946}"/>
          </ac:spMkLst>
        </pc:spChg>
        <pc:spChg chg="add del mod">
          <ac:chgData name="Prades, Pierre" userId="f6b5cc53-466f-4d40-8d4d-c3e4eed728ec" providerId="ADAL" clId="{C3BCEE23-50BF-4AC2-9657-5DA4356A30FA}" dt="2025-09-02T01:40:42.396" v="4289" actId="478"/>
          <ac:spMkLst>
            <pc:docMk/>
            <pc:sldMk cId="654129177" sldId="436"/>
            <ac:spMk id="4" creationId="{DB4CD1B5-AB5A-23EE-CCFF-2C3010BC37B9}"/>
          </ac:spMkLst>
        </pc:spChg>
        <pc:spChg chg="add mod">
          <ac:chgData name="Prades, Pierre" userId="f6b5cc53-466f-4d40-8d4d-c3e4eed728ec" providerId="ADAL" clId="{C3BCEE23-50BF-4AC2-9657-5DA4356A30FA}" dt="2025-09-02T01:50:51.928" v="4384" actId="1076"/>
          <ac:spMkLst>
            <pc:docMk/>
            <pc:sldMk cId="654129177" sldId="436"/>
            <ac:spMk id="7" creationId="{788DF7DC-5E3F-73B4-7F15-652798097611}"/>
          </ac:spMkLst>
        </pc:spChg>
        <pc:picChg chg="add mod">
          <ac:chgData name="Prades, Pierre" userId="f6b5cc53-466f-4d40-8d4d-c3e4eed728ec" providerId="ADAL" clId="{C3BCEE23-50BF-4AC2-9657-5DA4356A30FA}" dt="2025-09-02T01:41:06.547" v="4296" actId="1076"/>
          <ac:picMkLst>
            <pc:docMk/>
            <pc:sldMk cId="654129177" sldId="436"/>
            <ac:picMk id="6" creationId="{3FB9FE89-C16B-C50A-48D2-0FF5ADD70C1C}"/>
          </ac:picMkLst>
        </pc:pic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144720097" sldId="436"/>
        </pc:sldMkLst>
      </pc:sldChg>
      <pc:sldChg chg="addSp modSp new mod modClrScheme chgLayout">
        <pc:chgData name="Prades, Pierre" userId="f6b5cc53-466f-4d40-8d4d-c3e4eed728ec" providerId="ADAL" clId="{C3BCEE23-50BF-4AC2-9657-5DA4356A30FA}" dt="2025-09-02T01:44:33.033" v="4378" actId="207"/>
        <pc:sldMkLst>
          <pc:docMk/>
          <pc:sldMk cId="49112831" sldId="437"/>
        </pc:sldMkLst>
        <pc:spChg chg="mod">
          <ac:chgData name="Prades, Pierre" userId="f6b5cc53-466f-4d40-8d4d-c3e4eed728ec" providerId="ADAL" clId="{C3BCEE23-50BF-4AC2-9657-5DA4356A30FA}" dt="2025-09-02T01:44:16.136" v="4375" actId="26606"/>
          <ac:spMkLst>
            <pc:docMk/>
            <pc:sldMk cId="49112831" sldId="437"/>
            <ac:spMk id="2" creationId="{C9852860-C31A-FE82-64EB-CDA5DE71F128}"/>
          </ac:spMkLst>
        </pc:spChg>
        <pc:spChg chg="mod">
          <ac:chgData name="Prades, Pierre" userId="f6b5cc53-466f-4d40-8d4d-c3e4eed728ec" providerId="ADAL" clId="{C3BCEE23-50BF-4AC2-9657-5DA4356A30FA}" dt="2025-09-02T01:44:33.033" v="4378" actId="207"/>
          <ac:spMkLst>
            <pc:docMk/>
            <pc:sldMk cId="49112831" sldId="437"/>
            <ac:spMk id="3" creationId="{DE9AE4DB-19A5-C5F8-1CA3-AFCFBE73BCFF}"/>
          </ac:spMkLst>
        </pc:spChg>
        <pc:spChg chg="add">
          <ac:chgData name="Prades, Pierre" userId="f6b5cc53-466f-4d40-8d4d-c3e4eed728ec" providerId="ADAL" clId="{C3BCEE23-50BF-4AC2-9657-5DA4356A30FA}" dt="2025-09-02T01:43:33.176" v="4367"/>
          <ac:spMkLst>
            <pc:docMk/>
            <pc:sldMk cId="49112831" sldId="437"/>
            <ac:spMk id="4" creationId="{324DAD72-B7C8-D831-BE14-40FE7483B5AE}"/>
          </ac:spMkLst>
        </pc:spChg>
        <pc:picChg chg="add mod">
          <ac:chgData name="Prades, Pierre" userId="f6b5cc53-466f-4d40-8d4d-c3e4eed728ec" providerId="ADAL" clId="{C3BCEE23-50BF-4AC2-9657-5DA4356A30FA}" dt="2025-09-02T01:44:16.136" v="4375" actId="26606"/>
          <ac:picMkLst>
            <pc:docMk/>
            <pc:sldMk cId="49112831" sldId="437"/>
            <ac:picMk id="6" creationId="{291FB095-7BCB-BCC6-7A2B-EE69A9AC398D}"/>
          </ac:picMkLst>
        </pc:pic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415812040" sldId="437"/>
        </pc:sldMkLst>
      </pc:sldChg>
      <pc:sldChg chg="addSp modSp new mod">
        <pc:chgData name="Prades, Pierre" userId="f6b5cc53-466f-4d40-8d4d-c3e4eed728ec" providerId="ADAL" clId="{C3BCEE23-50BF-4AC2-9657-5DA4356A30FA}" dt="2025-09-02T01:58:26.691" v="4634" actId="14100"/>
        <pc:sldMkLst>
          <pc:docMk/>
          <pc:sldMk cId="2068234153" sldId="438"/>
        </pc:sldMkLst>
        <pc:spChg chg="mod">
          <ac:chgData name="Prades, Pierre" userId="f6b5cc53-466f-4d40-8d4d-c3e4eed728ec" providerId="ADAL" clId="{C3BCEE23-50BF-4AC2-9657-5DA4356A30FA}" dt="2025-09-02T01:51:40.235" v="4427" actId="20577"/>
          <ac:spMkLst>
            <pc:docMk/>
            <pc:sldMk cId="2068234153" sldId="438"/>
            <ac:spMk id="2" creationId="{6F8C80C3-DF42-8835-A32B-ADFCE6DE9B53}"/>
          </ac:spMkLst>
        </pc:spChg>
        <pc:spChg chg="mod">
          <ac:chgData name="Prades, Pierre" userId="f6b5cc53-466f-4d40-8d4d-c3e4eed728ec" providerId="ADAL" clId="{C3BCEE23-50BF-4AC2-9657-5DA4356A30FA}" dt="2025-09-02T01:56:28.234" v="4618" actId="20577"/>
          <ac:spMkLst>
            <pc:docMk/>
            <pc:sldMk cId="2068234153" sldId="438"/>
            <ac:spMk id="3" creationId="{5E5079F2-24BA-F843-F461-EE43A15FCA00}"/>
          </ac:spMkLst>
        </pc:spChg>
        <pc:picChg chg="add mod">
          <ac:chgData name="Prades, Pierre" userId="f6b5cc53-466f-4d40-8d4d-c3e4eed728ec" providerId="ADAL" clId="{C3BCEE23-50BF-4AC2-9657-5DA4356A30FA}" dt="2025-09-02T01:55:53.767" v="4567" actId="1076"/>
          <ac:picMkLst>
            <pc:docMk/>
            <pc:sldMk cId="2068234153" sldId="438"/>
            <ac:picMk id="5" creationId="{E5EC812C-EA17-E8BB-5098-1A7A5FC18BF8}"/>
          </ac:picMkLst>
        </pc:picChg>
        <pc:picChg chg="add mod">
          <ac:chgData name="Prades, Pierre" userId="f6b5cc53-466f-4d40-8d4d-c3e4eed728ec" providerId="ADAL" clId="{C3BCEE23-50BF-4AC2-9657-5DA4356A30FA}" dt="2025-09-02T01:55:43.428" v="4562" actId="1076"/>
          <ac:picMkLst>
            <pc:docMk/>
            <pc:sldMk cId="2068234153" sldId="438"/>
            <ac:picMk id="7" creationId="{0AB7D603-F3EB-6C3F-A8EB-7306AC461C6E}"/>
          </ac:picMkLst>
        </pc:picChg>
        <pc:picChg chg="add mod">
          <ac:chgData name="Prades, Pierre" userId="f6b5cc53-466f-4d40-8d4d-c3e4eed728ec" providerId="ADAL" clId="{C3BCEE23-50BF-4AC2-9657-5DA4356A30FA}" dt="2025-09-02T01:57:14.400" v="4622" actId="14100"/>
          <ac:picMkLst>
            <pc:docMk/>
            <pc:sldMk cId="2068234153" sldId="438"/>
            <ac:picMk id="9" creationId="{A8A4DCE5-E067-4764-70E2-6982E82FD63F}"/>
          </ac:picMkLst>
        </pc:picChg>
        <pc:cxnChg chg="add mod">
          <ac:chgData name="Prades, Pierre" userId="f6b5cc53-466f-4d40-8d4d-c3e4eed728ec" providerId="ADAL" clId="{C3BCEE23-50BF-4AC2-9657-5DA4356A30FA}" dt="2025-09-02T01:58:19.343" v="4632" actId="14100"/>
          <ac:cxnSpMkLst>
            <pc:docMk/>
            <pc:sldMk cId="2068234153" sldId="438"/>
            <ac:cxnSpMk id="11" creationId="{4F5B5E09-43B8-C3FA-E03E-DF824E64C724}"/>
          </ac:cxnSpMkLst>
        </pc:cxnChg>
        <pc:cxnChg chg="add mod">
          <ac:chgData name="Prades, Pierre" userId="f6b5cc53-466f-4d40-8d4d-c3e4eed728ec" providerId="ADAL" clId="{C3BCEE23-50BF-4AC2-9657-5DA4356A30FA}" dt="2025-09-02T01:58:26.691" v="4634" actId="14100"/>
          <ac:cxnSpMkLst>
            <pc:docMk/>
            <pc:sldMk cId="2068234153" sldId="438"/>
            <ac:cxnSpMk id="12" creationId="{47A65249-4ED4-3D5E-7E26-ACF96D41E06F}"/>
          </ac:cxnSpMkLst>
        </pc:cxn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3861513560" sldId="438"/>
        </pc:sldMkLst>
      </pc:sldChg>
      <pc:sldChg chg="addSp delSp modSp new mod">
        <pc:chgData name="Prades, Pierre" userId="f6b5cc53-466f-4d40-8d4d-c3e4eed728ec" providerId="ADAL" clId="{C3BCEE23-50BF-4AC2-9657-5DA4356A30FA}" dt="2025-09-02T02:02:42.958" v="4799" actId="1076"/>
        <pc:sldMkLst>
          <pc:docMk/>
          <pc:sldMk cId="1017755101" sldId="439"/>
        </pc:sldMkLst>
        <pc:spChg chg="mod">
          <ac:chgData name="Prades, Pierre" userId="f6b5cc53-466f-4d40-8d4d-c3e4eed728ec" providerId="ADAL" clId="{C3BCEE23-50BF-4AC2-9657-5DA4356A30FA}" dt="2025-09-02T01:59:52.802" v="4673" actId="20577"/>
          <ac:spMkLst>
            <pc:docMk/>
            <pc:sldMk cId="1017755101" sldId="439"/>
            <ac:spMk id="2" creationId="{143210AD-FEC5-B64A-3F83-9810440134D3}"/>
          </ac:spMkLst>
        </pc:spChg>
        <pc:spChg chg="mod">
          <ac:chgData name="Prades, Pierre" userId="f6b5cc53-466f-4d40-8d4d-c3e4eed728ec" providerId="ADAL" clId="{C3BCEE23-50BF-4AC2-9657-5DA4356A30FA}" dt="2025-09-02T02:01:27.691" v="4782" actId="1076"/>
          <ac:spMkLst>
            <pc:docMk/>
            <pc:sldMk cId="1017755101" sldId="439"/>
            <ac:spMk id="3" creationId="{E8D4F7D8-222D-6D30-2FB7-69636547C970}"/>
          </ac:spMkLst>
        </pc:spChg>
        <pc:spChg chg="add mod">
          <ac:chgData name="Prades, Pierre" userId="f6b5cc53-466f-4d40-8d4d-c3e4eed728ec" providerId="ADAL" clId="{C3BCEE23-50BF-4AC2-9657-5DA4356A30FA}" dt="2025-09-02T02:01:47.965" v="4788" actId="1076"/>
          <ac:spMkLst>
            <pc:docMk/>
            <pc:sldMk cId="1017755101" sldId="439"/>
            <ac:spMk id="4" creationId="{ADEEBA60-F199-51DB-4E22-CCA3D83C71A1}"/>
          </ac:spMkLst>
        </pc:spChg>
        <pc:picChg chg="add del mod">
          <ac:chgData name="Prades, Pierre" userId="f6b5cc53-466f-4d40-8d4d-c3e4eed728ec" providerId="ADAL" clId="{C3BCEE23-50BF-4AC2-9657-5DA4356A30FA}" dt="2025-09-02T02:02:10.675" v="4792" actId="22"/>
          <ac:picMkLst>
            <pc:docMk/>
            <pc:sldMk cId="1017755101" sldId="439"/>
            <ac:picMk id="6" creationId="{ACCC88CB-9762-9FFB-CBB3-0519195EE7E1}"/>
          </ac:picMkLst>
        </pc:picChg>
        <pc:picChg chg="add mod">
          <ac:chgData name="Prades, Pierre" userId="f6b5cc53-466f-4d40-8d4d-c3e4eed728ec" providerId="ADAL" clId="{C3BCEE23-50BF-4AC2-9657-5DA4356A30FA}" dt="2025-09-02T02:02:25.318" v="4795" actId="1076"/>
          <ac:picMkLst>
            <pc:docMk/>
            <pc:sldMk cId="1017755101" sldId="439"/>
            <ac:picMk id="8" creationId="{A038E551-8573-D5D2-4CB8-EC695DA66651}"/>
          </ac:picMkLst>
        </pc:picChg>
        <pc:cxnChg chg="add mod">
          <ac:chgData name="Prades, Pierre" userId="f6b5cc53-466f-4d40-8d4d-c3e4eed728ec" providerId="ADAL" clId="{C3BCEE23-50BF-4AC2-9657-5DA4356A30FA}" dt="2025-09-02T02:02:42.958" v="4799" actId="1076"/>
          <ac:cxnSpMkLst>
            <pc:docMk/>
            <pc:sldMk cId="1017755101" sldId="439"/>
            <ac:cxnSpMk id="9" creationId="{35E5C029-DC41-C198-1C5D-D0A76D0D9C5D}"/>
          </ac:cxnSpMkLst>
        </pc:cxn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1689949710" sldId="439"/>
        </pc:sldMkLst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908483627" sldId="440"/>
        </pc:sldMkLst>
      </pc:sldChg>
      <pc:sldChg chg="addSp modSp new mod">
        <pc:chgData name="Prades, Pierre" userId="f6b5cc53-466f-4d40-8d4d-c3e4eed728ec" providerId="ADAL" clId="{C3BCEE23-50BF-4AC2-9657-5DA4356A30FA}" dt="2025-09-02T02:09:00.324" v="4990" actId="1076"/>
        <pc:sldMkLst>
          <pc:docMk/>
          <pc:sldMk cId="3293072171" sldId="440"/>
        </pc:sldMkLst>
        <pc:spChg chg="mod">
          <ac:chgData name="Prades, Pierre" userId="f6b5cc53-466f-4d40-8d4d-c3e4eed728ec" providerId="ADAL" clId="{C3BCEE23-50BF-4AC2-9657-5DA4356A30FA}" dt="2025-09-02T02:04:03.427" v="4821" actId="20577"/>
          <ac:spMkLst>
            <pc:docMk/>
            <pc:sldMk cId="3293072171" sldId="440"/>
            <ac:spMk id="2" creationId="{21A6E29C-AFFD-F3C4-7FA6-D5887BB5B686}"/>
          </ac:spMkLst>
        </pc:spChg>
        <pc:spChg chg="mod">
          <ac:chgData name="Prades, Pierre" userId="f6b5cc53-466f-4d40-8d4d-c3e4eed728ec" providerId="ADAL" clId="{C3BCEE23-50BF-4AC2-9657-5DA4356A30FA}" dt="2025-09-02T02:08:45.085" v="4983" actId="20577"/>
          <ac:spMkLst>
            <pc:docMk/>
            <pc:sldMk cId="3293072171" sldId="440"/>
            <ac:spMk id="3" creationId="{2D66F1A7-4A4C-D7FF-4166-C2FCFC94A795}"/>
          </ac:spMkLst>
        </pc:spChg>
        <pc:spChg chg="add mod">
          <ac:chgData name="Prades, Pierre" userId="f6b5cc53-466f-4d40-8d4d-c3e4eed728ec" providerId="ADAL" clId="{C3BCEE23-50BF-4AC2-9657-5DA4356A30FA}" dt="2025-09-02T02:09:00.324" v="4990" actId="1076"/>
          <ac:spMkLst>
            <pc:docMk/>
            <pc:sldMk cId="3293072171" sldId="440"/>
            <ac:spMk id="4" creationId="{CE0740E8-33AE-1FD8-B8C1-29C0F8BEB0A5}"/>
          </ac:spMkLst>
        </pc:sp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267383037" sldId="441"/>
        </pc:sldMkLst>
      </pc:sldChg>
      <pc:sldChg chg="addSp modSp new mod">
        <pc:chgData name="Prades, Pierre" userId="f6b5cc53-466f-4d40-8d4d-c3e4eed728ec" providerId="ADAL" clId="{C3BCEE23-50BF-4AC2-9657-5DA4356A30FA}" dt="2025-09-02T02:23:48.462" v="5489" actId="1036"/>
        <pc:sldMkLst>
          <pc:docMk/>
          <pc:sldMk cId="3118426961" sldId="441"/>
        </pc:sldMkLst>
        <pc:spChg chg="mod">
          <ac:chgData name="Prades, Pierre" userId="f6b5cc53-466f-4d40-8d4d-c3e4eed728ec" providerId="ADAL" clId="{C3BCEE23-50BF-4AC2-9657-5DA4356A30FA}" dt="2025-09-02T02:14:40.715" v="5015" actId="20577"/>
          <ac:spMkLst>
            <pc:docMk/>
            <pc:sldMk cId="3118426961" sldId="441"/>
            <ac:spMk id="2" creationId="{E4CA137C-AE17-E391-973F-3185BAC7C30D}"/>
          </ac:spMkLst>
        </pc:spChg>
        <pc:spChg chg="mod">
          <ac:chgData name="Prades, Pierre" userId="f6b5cc53-466f-4d40-8d4d-c3e4eed728ec" providerId="ADAL" clId="{C3BCEE23-50BF-4AC2-9657-5DA4356A30FA}" dt="2025-09-02T02:23:11.855" v="5450" actId="21"/>
          <ac:spMkLst>
            <pc:docMk/>
            <pc:sldMk cId="3118426961" sldId="441"/>
            <ac:spMk id="3" creationId="{993D155A-7219-CEF1-272D-A1765BDA631C}"/>
          </ac:spMkLst>
        </pc:spChg>
        <pc:spChg chg="add mod">
          <ac:chgData name="Prades, Pierre" userId="f6b5cc53-466f-4d40-8d4d-c3e4eed728ec" providerId="ADAL" clId="{C3BCEE23-50BF-4AC2-9657-5DA4356A30FA}" dt="2025-09-02T02:22:57.900" v="5448" actId="1076"/>
          <ac:spMkLst>
            <pc:docMk/>
            <pc:sldMk cId="3118426961" sldId="441"/>
            <ac:spMk id="4" creationId="{303B9125-454B-3723-A570-988F6BB4F4EA}"/>
          </ac:spMkLst>
        </pc:spChg>
        <pc:spChg chg="add mod">
          <ac:chgData name="Prades, Pierre" userId="f6b5cc53-466f-4d40-8d4d-c3e4eed728ec" providerId="ADAL" clId="{C3BCEE23-50BF-4AC2-9657-5DA4356A30FA}" dt="2025-09-02T02:23:48.462" v="5489" actId="1036"/>
          <ac:spMkLst>
            <pc:docMk/>
            <pc:sldMk cId="3118426961" sldId="441"/>
            <ac:spMk id="5" creationId="{4E87E07D-3D52-B309-5925-20C9096A0FC5}"/>
          </ac:spMkLst>
        </pc:spChg>
      </pc:sldChg>
      <pc:sldChg chg="del">
        <pc:chgData name="Prades, Pierre" userId="f6b5cc53-466f-4d40-8d4d-c3e4eed728ec" providerId="ADAL" clId="{C3BCEE23-50BF-4AC2-9657-5DA4356A30FA}" dt="2025-09-01T20:34:11.290" v="0" actId="47"/>
        <pc:sldMkLst>
          <pc:docMk/>
          <pc:sldMk cId="651090168" sldId="442"/>
        </pc:sldMkLst>
      </pc:sldChg>
      <pc:sldChg chg="addSp modSp new mod">
        <pc:chgData name="Prades, Pierre" userId="f6b5cc53-466f-4d40-8d4d-c3e4eed728ec" providerId="ADAL" clId="{C3BCEE23-50BF-4AC2-9657-5DA4356A30FA}" dt="2025-09-02T02:25:04.174" v="5575" actId="20577"/>
        <pc:sldMkLst>
          <pc:docMk/>
          <pc:sldMk cId="3773544433" sldId="442"/>
        </pc:sldMkLst>
        <pc:spChg chg="mod">
          <ac:chgData name="Prades, Pierre" userId="f6b5cc53-466f-4d40-8d4d-c3e4eed728ec" providerId="ADAL" clId="{C3BCEE23-50BF-4AC2-9657-5DA4356A30FA}" dt="2025-09-02T02:23:24.217" v="5475" actId="20577"/>
          <ac:spMkLst>
            <pc:docMk/>
            <pc:sldMk cId="3773544433" sldId="442"/>
            <ac:spMk id="2" creationId="{23B5E609-A846-2966-221F-007CF0A1427E}"/>
          </ac:spMkLst>
        </pc:spChg>
        <pc:spChg chg="mod">
          <ac:chgData name="Prades, Pierre" userId="f6b5cc53-466f-4d40-8d4d-c3e4eed728ec" providerId="ADAL" clId="{C3BCEE23-50BF-4AC2-9657-5DA4356A30FA}" dt="2025-09-02T02:25:04.174" v="5575" actId="20577"/>
          <ac:spMkLst>
            <pc:docMk/>
            <pc:sldMk cId="3773544433" sldId="442"/>
            <ac:spMk id="3" creationId="{BD85D4D5-8905-EEF4-BAB6-66230FDD69D3}"/>
          </ac:spMkLst>
        </pc:spChg>
        <pc:spChg chg="add mod">
          <ac:chgData name="Prades, Pierre" userId="f6b5cc53-466f-4d40-8d4d-c3e4eed728ec" providerId="ADAL" clId="{C3BCEE23-50BF-4AC2-9657-5DA4356A30FA}" dt="2025-09-02T02:24:42.219" v="5502" actId="1076"/>
          <ac:spMkLst>
            <pc:docMk/>
            <pc:sldMk cId="3773544433" sldId="442"/>
            <ac:spMk id="4" creationId="{34BDF10E-8C43-DE7B-54C1-E9A8EB2264F7}"/>
          </ac:spMkLst>
        </pc:spChg>
      </pc:sldChg>
      <pc:sldChg chg="addSp delSp modSp new mod modClrScheme chgLayout">
        <pc:chgData name="Prades, Pierre" userId="f6b5cc53-466f-4d40-8d4d-c3e4eed728ec" providerId="ADAL" clId="{C3BCEE23-50BF-4AC2-9657-5DA4356A30FA}" dt="2025-09-02T02:40:23.991" v="5600" actId="20577"/>
        <pc:sldMkLst>
          <pc:docMk/>
          <pc:sldMk cId="3218987109" sldId="443"/>
        </pc:sldMkLst>
        <pc:spChg chg="mod ord">
          <ac:chgData name="Prades, Pierre" userId="f6b5cc53-466f-4d40-8d4d-c3e4eed728ec" providerId="ADAL" clId="{C3BCEE23-50BF-4AC2-9657-5DA4356A30FA}" dt="2025-09-02T02:40:23.991" v="5600" actId="20577"/>
          <ac:spMkLst>
            <pc:docMk/>
            <pc:sldMk cId="3218987109" sldId="443"/>
            <ac:spMk id="2" creationId="{A5F1335F-5303-6C47-49F2-7EC226061AC0}"/>
          </ac:spMkLst>
        </pc:spChg>
        <pc:spChg chg="del mod ord">
          <ac:chgData name="Prades, Pierre" userId="f6b5cc53-466f-4d40-8d4d-c3e4eed728ec" providerId="ADAL" clId="{C3BCEE23-50BF-4AC2-9657-5DA4356A30FA}" dt="2025-09-02T02:40:19.093" v="5598" actId="700"/>
          <ac:spMkLst>
            <pc:docMk/>
            <pc:sldMk cId="3218987109" sldId="443"/>
            <ac:spMk id="3" creationId="{F76E9BCB-DA7C-BCA4-A938-0476A49F0403}"/>
          </ac:spMkLst>
        </pc:spChg>
        <pc:spChg chg="add mod ord">
          <ac:chgData name="Prades, Pierre" userId="f6b5cc53-466f-4d40-8d4d-c3e4eed728ec" providerId="ADAL" clId="{C3BCEE23-50BF-4AC2-9657-5DA4356A30FA}" dt="2025-09-02T02:40:19.093" v="5598" actId="700"/>
          <ac:spMkLst>
            <pc:docMk/>
            <pc:sldMk cId="3218987109" sldId="443"/>
            <ac:spMk id="4" creationId="{4029A50E-FE97-5A14-3F96-0956A5030EA7}"/>
          </ac:spMkLst>
        </pc:spChg>
      </pc:sldChg>
      <pc:sldChg chg="addSp delSp modSp new mod modClrScheme chgLayout">
        <pc:chgData name="Prades, Pierre" userId="f6b5cc53-466f-4d40-8d4d-c3e4eed728ec" providerId="ADAL" clId="{C3BCEE23-50BF-4AC2-9657-5DA4356A30FA}" dt="2025-09-02T02:43:59.860" v="5750" actId="14100"/>
        <pc:sldMkLst>
          <pc:docMk/>
          <pc:sldMk cId="3005359537" sldId="444"/>
        </pc:sldMkLst>
        <pc:spChg chg="del mod ord">
          <ac:chgData name="Prades, Pierre" userId="f6b5cc53-466f-4d40-8d4d-c3e4eed728ec" providerId="ADAL" clId="{C3BCEE23-50BF-4AC2-9657-5DA4356A30FA}" dt="2025-09-02T02:40:33.896" v="5602" actId="700"/>
          <ac:spMkLst>
            <pc:docMk/>
            <pc:sldMk cId="3005359537" sldId="444"/>
            <ac:spMk id="2" creationId="{2159248F-D8D1-E91B-AD33-53FACD418E15}"/>
          </ac:spMkLst>
        </pc:spChg>
        <pc:spChg chg="del mod ord">
          <ac:chgData name="Prades, Pierre" userId="f6b5cc53-466f-4d40-8d4d-c3e4eed728ec" providerId="ADAL" clId="{C3BCEE23-50BF-4AC2-9657-5DA4356A30FA}" dt="2025-09-02T02:40:33.896" v="5602" actId="700"/>
          <ac:spMkLst>
            <pc:docMk/>
            <pc:sldMk cId="3005359537" sldId="444"/>
            <ac:spMk id="3" creationId="{8351DEF8-84E8-31BF-4BA5-F7BC5B2C033B}"/>
          </ac:spMkLst>
        </pc:spChg>
        <pc:spChg chg="add mod ord">
          <ac:chgData name="Prades, Pierre" userId="f6b5cc53-466f-4d40-8d4d-c3e4eed728ec" providerId="ADAL" clId="{C3BCEE23-50BF-4AC2-9657-5DA4356A30FA}" dt="2025-09-02T02:40:47.291" v="5628" actId="20577"/>
          <ac:spMkLst>
            <pc:docMk/>
            <pc:sldMk cId="3005359537" sldId="444"/>
            <ac:spMk id="4" creationId="{675463CC-2FBB-7DE2-CDD3-92B401230C7D}"/>
          </ac:spMkLst>
        </pc:spChg>
        <pc:spChg chg="add mod ord">
          <ac:chgData name="Prades, Pierre" userId="f6b5cc53-466f-4d40-8d4d-c3e4eed728ec" providerId="ADAL" clId="{C3BCEE23-50BF-4AC2-9657-5DA4356A30FA}" dt="2025-09-02T02:41:33.753" v="5732" actId="20577"/>
          <ac:spMkLst>
            <pc:docMk/>
            <pc:sldMk cId="3005359537" sldId="444"/>
            <ac:spMk id="5" creationId="{E2DD357C-6E07-6B4A-E2B2-10B111EEEF16}"/>
          </ac:spMkLst>
        </pc:spChg>
        <pc:spChg chg="add mod">
          <ac:chgData name="Prades, Pierre" userId="f6b5cc53-466f-4d40-8d4d-c3e4eed728ec" providerId="ADAL" clId="{C3BCEE23-50BF-4AC2-9657-5DA4356A30FA}" dt="2025-09-02T02:43:09.309" v="5739" actId="164"/>
          <ac:spMkLst>
            <pc:docMk/>
            <pc:sldMk cId="3005359537" sldId="444"/>
            <ac:spMk id="8" creationId="{444750D7-79BB-D23F-A215-10B50D2BEF34}"/>
          </ac:spMkLst>
        </pc:spChg>
        <pc:grpChg chg="add mod">
          <ac:chgData name="Prades, Pierre" userId="f6b5cc53-466f-4d40-8d4d-c3e4eed728ec" providerId="ADAL" clId="{C3BCEE23-50BF-4AC2-9657-5DA4356A30FA}" dt="2025-09-02T02:43:51.193" v="5747" actId="1076"/>
          <ac:grpSpMkLst>
            <pc:docMk/>
            <pc:sldMk cId="3005359537" sldId="444"/>
            <ac:grpSpMk id="9" creationId="{6AEF2336-B08C-4E53-554D-FCF27DABF4D4}"/>
          </ac:grpSpMkLst>
        </pc:grpChg>
        <pc:picChg chg="add mod">
          <ac:chgData name="Prades, Pierre" userId="f6b5cc53-466f-4d40-8d4d-c3e4eed728ec" providerId="ADAL" clId="{C3BCEE23-50BF-4AC2-9657-5DA4356A30FA}" dt="2025-09-02T02:43:09.309" v="5739" actId="164"/>
          <ac:picMkLst>
            <pc:docMk/>
            <pc:sldMk cId="3005359537" sldId="444"/>
            <ac:picMk id="7" creationId="{2ADEED6A-EF4D-2CF0-061C-9E31AD8CCBDD}"/>
          </ac:picMkLst>
        </pc:picChg>
        <pc:picChg chg="add mod">
          <ac:chgData name="Prades, Pierre" userId="f6b5cc53-466f-4d40-8d4d-c3e4eed728ec" providerId="ADAL" clId="{C3BCEE23-50BF-4AC2-9657-5DA4356A30FA}" dt="2025-09-02T02:43:37.359" v="5743" actId="1076"/>
          <ac:picMkLst>
            <pc:docMk/>
            <pc:sldMk cId="3005359537" sldId="444"/>
            <ac:picMk id="11" creationId="{63128298-69EE-EDBF-1217-66BF44708327}"/>
          </ac:picMkLst>
        </pc:picChg>
        <pc:cxnChg chg="add mod">
          <ac:chgData name="Prades, Pierre" userId="f6b5cc53-466f-4d40-8d4d-c3e4eed728ec" providerId="ADAL" clId="{C3BCEE23-50BF-4AC2-9657-5DA4356A30FA}" dt="2025-09-02T02:43:59.860" v="5750" actId="14100"/>
          <ac:cxnSpMkLst>
            <pc:docMk/>
            <pc:sldMk cId="3005359537" sldId="444"/>
            <ac:cxnSpMk id="12" creationId="{4DEB2A3E-4B6D-D9DA-B164-E6341DA723A5}"/>
          </ac:cxnSpMkLst>
        </pc:cxnChg>
      </pc:sldChg>
      <pc:sldChg chg="addSp modSp new mod">
        <pc:chgData name="Prades, Pierre" userId="f6b5cc53-466f-4d40-8d4d-c3e4eed728ec" providerId="ADAL" clId="{C3BCEE23-50BF-4AC2-9657-5DA4356A30FA}" dt="2025-09-02T02:48:02.219" v="5894" actId="14100"/>
        <pc:sldMkLst>
          <pc:docMk/>
          <pc:sldMk cId="822513104" sldId="445"/>
        </pc:sldMkLst>
        <pc:spChg chg="mod">
          <ac:chgData name="Prades, Pierre" userId="f6b5cc53-466f-4d40-8d4d-c3e4eed728ec" providerId="ADAL" clId="{C3BCEE23-50BF-4AC2-9657-5DA4356A30FA}" dt="2025-09-02T02:44:42.242" v="5771" actId="20577"/>
          <ac:spMkLst>
            <pc:docMk/>
            <pc:sldMk cId="822513104" sldId="445"/>
            <ac:spMk id="2" creationId="{213BCD72-C9A3-6E43-5267-80825276A279}"/>
          </ac:spMkLst>
        </pc:spChg>
        <pc:spChg chg="mod">
          <ac:chgData name="Prades, Pierre" userId="f6b5cc53-466f-4d40-8d4d-c3e4eed728ec" providerId="ADAL" clId="{C3BCEE23-50BF-4AC2-9657-5DA4356A30FA}" dt="2025-09-02T02:47:50.081" v="5891" actId="20577"/>
          <ac:spMkLst>
            <pc:docMk/>
            <pc:sldMk cId="822513104" sldId="445"/>
            <ac:spMk id="3" creationId="{1DDC61E9-180E-68E9-FB7C-45EF97235B8F}"/>
          </ac:spMkLst>
        </pc:spChg>
        <pc:picChg chg="add mod">
          <ac:chgData name="Prades, Pierre" userId="f6b5cc53-466f-4d40-8d4d-c3e4eed728ec" providerId="ADAL" clId="{C3BCEE23-50BF-4AC2-9657-5DA4356A30FA}" dt="2025-09-02T02:44:56.758" v="5790" actId="1076"/>
          <ac:picMkLst>
            <pc:docMk/>
            <pc:sldMk cId="822513104" sldId="445"/>
            <ac:picMk id="5" creationId="{4335682F-5183-F5EA-9D18-DD82E72264C4}"/>
          </ac:picMkLst>
        </pc:picChg>
        <pc:picChg chg="add mod">
          <ac:chgData name="Prades, Pierre" userId="f6b5cc53-466f-4d40-8d4d-c3e4eed728ec" providerId="ADAL" clId="{C3BCEE23-50BF-4AC2-9657-5DA4356A30FA}" dt="2025-09-02T02:48:02.219" v="5894" actId="14100"/>
          <ac:picMkLst>
            <pc:docMk/>
            <pc:sldMk cId="822513104" sldId="445"/>
            <ac:picMk id="7" creationId="{595B3C4F-A98E-C62C-FA00-838090253534}"/>
          </ac:picMkLst>
        </pc:picChg>
      </pc:sldChg>
      <pc:sldChg chg="modSp new mod">
        <pc:chgData name="Prades, Pierre" userId="f6b5cc53-466f-4d40-8d4d-c3e4eed728ec" providerId="ADAL" clId="{C3BCEE23-50BF-4AC2-9657-5DA4356A30FA}" dt="2025-09-02T03:09:11.918" v="6615" actId="20577"/>
        <pc:sldMkLst>
          <pc:docMk/>
          <pc:sldMk cId="2277424412" sldId="446"/>
        </pc:sldMkLst>
        <pc:spChg chg="mod">
          <ac:chgData name="Prades, Pierre" userId="f6b5cc53-466f-4d40-8d4d-c3e4eed728ec" providerId="ADAL" clId="{C3BCEE23-50BF-4AC2-9657-5DA4356A30FA}" dt="2025-09-02T02:53:03.452" v="5917" actId="20577"/>
          <ac:spMkLst>
            <pc:docMk/>
            <pc:sldMk cId="2277424412" sldId="446"/>
            <ac:spMk id="2" creationId="{F578676C-D945-0D6C-1EA8-3D06AA26E2DB}"/>
          </ac:spMkLst>
        </pc:spChg>
        <pc:spChg chg="mod">
          <ac:chgData name="Prades, Pierre" userId="f6b5cc53-466f-4d40-8d4d-c3e4eed728ec" providerId="ADAL" clId="{C3BCEE23-50BF-4AC2-9657-5DA4356A30FA}" dt="2025-09-02T03:09:11.918" v="6615" actId="20577"/>
          <ac:spMkLst>
            <pc:docMk/>
            <pc:sldMk cId="2277424412" sldId="446"/>
            <ac:spMk id="3" creationId="{60E09F6E-401B-2EA2-7AE6-9A61343F1008}"/>
          </ac:spMkLst>
        </pc:spChg>
      </pc:sldChg>
      <pc:sldChg chg="addSp modSp new mod">
        <pc:chgData name="Prades, Pierre" userId="f6b5cc53-466f-4d40-8d4d-c3e4eed728ec" providerId="ADAL" clId="{C3BCEE23-50BF-4AC2-9657-5DA4356A30FA}" dt="2025-09-02T04:31:23.959" v="6662" actId="1076"/>
        <pc:sldMkLst>
          <pc:docMk/>
          <pc:sldMk cId="1979166409" sldId="447"/>
        </pc:sldMkLst>
        <pc:spChg chg="mod">
          <ac:chgData name="Prades, Pierre" userId="f6b5cc53-466f-4d40-8d4d-c3e4eed728ec" providerId="ADAL" clId="{C3BCEE23-50BF-4AC2-9657-5DA4356A30FA}" dt="2025-09-02T03:08:02.860" v="6543" actId="20577"/>
          <ac:spMkLst>
            <pc:docMk/>
            <pc:sldMk cId="1979166409" sldId="447"/>
            <ac:spMk id="2" creationId="{52055CEB-385A-C404-E1DB-E93AF6F612AB}"/>
          </ac:spMkLst>
        </pc:spChg>
        <pc:spChg chg="mod">
          <ac:chgData name="Prades, Pierre" userId="f6b5cc53-466f-4d40-8d4d-c3e4eed728ec" providerId="ADAL" clId="{C3BCEE23-50BF-4AC2-9657-5DA4356A30FA}" dt="2025-09-02T04:30:36.141" v="6653" actId="20577"/>
          <ac:spMkLst>
            <pc:docMk/>
            <pc:sldMk cId="1979166409" sldId="447"/>
            <ac:spMk id="3" creationId="{EB120AD8-C71B-CC1B-A6E3-9A63718F913E}"/>
          </ac:spMkLst>
        </pc:spChg>
        <pc:spChg chg="add mod">
          <ac:chgData name="Prades, Pierre" userId="f6b5cc53-466f-4d40-8d4d-c3e4eed728ec" providerId="ADAL" clId="{C3BCEE23-50BF-4AC2-9657-5DA4356A30FA}" dt="2025-09-02T04:31:01.338" v="6660" actId="1076"/>
          <ac:spMkLst>
            <pc:docMk/>
            <pc:sldMk cId="1979166409" sldId="447"/>
            <ac:spMk id="4" creationId="{C89ED9AA-E4BE-1168-1A52-7AC24250C958}"/>
          </ac:spMkLst>
        </pc:spChg>
        <pc:picChg chg="add mod">
          <ac:chgData name="Prades, Pierre" userId="f6b5cc53-466f-4d40-8d4d-c3e4eed728ec" providerId="ADAL" clId="{C3BCEE23-50BF-4AC2-9657-5DA4356A30FA}" dt="2025-09-02T04:31:23.959" v="6662" actId="1076"/>
          <ac:picMkLst>
            <pc:docMk/>
            <pc:sldMk cId="1979166409" sldId="447"/>
            <ac:picMk id="6" creationId="{105D3AA3-FAC4-16B1-15C9-9C74FA9F44CF}"/>
          </ac:picMkLst>
        </pc:picChg>
      </pc:sldChg>
      <pc:sldChg chg="addSp modSp new mod">
        <pc:chgData name="Prades, Pierre" userId="f6b5cc53-466f-4d40-8d4d-c3e4eed728ec" providerId="ADAL" clId="{C3BCEE23-50BF-4AC2-9657-5DA4356A30FA}" dt="2025-09-02T05:09:55.699" v="7009" actId="1076"/>
        <pc:sldMkLst>
          <pc:docMk/>
          <pc:sldMk cId="3381786939" sldId="448"/>
        </pc:sldMkLst>
        <pc:spChg chg="mod">
          <ac:chgData name="Prades, Pierre" userId="f6b5cc53-466f-4d40-8d4d-c3e4eed728ec" providerId="ADAL" clId="{C3BCEE23-50BF-4AC2-9657-5DA4356A30FA}" dt="2025-09-02T04:31:46.781" v="6678" actId="20577"/>
          <ac:spMkLst>
            <pc:docMk/>
            <pc:sldMk cId="3381786939" sldId="448"/>
            <ac:spMk id="2" creationId="{D6125802-E892-7D53-4498-3719603399C2}"/>
          </ac:spMkLst>
        </pc:spChg>
        <pc:spChg chg="mod">
          <ac:chgData name="Prades, Pierre" userId="f6b5cc53-466f-4d40-8d4d-c3e4eed728ec" providerId="ADAL" clId="{C3BCEE23-50BF-4AC2-9657-5DA4356A30FA}" dt="2025-09-02T05:07:37.821" v="6984" actId="20577"/>
          <ac:spMkLst>
            <pc:docMk/>
            <pc:sldMk cId="3381786939" sldId="448"/>
            <ac:spMk id="3" creationId="{CA2F3147-9680-983C-417B-5E3D358C03DD}"/>
          </ac:spMkLst>
        </pc:spChg>
        <pc:spChg chg="add mod">
          <ac:chgData name="Prades, Pierre" userId="f6b5cc53-466f-4d40-8d4d-c3e4eed728ec" providerId="ADAL" clId="{C3BCEE23-50BF-4AC2-9657-5DA4356A30FA}" dt="2025-09-02T05:09:55.699" v="7009" actId="1076"/>
          <ac:spMkLst>
            <pc:docMk/>
            <pc:sldMk cId="3381786939" sldId="448"/>
            <ac:spMk id="4" creationId="{104A4604-308C-436E-ED39-B583D09516DD}"/>
          </ac:spMkLst>
        </pc:spChg>
      </pc:sldChg>
      <pc:sldChg chg="addSp modSp new mod">
        <pc:chgData name="Prades, Pierre" userId="f6b5cc53-466f-4d40-8d4d-c3e4eed728ec" providerId="ADAL" clId="{C3BCEE23-50BF-4AC2-9657-5DA4356A30FA}" dt="2025-09-02T05:16:16.059" v="7320" actId="20577"/>
        <pc:sldMkLst>
          <pc:docMk/>
          <pc:sldMk cId="1023653952" sldId="449"/>
        </pc:sldMkLst>
        <pc:spChg chg="mod">
          <ac:chgData name="Prades, Pierre" userId="f6b5cc53-466f-4d40-8d4d-c3e4eed728ec" providerId="ADAL" clId="{C3BCEE23-50BF-4AC2-9657-5DA4356A30FA}" dt="2025-09-02T05:12:48.326" v="7036" actId="20577"/>
          <ac:spMkLst>
            <pc:docMk/>
            <pc:sldMk cId="1023653952" sldId="449"/>
            <ac:spMk id="2" creationId="{7D1AA2CE-7885-C09E-A92E-C094070BB440}"/>
          </ac:spMkLst>
        </pc:spChg>
        <pc:spChg chg="mod">
          <ac:chgData name="Prades, Pierre" userId="f6b5cc53-466f-4d40-8d4d-c3e4eed728ec" providerId="ADAL" clId="{C3BCEE23-50BF-4AC2-9657-5DA4356A30FA}" dt="2025-09-02T05:16:16.059" v="7320" actId="20577"/>
          <ac:spMkLst>
            <pc:docMk/>
            <pc:sldMk cId="1023653952" sldId="449"/>
            <ac:spMk id="3" creationId="{35240506-C52F-BB80-FE0E-15A784990658}"/>
          </ac:spMkLst>
        </pc:spChg>
        <pc:spChg chg="add">
          <ac:chgData name="Prades, Pierre" userId="f6b5cc53-466f-4d40-8d4d-c3e4eed728ec" providerId="ADAL" clId="{C3BCEE23-50BF-4AC2-9657-5DA4356A30FA}" dt="2025-09-02T05:15:16.332" v="7236"/>
          <ac:spMkLst>
            <pc:docMk/>
            <pc:sldMk cId="1023653952" sldId="449"/>
            <ac:spMk id="4" creationId="{22D6AAA9-E6C4-5B14-BA37-C20884715CB9}"/>
          </ac:spMkLst>
        </pc:spChg>
        <pc:spChg chg="add mod">
          <ac:chgData name="Prades, Pierre" userId="f6b5cc53-466f-4d40-8d4d-c3e4eed728ec" providerId="ADAL" clId="{C3BCEE23-50BF-4AC2-9657-5DA4356A30FA}" dt="2025-09-02T05:15:45.018" v="7243" actId="1076"/>
          <ac:spMkLst>
            <pc:docMk/>
            <pc:sldMk cId="1023653952" sldId="449"/>
            <ac:spMk id="5" creationId="{6A9F821E-4702-CE3D-CA6F-442876DB922B}"/>
          </ac:spMkLst>
        </pc:spChg>
      </pc:sldChg>
      <pc:sldMasterChg chg="delSldLayout">
        <pc:chgData name="Prades, Pierre" userId="f6b5cc53-466f-4d40-8d4d-c3e4eed728ec" providerId="ADAL" clId="{C3BCEE23-50BF-4AC2-9657-5DA4356A30FA}" dt="2025-09-01T20:34:11.290" v="0" actId="47"/>
        <pc:sldMasterMkLst>
          <pc:docMk/>
          <pc:sldMasterMk cId="4260558988" sldId="2147483660"/>
        </pc:sldMasterMkLst>
        <pc:sldLayoutChg chg="del">
          <pc:chgData name="Prades, Pierre" userId="f6b5cc53-466f-4d40-8d4d-c3e4eed728ec" providerId="ADAL" clId="{C3BCEE23-50BF-4AC2-9657-5DA4356A30FA}" dt="2025-09-01T20:34:11.290" v="0" actId="47"/>
          <pc:sldLayoutMkLst>
            <pc:docMk/>
            <pc:sldMasterMk cId="4260558988" sldId="2147483660"/>
            <pc:sldLayoutMk cId="3067947610" sldId="2147483674"/>
          </pc:sldLayoutMkLst>
        </pc:sldLayoutChg>
      </pc:sldMasterChg>
    </pc:docChg>
  </pc:docChgLst>
  <pc:docChgLst>
    <pc:chgData name="Prades, Pierre" userId="f6b5cc53-466f-4d40-8d4d-c3e4eed728ec" providerId="ADAL" clId="{895F58D3-4B8D-4344-B3E5-AB097C80DB68}"/>
    <pc:docChg chg="custSel addSld modSld">
      <pc:chgData name="Prades, Pierre" userId="f6b5cc53-466f-4d40-8d4d-c3e4eed728ec" providerId="ADAL" clId="{895F58D3-4B8D-4344-B3E5-AB097C80DB68}" dt="2025-09-02T16:03:12.436" v="285" actId="403"/>
      <pc:docMkLst>
        <pc:docMk/>
      </pc:docMkLst>
      <pc:sldChg chg="addSp modSp add mod modShow">
        <pc:chgData name="Prades, Pierre" userId="f6b5cc53-466f-4d40-8d4d-c3e4eed728ec" providerId="ADAL" clId="{895F58D3-4B8D-4344-B3E5-AB097C80DB68}" dt="2025-09-02T16:01:16.196" v="270" actId="1076"/>
        <pc:sldMkLst>
          <pc:docMk/>
          <pc:sldMk cId="1824815236" sldId="451"/>
        </pc:sldMkLst>
        <pc:spChg chg="mod">
          <ac:chgData name="Prades, Pierre" userId="f6b5cc53-466f-4d40-8d4d-c3e4eed728ec" providerId="ADAL" clId="{895F58D3-4B8D-4344-B3E5-AB097C80DB68}" dt="2025-09-02T16:01:08.764" v="269" actId="20577"/>
          <ac:spMkLst>
            <pc:docMk/>
            <pc:sldMk cId="1824815236" sldId="451"/>
            <ac:spMk id="3" creationId="{D36C5891-55F8-8861-8373-FAFC5118034F}"/>
          </ac:spMkLst>
        </pc:spChg>
        <pc:spChg chg="add mod">
          <ac:chgData name="Prades, Pierre" userId="f6b5cc53-466f-4d40-8d4d-c3e4eed728ec" providerId="ADAL" clId="{895F58D3-4B8D-4344-B3E5-AB097C80DB68}" dt="2025-09-02T16:01:16.196" v="270" actId="1076"/>
          <ac:spMkLst>
            <pc:docMk/>
            <pc:sldMk cId="1824815236" sldId="451"/>
            <ac:spMk id="4" creationId="{1E764943-CDAA-37B2-D25D-12A691648E91}"/>
          </ac:spMkLst>
        </pc:spChg>
      </pc:sldChg>
      <pc:sldChg chg="addSp delSp modSp add mod">
        <pc:chgData name="Prades, Pierre" userId="f6b5cc53-466f-4d40-8d4d-c3e4eed728ec" providerId="ADAL" clId="{895F58D3-4B8D-4344-B3E5-AB097C80DB68}" dt="2025-09-02T16:03:12.436" v="285" actId="403"/>
        <pc:sldMkLst>
          <pc:docMk/>
          <pc:sldMk cId="3054021078" sldId="452"/>
        </pc:sldMkLst>
        <pc:spChg chg="del mod">
          <ac:chgData name="Prades, Pierre" userId="f6b5cc53-466f-4d40-8d4d-c3e4eed728ec" providerId="ADAL" clId="{895F58D3-4B8D-4344-B3E5-AB097C80DB68}" dt="2025-09-02T16:02:38.247" v="275"/>
          <ac:spMkLst>
            <pc:docMk/>
            <pc:sldMk cId="3054021078" sldId="452"/>
            <ac:spMk id="3" creationId="{EF9DC6DF-A253-0001-6511-DEF160F28F02}"/>
          </ac:spMkLst>
        </pc:spChg>
        <pc:spChg chg="del mod">
          <ac:chgData name="Prades, Pierre" userId="f6b5cc53-466f-4d40-8d4d-c3e4eed728ec" providerId="ADAL" clId="{895F58D3-4B8D-4344-B3E5-AB097C80DB68}" dt="2025-09-02T16:02:31.708" v="273" actId="478"/>
          <ac:spMkLst>
            <pc:docMk/>
            <pc:sldMk cId="3054021078" sldId="452"/>
            <ac:spMk id="4" creationId="{2E8EA2D3-38DC-6F7B-B190-4BDAF2C5D246}"/>
          </ac:spMkLst>
        </pc:spChg>
        <pc:spChg chg="add mod">
          <ac:chgData name="Prades, Pierre" userId="f6b5cc53-466f-4d40-8d4d-c3e4eed728ec" providerId="ADAL" clId="{895F58D3-4B8D-4344-B3E5-AB097C80DB68}" dt="2025-09-02T16:03:12.436" v="285" actId="403"/>
          <ac:spMkLst>
            <pc:docMk/>
            <pc:sldMk cId="3054021078" sldId="452"/>
            <ac:spMk id="5" creationId="{2B81F9DD-F368-5769-0D13-188030F5D4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87A8DE-CBF4-4DE0-AC3E-74AB7BAE9116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327F0-D079-4BC3-9972-0D65330ECBB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471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9B0148-B1AC-ED41-808D-9159A74BD7EF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6052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C6673-B7D8-4984-A14D-B18589D1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E8D876-743B-4D83-ABC3-CC0F0C934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791AFCBB-205D-40F9-9D82-F9DF202CABB7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FB9E631-CC6F-4CE4-BB08-75BF8EE1FE90}"/>
              </a:ext>
            </a:extLst>
          </p:cNvPr>
          <p:cNvCxnSpPr>
            <a:cxnSpLocks/>
          </p:cNvCxnSpPr>
          <p:nvPr/>
        </p:nvCxnSpPr>
        <p:spPr>
          <a:xfrm>
            <a:off x="2537952" y="3509503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40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3A269A9-1660-4D37-8D38-C6AE67D3A7DE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61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4412280-247D-4458-B53A-B23286B7E92B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12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2335D96-300A-4092-8E66-383DA5A33107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762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BA27154-ADB9-4613-8908-2B510EF06122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0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8705BB-F1A5-44F9-8358-BCFF36B3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B531D9-CFB7-43B6-98B3-B66C2EB9D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5782CB8-DE66-4264-A2AA-51106D915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E236C3F6-1F10-4A10-8AFF-766BFF43B1E4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068195-4304-4A23-9264-8A845FE47A46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9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avec 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15084"/>
            <a:ext cx="3932237" cy="322783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585343"/>
            <a:ext cx="6172200" cy="5687314"/>
          </a:xfrm>
        </p:spPr>
        <p:txBody>
          <a:bodyPr>
            <a:normAutofit/>
          </a:bodyPr>
          <a:lstStyle>
            <a:lvl1pPr marL="0" indent="0">
              <a:buNone/>
              <a:defRPr lang="fr-FR" sz="1600" kern="1200" dirty="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5042916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758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23128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5403850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2312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586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 sourc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1908810"/>
            <a:ext cx="3339420" cy="30403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457201"/>
            <a:ext cx="7173002" cy="1600197"/>
          </a:xfrm>
        </p:spPr>
        <p:txBody>
          <a:bodyPr>
            <a:normAutofit/>
          </a:bodyPr>
          <a:lstStyle>
            <a:lvl1pPr marL="0" indent="0">
              <a:buFont typeface="Goudy Old Style" panose="02020502050305020303" pitchFamily="18" charset="0"/>
              <a:buNone/>
              <a:defRPr sz="1600">
                <a:latin typeface="Consolas" panose="020B0609020204030204" pitchFamily="49" charset="0"/>
              </a:defRPr>
            </a:lvl1pPr>
            <a:lvl2pPr marL="457200" indent="0">
              <a:buFont typeface="Goudy Old Style" panose="02020502050305020303" pitchFamily="18" charset="0"/>
              <a:buNone/>
              <a:defRPr sz="2800"/>
            </a:lvl2pPr>
            <a:lvl3pPr marL="914400" indent="0">
              <a:buFont typeface="Goudy Old Style" panose="02020502050305020303" pitchFamily="18" charset="0"/>
              <a:buNone/>
              <a:defRPr sz="2400"/>
            </a:lvl3pPr>
            <a:lvl4pPr marL="1371600" indent="0">
              <a:buFont typeface="Goudy Old Style" panose="02020502050305020303" pitchFamily="18" charset="0"/>
              <a:buNone/>
              <a:defRPr sz="2000"/>
            </a:lvl4pPr>
            <a:lvl5pPr marL="1828800" indent="0">
              <a:buFont typeface="Goudy Old Style" panose="02020502050305020303" pitchFamily="18" charset="0"/>
              <a:buNone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9" y="4949190"/>
            <a:ext cx="3231281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085778A-5F9E-491D-9002-519ED287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386" y="2057398"/>
            <a:ext cx="7169825" cy="38036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831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211ED-0556-40A9-B6AD-5EA246122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8933AA-6ABF-47BF-A7FE-371ADC020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7DBB942-1B6C-4071-B6BA-74A73CDF1EEC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7CB5C13-7A80-4AC3-BA3B-173773F99BF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9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2B7F1-A995-4290-A837-C11DE373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12D46A-B756-4366-BC38-A5E7ECFE5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171DFAF-A858-453B-86AB-0BB87F22FC4D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AF0FAD4-5A87-4E9D-83C3-EBFB74B99006}"/>
              </a:ext>
            </a:extLst>
          </p:cNvPr>
          <p:cNvCxnSpPr>
            <a:cxnSpLocks/>
          </p:cNvCxnSpPr>
          <p:nvPr/>
        </p:nvCxnSpPr>
        <p:spPr>
          <a:xfrm>
            <a:off x="831850" y="4562015"/>
            <a:ext cx="759439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49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DDF80-1300-4D16-BEBB-39695165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A50173-B220-4D6A-82BA-84C88069C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898BE-A6DC-414B-81BF-63A2B020A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421944-1706-4740-A289-9389F428255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C7D38E3-3ADD-454D-BCFC-86D84A16154D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07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836AA-544B-4E6F-A6E4-401F8AF6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26C281-5915-41B2-A49C-5A89B2A7A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3D4802-73AE-4B4D-BBA9-9B4F44BC4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34464EC-C4E5-4F39-8A3D-138D166EC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89659C2-2C53-4CE5-B234-F5FD00B0FB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BB1A4239-4B52-488F-AD05-C2F712F3A7C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E6534D6-8445-42DF-989F-FBA67A540CA1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EDC572-A21A-4445-BA8E-D372D346F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934DEDCD-7562-4CD4-AF16-538FF72649CB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12FAFE1-401E-4366-918E-534CF5E5A683}"/>
              </a:ext>
            </a:extLst>
          </p:cNvPr>
          <p:cNvCxnSpPr/>
          <p:nvPr/>
        </p:nvCxnSpPr>
        <p:spPr>
          <a:xfrm>
            <a:off x="838200" y="1690688"/>
            <a:ext cx="711609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0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5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E41DB0A-7ADD-4FF3-A598-BCFB1C31CA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4887" y="436563"/>
            <a:ext cx="10518914" cy="5919787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82185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1E9D0-2A85-4140-85ED-F274FA7C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78376-806D-43F8-96A9-9DEF1F03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719F2B-80ED-4B49-B8BA-A934630D8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F359397-A5F4-44CF-933B-76CC39B5157A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6E3965A-937D-4E02-87CF-EB72481452F1}"/>
              </a:ext>
            </a:extLst>
          </p:cNvPr>
          <p:cNvCxnSpPr>
            <a:cxnSpLocks/>
          </p:cNvCxnSpPr>
          <p:nvPr/>
        </p:nvCxnSpPr>
        <p:spPr>
          <a:xfrm>
            <a:off x="839788" y="2057400"/>
            <a:ext cx="3702715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5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2B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D0D109F9-ED98-4FA7-BE3F-57BCCEC06C8A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74A86794-7C56-4087-A1DC-EB68DBE59B9D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60" name="Google Shape;43872;p85">
                <a:extLst>
                  <a:ext uri="{FF2B5EF4-FFF2-40B4-BE49-F238E27FC236}">
                    <a16:creationId xmlns:a16="http://schemas.microsoft.com/office/drawing/2014/main" id="{B5E5CA0D-D7EF-4EE5-AA12-792BAE2D2AE5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43873;p85">
                <a:extLst>
                  <a:ext uri="{FF2B5EF4-FFF2-40B4-BE49-F238E27FC236}">
                    <a16:creationId xmlns:a16="http://schemas.microsoft.com/office/drawing/2014/main" id="{7D906AFD-0E0D-46BF-BAFF-BD6AFD478705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43874;p85">
                <a:extLst>
                  <a:ext uri="{FF2B5EF4-FFF2-40B4-BE49-F238E27FC236}">
                    <a16:creationId xmlns:a16="http://schemas.microsoft.com/office/drawing/2014/main" id="{44B38940-03B1-45B7-9A89-1D59AC70006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43875;p85">
                <a:extLst>
                  <a:ext uri="{FF2B5EF4-FFF2-40B4-BE49-F238E27FC236}">
                    <a16:creationId xmlns:a16="http://schemas.microsoft.com/office/drawing/2014/main" id="{1366E709-52D4-4F3C-8EA0-C326E0A55938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43876;p85">
                <a:extLst>
                  <a:ext uri="{FF2B5EF4-FFF2-40B4-BE49-F238E27FC236}">
                    <a16:creationId xmlns:a16="http://schemas.microsoft.com/office/drawing/2014/main" id="{DD39B076-E9E1-48DF-9B17-B78C7A293C7E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43877;p85">
                <a:extLst>
                  <a:ext uri="{FF2B5EF4-FFF2-40B4-BE49-F238E27FC236}">
                    <a16:creationId xmlns:a16="http://schemas.microsoft.com/office/drawing/2014/main" id="{B7840175-19F9-4BD7-B581-3345B6B4BD7B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42B6B32D-A48F-4E60-8DA0-CB0C07032CC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56" name="Google Shape;43885;p85">
                <a:extLst>
                  <a:ext uri="{FF2B5EF4-FFF2-40B4-BE49-F238E27FC236}">
                    <a16:creationId xmlns:a16="http://schemas.microsoft.com/office/drawing/2014/main" id="{79B7C304-DACC-4B22-948B-A0F16A1E250B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3886;p85">
                <a:extLst>
                  <a:ext uri="{FF2B5EF4-FFF2-40B4-BE49-F238E27FC236}">
                    <a16:creationId xmlns:a16="http://schemas.microsoft.com/office/drawing/2014/main" id="{A8EDEF89-36C3-4351-8E8F-B3DFFE684335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3887;p85">
                <a:extLst>
                  <a:ext uri="{FF2B5EF4-FFF2-40B4-BE49-F238E27FC236}">
                    <a16:creationId xmlns:a16="http://schemas.microsoft.com/office/drawing/2014/main" id="{FD570558-7139-4EA1-A4D2-65293D4E7246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3888;p85">
                <a:extLst>
                  <a:ext uri="{FF2B5EF4-FFF2-40B4-BE49-F238E27FC236}">
                    <a16:creationId xmlns:a16="http://schemas.microsoft.com/office/drawing/2014/main" id="{A2D52BDE-5E18-40BD-A484-AB1921906235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" name="Groupe 79">
              <a:extLst>
                <a:ext uri="{FF2B5EF4-FFF2-40B4-BE49-F238E27FC236}">
                  <a16:creationId xmlns:a16="http://schemas.microsoft.com/office/drawing/2014/main" id="{9E16D285-93CC-4A64-8E1C-5019BA9C39E3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53" name="Google Shape;43897;p85">
                <a:extLst>
                  <a:ext uri="{FF2B5EF4-FFF2-40B4-BE49-F238E27FC236}">
                    <a16:creationId xmlns:a16="http://schemas.microsoft.com/office/drawing/2014/main" id="{A18E72A8-D0E1-4149-8FB8-E12CA96C0E70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3898;p85">
                <a:extLst>
                  <a:ext uri="{FF2B5EF4-FFF2-40B4-BE49-F238E27FC236}">
                    <a16:creationId xmlns:a16="http://schemas.microsoft.com/office/drawing/2014/main" id="{670B4EDD-A5B3-4E7E-8B95-5095C2523770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3899;p85">
                <a:extLst>
                  <a:ext uri="{FF2B5EF4-FFF2-40B4-BE49-F238E27FC236}">
                    <a16:creationId xmlns:a16="http://schemas.microsoft.com/office/drawing/2014/main" id="{AB4438B8-7250-4C3B-B089-9E06C0A9B83B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1AAE5502-908E-4E7D-8BFA-7D91005313C2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26" name="Google Shape;43904;p85">
                <a:extLst>
                  <a:ext uri="{FF2B5EF4-FFF2-40B4-BE49-F238E27FC236}">
                    <a16:creationId xmlns:a16="http://schemas.microsoft.com/office/drawing/2014/main" id="{0F36168E-2779-467D-AD6F-FB487B44C122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3905;p85">
                <a:extLst>
                  <a:ext uri="{FF2B5EF4-FFF2-40B4-BE49-F238E27FC236}">
                    <a16:creationId xmlns:a16="http://schemas.microsoft.com/office/drawing/2014/main" id="{33F4F863-605C-458B-B978-E0ABAAADF4A2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43906;p85">
                <a:extLst>
                  <a:ext uri="{FF2B5EF4-FFF2-40B4-BE49-F238E27FC236}">
                    <a16:creationId xmlns:a16="http://schemas.microsoft.com/office/drawing/2014/main" id="{D533BA00-1202-48B2-B058-E3871F36A2F2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43907;p85">
                <a:extLst>
                  <a:ext uri="{FF2B5EF4-FFF2-40B4-BE49-F238E27FC236}">
                    <a16:creationId xmlns:a16="http://schemas.microsoft.com/office/drawing/2014/main" id="{A278A297-4BBA-4B29-8A99-BD2B48EDA64E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43908;p85">
                <a:extLst>
                  <a:ext uri="{FF2B5EF4-FFF2-40B4-BE49-F238E27FC236}">
                    <a16:creationId xmlns:a16="http://schemas.microsoft.com/office/drawing/2014/main" id="{FB1BBFC9-9FD3-41AD-9F07-F9F16985B9DA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43909;p85">
                <a:extLst>
                  <a:ext uri="{FF2B5EF4-FFF2-40B4-BE49-F238E27FC236}">
                    <a16:creationId xmlns:a16="http://schemas.microsoft.com/office/drawing/2014/main" id="{3CCC2A3F-204F-4C28-9779-31CABB338455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3910;p85">
                <a:extLst>
                  <a:ext uri="{FF2B5EF4-FFF2-40B4-BE49-F238E27FC236}">
                    <a16:creationId xmlns:a16="http://schemas.microsoft.com/office/drawing/2014/main" id="{D15489B7-C98E-43B9-BD5B-77460C341680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985EFF2D-63F0-4E1C-ADB7-348D6D85A453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24" name="Google Shape;43920;p85">
                <a:extLst>
                  <a:ext uri="{FF2B5EF4-FFF2-40B4-BE49-F238E27FC236}">
                    <a16:creationId xmlns:a16="http://schemas.microsoft.com/office/drawing/2014/main" id="{42904900-C280-4485-BF00-75156C6277F2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43921;p85">
                <a:extLst>
                  <a:ext uri="{FF2B5EF4-FFF2-40B4-BE49-F238E27FC236}">
                    <a16:creationId xmlns:a16="http://schemas.microsoft.com/office/drawing/2014/main" id="{B6B4D6DA-0C1D-4644-8FA2-B82588B00CD7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5BDD4B3C-6973-499B-AFDD-340836600846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117" name="Google Shape;43929;p85">
                <a:extLst>
                  <a:ext uri="{FF2B5EF4-FFF2-40B4-BE49-F238E27FC236}">
                    <a16:creationId xmlns:a16="http://schemas.microsoft.com/office/drawing/2014/main" id="{C100CCDE-23B3-4BCA-B8C1-1E304878E733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43930;p85">
                <a:extLst>
                  <a:ext uri="{FF2B5EF4-FFF2-40B4-BE49-F238E27FC236}">
                    <a16:creationId xmlns:a16="http://schemas.microsoft.com/office/drawing/2014/main" id="{14D5442D-3F73-46E1-A489-E4F24245F5DC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43931;p85">
                <a:extLst>
                  <a:ext uri="{FF2B5EF4-FFF2-40B4-BE49-F238E27FC236}">
                    <a16:creationId xmlns:a16="http://schemas.microsoft.com/office/drawing/2014/main" id="{E19EF24C-0487-4DF9-B899-DD82DD101B62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43932;p85">
                <a:extLst>
                  <a:ext uri="{FF2B5EF4-FFF2-40B4-BE49-F238E27FC236}">
                    <a16:creationId xmlns:a16="http://schemas.microsoft.com/office/drawing/2014/main" id="{0479D25C-9E79-45DF-B6D0-6040BDB86CDB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" name="Google Shape;43943;p85">
              <a:extLst>
                <a:ext uri="{FF2B5EF4-FFF2-40B4-BE49-F238E27FC236}">
                  <a16:creationId xmlns:a16="http://schemas.microsoft.com/office/drawing/2014/main" id="{DF4FB56A-BDCC-4829-9CE8-8373A6B462FC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DBEC15FE-E5A5-48E2-BB42-B916F946F72C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112" name="Google Shape;43950;p85">
                <a:extLst>
                  <a:ext uri="{FF2B5EF4-FFF2-40B4-BE49-F238E27FC236}">
                    <a16:creationId xmlns:a16="http://schemas.microsoft.com/office/drawing/2014/main" id="{2EF3204A-041C-4E87-BB64-823671F6052B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43951;p85">
                <a:extLst>
                  <a:ext uri="{FF2B5EF4-FFF2-40B4-BE49-F238E27FC236}">
                    <a16:creationId xmlns:a16="http://schemas.microsoft.com/office/drawing/2014/main" id="{43531E28-86AB-461B-B84D-AB9A1B726BE6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43952;p85">
                <a:extLst>
                  <a:ext uri="{FF2B5EF4-FFF2-40B4-BE49-F238E27FC236}">
                    <a16:creationId xmlns:a16="http://schemas.microsoft.com/office/drawing/2014/main" id="{D2294966-0F9D-40AE-93AD-10CD0F396D8E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43953;p85">
                <a:extLst>
                  <a:ext uri="{FF2B5EF4-FFF2-40B4-BE49-F238E27FC236}">
                    <a16:creationId xmlns:a16="http://schemas.microsoft.com/office/drawing/2014/main" id="{AE04A5F2-206A-40FC-8215-BEB799119F8C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43954;p85">
                <a:extLst>
                  <a:ext uri="{FF2B5EF4-FFF2-40B4-BE49-F238E27FC236}">
                    <a16:creationId xmlns:a16="http://schemas.microsoft.com/office/drawing/2014/main" id="{038C48D9-2F9F-4B8F-A39D-AF1E19C83BFD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roupe 86">
              <a:extLst>
                <a:ext uri="{FF2B5EF4-FFF2-40B4-BE49-F238E27FC236}">
                  <a16:creationId xmlns:a16="http://schemas.microsoft.com/office/drawing/2014/main" id="{1919498B-2658-4F9F-B1DB-BB86D206AB59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97" name="Google Shape;43960;p85">
                <a:extLst>
                  <a:ext uri="{FF2B5EF4-FFF2-40B4-BE49-F238E27FC236}">
                    <a16:creationId xmlns:a16="http://schemas.microsoft.com/office/drawing/2014/main" id="{04553288-7E89-45B4-ADAC-07D5A18E39DD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43961;p85">
                <a:extLst>
                  <a:ext uri="{FF2B5EF4-FFF2-40B4-BE49-F238E27FC236}">
                    <a16:creationId xmlns:a16="http://schemas.microsoft.com/office/drawing/2014/main" id="{3CE97731-3A76-4337-9802-00A2F252E827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43962;p85">
                <a:extLst>
                  <a:ext uri="{FF2B5EF4-FFF2-40B4-BE49-F238E27FC236}">
                    <a16:creationId xmlns:a16="http://schemas.microsoft.com/office/drawing/2014/main" id="{9B9E9AEE-E7EC-4FBA-BCA1-DDB705EA03A8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43963;p85">
                <a:extLst>
                  <a:ext uri="{FF2B5EF4-FFF2-40B4-BE49-F238E27FC236}">
                    <a16:creationId xmlns:a16="http://schemas.microsoft.com/office/drawing/2014/main" id="{C93E9286-095C-43E5-9F64-CAEB1893CCA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43964;p85">
                <a:extLst>
                  <a:ext uri="{FF2B5EF4-FFF2-40B4-BE49-F238E27FC236}">
                    <a16:creationId xmlns:a16="http://schemas.microsoft.com/office/drawing/2014/main" id="{99826846-3425-4626-8C43-6A01C9B80D23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43965;p85">
                <a:extLst>
                  <a:ext uri="{FF2B5EF4-FFF2-40B4-BE49-F238E27FC236}">
                    <a16:creationId xmlns:a16="http://schemas.microsoft.com/office/drawing/2014/main" id="{BFE49EAF-D54B-4981-B8F0-E832009306D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A0F6B2D9-8681-47ED-A6AC-78C41705E98D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93" name="Google Shape;43973;p85">
                <a:extLst>
                  <a:ext uri="{FF2B5EF4-FFF2-40B4-BE49-F238E27FC236}">
                    <a16:creationId xmlns:a16="http://schemas.microsoft.com/office/drawing/2014/main" id="{9AD471B4-233E-4A5E-A56E-3E34AA533EEB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43974;p85">
                <a:extLst>
                  <a:ext uri="{FF2B5EF4-FFF2-40B4-BE49-F238E27FC236}">
                    <a16:creationId xmlns:a16="http://schemas.microsoft.com/office/drawing/2014/main" id="{65D46D0A-1DAB-4F35-AA13-6D24BAAD4666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43975;p85">
                <a:extLst>
                  <a:ext uri="{FF2B5EF4-FFF2-40B4-BE49-F238E27FC236}">
                    <a16:creationId xmlns:a16="http://schemas.microsoft.com/office/drawing/2014/main" id="{C0920581-6137-46A6-B7DF-0C3453805D4B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43976;p85">
                <a:extLst>
                  <a:ext uri="{FF2B5EF4-FFF2-40B4-BE49-F238E27FC236}">
                    <a16:creationId xmlns:a16="http://schemas.microsoft.com/office/drawing/2014/main" id="{39F906E4-96EE-4B79-8C76-36E97D8519BC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" name="Google Shape;8018;p67">
            <a:extLst>
              <a:ext uri="{FF2B5EF4-FFF2-40B4-BE49-F238E27FC236}">
                <a16:creationId xmlns:a16="http://schemas.microsoft.com/office/drawing/2014/main" id="{10F486A7-042A-4C90-9469-F794810D4EEE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167" name="Google Shape;8019;p67">
              <a:extLst>
                <a:ext uri="{FF2B5EF4-FFF2-40B4-BE49-F238E27FC236}">
                  <a16:creationId xmlns:a16="http://schemas.microsoft.com/office/drawing/2014/main" id="{03C5BD8A-7A5C-458F-9D1A-D5D54CC6185B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8020;p67">
              <a:extLst>
                <a:ext uri="{FF2B5EF4-FFF2-40B4-BE49-F238E27FC236}">
                  <a16:creationId xmlns:a16="http://schemas.microsoft.com/office/drawing/2014/main" id="{E975D182-6CDE-4B95-AAA2-D37F9F405651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8021;p67">
              <a:extLst>
                <a:ext uri="{FF2B5EF4-FFF2-40B4-BE49-F238E27FC236}">
                  <a16:creationId xmlns:a16="http://schemas.microsoft.com/office/drawing/2014/main" id="{100EA663-A652-460A-B76A-2823EE3ACAC0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8022;p67">
              <a:extLst>
                <a:ext uri="{FF2B5EF4-FFF2-40B4-BE49-F238E27FC236}">
                  <a16:creationId xmlns:a16="http://schemas.microsoft.com/office/drawing/2014/main" id="{556E937C-535A-4DF0-A7C1-DE9BF2A924AC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8023;p67">
              <a:extLst>
                <a:ext uri="{FF2B5EF4-FFF2-40B4-BE49-F238E27FC236}">
                  <a16:creationId xmlns:a16="http://schemas.microsoft.com/office/drawing/2014/main" id="{4B841003-E86A-48BA-9484-B8CDBCF8A78C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8044;p67">
            <a:extLst>
              <a:ext uri="{FF2B5EF4-FFF2-40B4-BE49-F238E27FC236}">
                <a16:creationId xmlns:a16="http://schemas.microsoft.com/office/drawing/2014/main" id="{92FD06AE-7986-4F54-9277-87924477F585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173" name="Google Shape;8045;p67">
              <a:extLst>
                <a:ext uri="{FF2B5EF4-FFF2-40B4-BE49-F238E27FC236}">
                  <a16:creationId xmlns:a16="http://schemas.microsoft.com/office/drawing/2014/main" id="{5D93ED18-3D0E-4FF7-8294-A23FD155073F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8046;p67">
              <a:extLst>
                <a:ext uri="{FF2B5EF4-FFF2-40B4-BE49-F238E27FC236}">
                  <a16:creationId xmlns:a16="http://schemas.microsoft.com/office/drawing/2014/main" id="{F9601437-4726-4678-AB3C-6ADB6CFF3E3F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8024;p67">
            <a:extLst>
              <a:ext uri="{FF2B5EF4-FFF2-40B4-BE49-F238E27FC236}">
                <a16:creationId xmlns:a16="http://schemas.microsoft.com/office/drawing/2014/main" id="{1B660D28-B60F-4F68-826E-53FDE1DABA33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76" name="Google Shape;8025;p67">
              <a:extLst>
                <a:ext uri="{FF2B5EF4-FFF2-40B4-BE49-F238E27FC236}">
                  <a16:creationId xmlns:a16="http://schemas.microsoft.com/office/drawing/2014/main" id="{154DF631-2A23-46BE-A49A-D1B27C1DFA8A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8026;p67">
              <a:extLst>
                <a:ext uri="{FF2B5EF4-FFF2-40B4-BE49-F238E27FC236}">
                  <a16:creationId xmlns:a16="http://schemas.microsoft.com/office/drawing/2014/main" id="{879E6AF6-8E1D-4E1F-A18B-6DDBE380927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8027;p67">
              <a:extLst>
                <a:ext uri="{FF2B5EF4-FFF2-40B4-BE49-F238E27FC236}">
                  <a16:creationId xmlns:a16="http://schemas.microsoft.com/office/drawing/2014/main" id="{2E02E92E-DE74-4B77-8577-42540964A828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8028;p67">
              <a:extLst>
                <a:ext uri="{FF2B5EF4-FFF2-40B4-BE49-F238E27FC236}">
                  <a16:creationId xmlns:a16="http://schemas.microsoft.com/office/drawing/2014/main" id="{6032D391-7046-489B-8DEF-F001666E7866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8029;p67">
              <a:extLst>
                <a:ext uri="{FF2B5EF4-FFF2-40B4-BE49-F238E27FC236}">
                  <a16:creationId xmlns:a16="http://schemas.microsoft.com/office/drawing/2014/main" id="{8C27B98B-CD1D-4301-BE0A-7585B01EB593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8030;p67">
              <a:extLst>
                <a:ext uri="{FF2B5EF4-FFF2-40B4-BE49-F238E27FC236}">
                  <a16:creationId xmlns:a16="http://schemas.microsoft.com/office/drawing/2014/main" id="{89E8B2FB-8795-4760-B1A6-DC4F23C8314B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8031;p67">
              <a:extLst>
                <a:ext uri="{FF2B5EF4-FFF2-40B4-BE49-F238E27FC236}">
                  <a16:creationId xmlns:a16="http://schemas.microsoft.com/office/drawing/2014/main" id="{8932F36E-305E-4C5B-AD91-53D11C904198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8032;p67">
              <a:extLst>
                <a:ext uri="{FF2B5EF4-FFF2-40B4-BE49-F238E27FC236}">
                  <a16:creationId xmlns:a16="http://schemas.microsoft.com/office/drawing/2014/main" id="{FC8DB77B-FF9F-4709-9894-20EEE6D0B61D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" name="Google Shape;8129;p67">
            <a:extLst>
              <a:ext uri="{FF2B5EF4-FFF2-40B4-BE49-F238E27FC236}">
                <a16:creationId xmlns:a16="http://schemas.microsoft.com/office/drawing/2014/main" id="{5F9FC581-84AB-4F7D-94E2-4954433815BE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85" name="Google Shape;8130;p67">
              <a:extLst>
                <a:ext uri="{FF2B5EF4-FFF2-40B4-BE49-F238E27FC236}">
                  <a16:creationId xmlns:a16="http://schemas.microsoft.com/office/drawing/2014/main" id="{89D057A6-E04F-48CA-AE4A-8D8AD884251C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8131;p67">
              <a:extLst>
                <a:ext uri="{FF2B5EF4-FFF2-40B4-BE49-F238E27FC236}">
                  <a16:creationId xmlns:a16="http://schemas.microsoft.com/office/drawing/2014/main" id="{2B108C6F-F36B-4AB4-9EE2-AA2441B83FF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659FB924-1D3E-4825-A609-E7F3EC8123A5}"/>
              </a:ext>
            </a:extLst>
          </p:cNvPr>
          <p:cNvGrpSpPr/>
          <p:nvPr/>
        </p:nvGrpSpPr>
        <p:grpSpPr>
          <a:xfrm>
            <a:off x="8197795" y="4279365"/>
            <a:ext cx="3813085" cy="2433307"/>
            <a:chOff x="8197795" y="4279365"/>
            <a:chExt cx="3813085" cy="2433307"/>
          </a:xfrm>
          <a:solidFill>
            <a:srgbClr val="3C3F41"/>
          </a:solidFill>
        </p:grpSpPr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8746F47A-9D31-4925-B35E-411CCA31B34B}"/>
                </a:ext>
              </a:extLst>
            </p:cNvPr>
            <p:cNvGrpSpPr/>
            <p:nvPr/>
          </p:nvGrpSpPr>
          <p:grpSpPr>
            <a:xfrm>
              <a:off x="8197795" y="4651955"/>
              <a:ext cx="188234" cy="2060717"/>
              <a:chOff x="8197795" y="4651955"/>
              <a:chExt cx="188234" cy="2060717"/>
            </a:xfrm>
            <a:grpFill/>
          </p:grpSpPr>
          <p:sp>
            <p:nvSpPr>
              <p:cNvPr id="136" name="Google Shape;43872;p85">
                <a:extLst>
                  <a:ext uri="{FF2B5EF4-FFF2-40B4-BE49-F238E27FC236}">
                    <a16:creationId xmlns:a16="http://schemas.microsoft.com/office/drawing/2014/main" id="{0D462FE2-F0A1-4A71-BC8A-0F7E648DF896}"/>
                  </a:ext>
                </a:extLst>
              </p:cNvPr>
              <p:cNvSpPr/>
              <p:nvPr/>
            </p:nvSpPr>
            <p:spPr>
              <a:xfrm>
                <a:off x="8197795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43873;p85">
                <a:extLst>
                  <a:ext uri="{FF2B5EF4-FFF2-40B4-BE49-F238E27FC236}">
                    <a16:creationId xmlns:a16="http://schemas.microsoft.com/office/drawing/2014/main" id="{BF90C6B2-93C4-48B4-B38A-C2F129E47603}"/>
                  </a:ext>
                </a:extLst>
              </p:cNvPr>
              <p:cNvSpPr/>
              <p:nvPr/>
            </p:nvSpPr>
            <p:spPr>
              <a:xfrm>
                <a:off x="81977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43874;p85">
                <a:extLst>
                  <a:ext uri="{FF2B5EF4-FFF2-40B4-BE49-F238E27FC236}">
                    <a16:creationId xmlns:a16="http://schemas.microsoft.com/office/drawing/2014/main" id="{16DC7412-12D0-4911-9385-22C01CFFCEED}"/>
                  </a:ext>
                </a:extLst>
              </p:cNvPr>
              <p:cNvSpPr/>
              <p:nvPr/>
            </p:nvSpPr>
            <p:spPr>
              <a:xfrm>
                <a:off x="81977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43875;p85">
                <a:extLst>
                  <a:ext uri="{FF2B5EF4-FFF2-40B4-BE49-F238E27FC236}">
                    <a16:creationId xmlns:a16="http://schemas.microsoft.com/office/drawing/2014/main" id="{0006455B-05A0-433A-938A-22BBE19C7C31}"/>
                  </a:ext>
                </a:extLst>
              </p:cNvPr>
              <p:cNvSpPr/>
              <p:nvPr/>
            </p:nvSpPr>
            <p:spPr>
              <a:xfrm>
                <a:off x="81977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43876;p85">
                <a:extLst>
                  <a:ext uri="{FF2B5EF4-FFF2-40B4-BE49-F238E27FC236}">
                    <a16:creationId xmlns:a16="http://schemas.microsoft.com/office/drawing/2014/main" id="{C2FB7C8E-66E7-4D66-BC57-1B4D44D6BB24}"/>
                  </a:ext>
                </a:extLst>
              </p:cNvPr>
              <p:cNvSpPr/>
              <p:nvPr/>
            </p:nvSpPr>
            <p:spPr>
              <a:xfrm>
                <a:off x="81977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43877;p85">
                <a:extLst>
                  <a:ext uri="{FF2B5EF4-FFF2-40B4-BE49-F238E27FC236}">
                    <a16:creationId xmlns:a16="http://schemas.microsoft.com/office/drawing/2014/main" id="{659D80E7-F7FC-47E9-88D9-04469086CB74}"/>
                  </a:ext>
                </a:extLst>
              </p:cNvPr>
              <p:cNvSpPr/>
              <p:nvPr/>
            </p:nvSpPr>
            <p:spPr>
              <a:xfrm>
                <a:off x="81977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roupe 142">
              <a:extLst>
                <a:ext uri="{FF2B5EF4-FFF2-40B4-BE49-F238E27FC236}">
                  <a16:creationId xmlns:a16="http://schemas.microsoft.com/office/drawing/2014/main" id="{730CA086-555D-4AA7-95D8-7C459F4A7CAD}"/>
                </a:ext>
              </a:extLst>
            </p:cNvPr>
            <p:cNvGrpSpPr/>
            <p:nvPr/>
          </p:nvGrpSpPr>
          <p:grpSpPr>
            <a:xfrm>
              <a:off x="8602970" y="5400949"/>
              <a:ext cx="188234" cy="1311723"/>
              <a:chOff x="8602970" y="5400949"/>
              <a:chExt cx="188234" cy="1311723"/>
            </a:xfrm>
            <a:grpFill/>
          </p:grpSpPr>
          <p:sp>
            <p:nvSpPr>
              <p:cNvPr id="128" name="Google Shape;43885;p85">
                <a:extLst>
                  <a:ext uri="{FF2B5EF4-FFF2-40B4-BE49-F238E27FC236}">
                    <a16:creationId xmlns:a16="http://schemas.microsoft.com/office/drawing/2014/main" id="{DD2ED7D2-FF9C-4885-AADE-3E571F077969}"/>
                  </a:ext>
                </a:extLst>
              </p:cNvPr>
              <p:cNvSpPr/>
              <p:nvPr/>
            </p:nvSpPr>
            <p:spPr>
              <a:xfrm>
                <a:off x="86029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3886;p85">
                <a:extLst>
                  <a:ext uri="{FF2B5EF4-FFF2-40B4-BE49-F238E27FC236}">
                    <a16:creationId xmlns:a16="http://schemas.microsoft.com/office/drawing/2014/main" id="{19EDA902-C6D8-4FF8-86E1-A3FBF4CA0E0C}"/>
                  </a:ext>
                </a:extLst>
              </p:cNvPr>
              <p:cNvSpPr/>
              <p:nvPr/>
            </p:nvSpPr>
            <p:spPr>
              <a:xfrm>
                <a:off x="86029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43887;p85">
                <a:extLst>
                  <a:ext uri="{FF2B5EF4-FFF2-40B4-BE49-F238E27FC236}">
                    <a16:creationId xmlns:a16="http://schemas.microsoft.com/office/drawing/2014/main" id="{02FD1A1C-1C56-48E3-A6D7-7EFD01731F39}"/>
                  </a:ext>
                </a:extLst>
              </p:cNvPr>
              <p:cNvSpPr/>
              <p:nvPr/>
            </p:nvSpPr>
            <p:spPr>
              <a:xfrm>
                <a:off x="86029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43888;p85">
                <a:extLst>
                  <a:ext uri="{FF2B5EF4-FFF2-40B4-BE49-F238E27FC236}">
                    <a16:creationId xmlns:a16="http://schemas.microsoft.com/office/drawing/2014/main" id="{10B86DAE-B4FC-4DC7-B67E-75370E541349}"/>
                  </a:ext>
                </a:extLst>
              </p:cNvPr>
              <p:cNvSpPr/>
              <p:nvPr/>
            </p:nvSpPr>
            <p:spPr>
              <a:xfrm>
                <a:off x="86029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roupe 143">
              <a:extLst>
                <a:ext uri="{FF2B5EF4-FFF2-40B4-BE49-F238E27FC236}">
                  <a16:creationId xmlns:a16="http://schemas.microsoft.com/office/drawing/2014/main" id="{9BE53CAF-DB4F-4968-8812-2558884CBA52}"/>
                </a:ext>
              </a:extLst>
            </p:cNvPr>
            <p:cNvGrpSpPr/>
            <p:nvPr/>
          </p:nvGrpSpPr>
          <p:grpSpPr>
            <a:xfrm>
              <a:off x="9008146" y="5775444"/>
              <a:ext cx="188234" cy="937228"/>
              <a:chOff x="9008146" y="5775444"/>
              <a:chExt cx="188234" cy="937228"/>
            </a:xfrm>
            <a:grpFill/>
          </p:grpSpPr>
          <p:sp>
            <p:nvSpPr>
              <p:cNvPr id="119" name="Google Shape;43897;p85">
                <a:extLst>
                  <a:ext uri="{FF2B5EF4-FFF2-40B4-BE49-F238E27FC236}">
                    <a16:creationId xmlns:a16="http://schemas.microsoft.com/office/drawing/2014/main" id="{E7661366-C2A3-4DB3-A317-74C3A6EA228A}"/>
                  </a:ext>
                </a:extLst>
              </p:cNvPr>
              <p:cNvSpPr/>
              <p:nvPr/>
            </p:nvSpPr>
            <p:spPr>
              <a:xfrm>
                <a:off x="90081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43898;p85">
                <a:extLst>
                  <a:ext uri="{FF2B5EF4-FFF2-40B4-BE49-F238E27FC236}">
                    <a16:creationId xmlns:a16="http://schemas.microsoft.com/office/drawing/2014/main" id="{61EE090F-E71D-49FE-87BC-AC27169D008E}"/>
                  </a:ext>
                </a:extLst>
              </p:cNvPr>
              <p:cNvSpPr/>
              <p:nvPr/>
            </p:nvSpPr>
            <p:spPr>
              <a:xfrm>
                <a:off x="90081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43899;p85">
                <a:extLst>
                  <a:ext uri="{FF2B5EF4-FFF2-40B4-BE49-F238E27FC236}">
                    <a16:creationId xmlns:a16="http://schemas.microsoft.com/office/drawing/2014/main" id="{00741A5C-ECBC-4C44-82D5-A756BFC15E29}"/>
                  </a:ext>
                </a:extLst>
              </p:cNvPr>
              <p:cNvSpPr/>
              <p:nvPr/>
            </p:nvSpPr>
            <p:spPr>
              <a:xfrm>
                <a:off x="90081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D3AFD321-952C-4428-A6CF-8EDD9FF764EA}"/>
                </a:ext>
              </a:extLst>
            </p:cNvPr>
            <p:cNvGrpSpPr/>
            <p:nvPr/>
          </p:nvGrpSpPr>
          <p:grpSpPr>
            <a:xfrm>
              <a:off x="9406071" y="4279365"/>
              <a:ext cx="188234" cy="2433307"/>
              <a:chOff x="9406071" y="4279365"/>
              <a:chExt cx="188234" cy="2433307"/>
            </a:xfrm>
            <a:grpFill/>
          </p:grpSpPr>
          <p:sp>
            <p:nvSpPr>
              <p:cNvPr id="105" name="Google Shape;43904;p85">
                <a:extLst>
                  <a:ext uri="{FF2B5EF4-FFF2-40B4-BE49-F238E27FC236}">
                    <a16:creationId xmlns:a16="http://schemas.microsoft.com/office/drawing/2014/main" id="{1D778712-AA9E-468A-8D99-3BEF9ED2793D}"/>
                  </a:ext>
                </a:extLst>
              </p:cNvPr>
              <p:cNvSpPr/>
              <p:nvPr/>
            </p:nvSpPr>
            <p:spPr>
              <a:xfrm>
                <a:off x="9406071" y="427936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43905;p85">
                <a:extLst>
                  <a:ext uri="{FF2B5EF4-FFF2-40B4-BE49-F238E27FC236}">
                    <a16:creationId xmlns:a16="http://schemas.microsoft.com/office/drawing/2014/main" id="{22DE4A71-CAE7-4BCA-8D63-8DF2813B5851}"/>
                  </a:ext>
                </a:extLst>
              </p:cNvPr>
              <p:cNvSpPr/>
              <p:nvPr/>
            </p:nvSpPr>
            <p:spPr>
              <a:xfrm>
                <a:off x="9406071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43906;p85">
                <a:extLst>
                  <a:ext uri="{FF2B5EF4-FFF2-40B4-BE49-F238E27FC236}">
                    <a16:creationId xmlns:a16="http://schemas.microsoft.com/office/drawing/2014/main" id="{D3981F01-D990-4160-9470-83221D5BF74F}"/>
                  </a:ext>
                </a:extLst>
              </p:cNvPr>
              <p:cNvSpPr/>
              <p:nvPr/>
            </p:nvSpPr>
            <p:spPr>
              <a:xfrm>
                <a:off x="9406071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43907;p85">
                <a:extLst>
                  <a:ext uri="{FF2B5EF4-FFF2-40B4-BE49-F238E27FC236}">
                    <a16:creationId xmlns:a16="http://schemas.microsoft.com/office/drawing/2014/main" id="{2AB42D77-0043-4AB5-A3D8-3FE76B7006F1}"/>
                  </a:ext>
                </a:extLst>
              </p:cNvPr>
              <p:cNvSpPr/>
              <p:nvPr/>
            </p:nvSpPr>
            <p:spPr>
              <a:xfrm>
                <a:off x="9406071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43908;p85">
                <a:extLst>
                  <a:ext uri="{FF2B5EF4-FFF2-40B4-BE49-F238E27FC236}">
                    <a16:creationId xmlns:a16="http://schemas.microsoft.com/office/drawing/2014/main" id="{19FC2A0C-0A8B-49B2-A2EF-0F5DF7DD0A40}"/>
                  </a:ext>
                </a:extLst>
              </p:cNvPr>
              <p:cNvSpPr/>
              <p:nvPr/>
            </p:nvSpPr>
            <p:spPr>
              <a:xfrm>
                <a:off x="9406071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43909;p85">
                <a:extLst>
                  <a:ext uri="{FF2B5EF4-FFF2-40B4-BE49-F238E27FC236}">
                    <a16:creationId xmlns:a16="http://schemas.microsoft.com/office/drawing/2014/main" id="{350348EF-C838-4C8C-8136-6DC6EC02854A}"/>
                  </a:ext>
                </a:extLst>
              </p:cNvPr>
              <p:cNvSpPr/>
              <p:nvPr/>
            </p:nvSpPr>
            <p:spPr>
              <a:xfrm>
                <a:off x="9406071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43910;p85">
                <a:extLst>
                  <a:ext uri="{FF2B5EF4-FFF2-40B4-BE49-F238E27FC236}">
                    <a16:creationId xmlns:a16="http://schemas.microsoft.com/office/drawing/2014/main" id="{D39193CA-2C5D-47A6-90E8-58B7720ADB5B}"/>
                  </a:ext>
                </a:extLst>
              </p:cNvPr>
              <p:cNvSpPr/>
              <p:nvPr/>
            </p:nvSpPr>
            <p:spPr>
              <a:xfrm>
                <a:off x="9406071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" name="Groupe 145">
              <a:extLst>
                <a:ext uri="{FF2B5EF4-FFF2-40B4-BE49-F238E27FC236}">
                  <a16:creationId xmlns:a16="http://schemas.microsoft.com/office/drawing/2014/main" id="{51D528FC-6B80-4A4A-A994-6D0E72E7DF87}"/>
                </a:ext>
              </a:extLst>
            </p:cNvPr>
            <p:cNvGrpSpPr/>
            <p:nvPr/>
          </p:nvGrpSpPr>
          <p:grpSpPr>
            <a:xfrm>
              <a:off x="9811246" y="6149941"/>
              <a:ext cx="188234" cy="562731"/>
              <a:chOff x="9811246" y="6149941"/>
              <a:chExt cx="188234" cy="562731"/>
            </a:xfrm>
            <a:grpFill/>
          </p:grpSpPr>
          <p:sp>
            <p:nvSpPr>
              <p:cNvPr id="100" name="Google Shape;43920;p85">
                <a:extLst>
                  <a:ext uri="{FF2B5EF4-FFF2-40B4-BE49-F238E27FC236}">
                    <a16:creationId xmlns:a16="http://schemas.microsoft.com/office/drawing/2014/main" id="{C692B939-2B1C-429D-BE7E-1E035039B77E}"/>
                  </a:ext>
                </a:extLst>
              </p:cNvPr>
              <p:cNvSpPr/>
              <p:nvPr/>
            </p:nvSpPr>
            <p:spPr>
              <a:xfrm>
                <a:off x="98112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43921;p85">
                <a:extLst>
                  <a:ext uri="{FF2B5EF4-FFF2-40B4-BE49-F238E27FC236}">
                    <a16:creationId xmlns:a16="http://schemas.microsoft.com/office/drawing/2014/main" id="{F0FDE546-2A31-4711-951B-102857C42A3E}"/>
                  </a:ext>
                </a:extLst>
              </p:cNvPr>
              <p:cNvSpPr/>
              <p:nvPr/>
            </p:nvSpPr>
            <p:spPr>
              <a:xfrm>
                <a:off x="98112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C90E155A-8747-4836-B6E6-E8AE43A6BEE9}"/>
                </a:ext>
              </a:extLst>
            </p:cNvPr>
            <p:cNvGrpSpPr/>
            <p:nvPr/>
          </p:nvGrpSpPr>
          <p:grpSpPr>
            <a:xfrm>
              <a:off x="10209197" y="5400949"/>
              <a:ext cx="188234" cy="1311723"/>
              <a:chOff x="10209197" y="5400949"/>
              <a:chExt cx="188234" cy="1311723"/>
            </a:xfrm>
            <a:grpFill/>
          </p:grpSpPr>
          <p:sp>
            <p:nvSpPr>
              <p:cNvPr id="88" name="Google Shape;43929;p85">
                <a:extLst>
                  <a:ext uri="{FF2B5EF4-FFF2-40B4-BE49-F238E27FC236}">
                    <a16:creationId xmlns:a16="http://schemas.microsoft.com/office/drawing/2014/main" id="{57E597D1-D3C8-4C43-A1E3-FF3D9B9F1DA6}"/>
                  </a:ext>
                </a:extLst>
              </p:cNvPr>
              <p:cNvSpPr/>
              <p:nvPr/>
            </p:nvSpPr>
            <p:spPr>
              <a:xfrm>
                <a:off x="10209197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43930;p85">
                <a:extLst>
                  <a:ext uri="{FF2B5EF4-FFF2-40B4-BE49-F238E27FC236}">
                    <a16:creationId xmlns:a16="http://schemas.microsoft.com/office/drawing/2014/main" id="{2D8BCA05-5784-4B90-B93F-C4983E8F3BBB}"/>
                  </a:ext>
                </a:extLst>
              </p:cNvPr>
              <p:cNvSpPr/>
              <p:nvPr/>
            </p:nvSpPr>
            <p:spPr>
              <a:xfrm>
                <a:off x="10209197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43931;p85">
                <a:extLst>
                  <a:ext uri="{FF2B5EF4-FFF2-40B4-BE49-F238E27FC236}">
                    <a16:creationId xmlns:a16="http://schemas.microsoft.com/office/drawing/2014/main" id="{29985421-6064-464B-9003-536CF5E96C71}"/>
                  </a:ext>
                </a:extLst>
              </p:cNvPr>
              <p:cNvSpPr/>
              <p:nvPr/>
            </p:nvSpPr>
            <p:spPr>
              <a:xfrm>
                <a:off x="10209197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43932;p85">
                <a:extLst>
                  <a:ext uri="{FF2B5EF4-FFF2-40B4-BE49-F238E27FC236}">
                    <a16:creationId xmlns:a16="http://schemas.microsoft.com/office/drawing/2014/main" id="{54F06954-D83B-4E4A-9CD7-B03B69ED08B9}"/>
                  </a:ext>
                </a:extLst>
              </p:cNvPr>
              <p:cNvSpPr/>
              <p:nvPr/>
            </p:nvSpPr>
            <p:spPr>
              <a:xfrm>
                <a:off x="10209197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" name="Google Shape;43943;p85">
              <a:extLst>
                <a:ext uri="{FF2B5EF4-FFF2-40B4-BE49-F238E27FC236}">
                  <a16:creationId xmlns:a16="http://schemas.microsoft.com/office/drawing/2014/main" id="{69909879-B0C3-4C52-BA86-E2809E58A3B4}"/>
                </a:ext>
              </a:extLst>
            </p:cNvPr>
            <p:cNvSpPr/>
            <p:nvPr/>
          </p:nvSpPr>
          <p:spPr>
            <a:xfrm>
              <a:off x="10614372" y="6524438"/>
              <a:ext cx="188234" cy="188234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0" name="Groupe 149">
              <a:extLst>
                <a:ext uri="{FF2B5EF4-FFF2-40B4-BE49-F238E27FC236}">
                  <a16:creationId xmlns:a16="http://schemas.microsoft.com/office/drawing/2014/main" id="{7961F395-D2C8-448F-95CA-3FA0BF8EF0C0}"/>
                </a:ext>
              </a:extLst>
            </p:cNvPr>
            <p:cNvGrpSpPr/>
            <p:nvPr/>
          </p:nvGrpSpPr>
          <p:grpSpPr>
            <a:xfrm>
              <a:off x="11012295" y="5026452"/>
              <a:ext cx="188234" cy="1686220"/>
              <a:chOff x="11012295" y="5026452"/>
              <a:chExt cx="188234" cy="1686220"/>
            </a:xfrm>
            <a:grpFill/>
          </p:grpSpPr>
          <p:sp>
            <p:nvSpPr>
              <p:cNvPr id="67" name="Google Shape;43950;p85">
                <a:extLst>
                  <a:ext uri="{FF2B5EF4-FFF2-40B4-BE49-F238E27FC236}">
                    <a16:creationId xmlns:a16="http://schemas.microsoft.com/office/drawing/2014/main" id="{CE44D7E8-E6CF-46A8-8EEA-BB72BDFE26E6}"/>
                  </a:ext>
                </a:extLst>
              </p:cNvPr>
              <p:cNvSpPr/>
              <p:nvPr/>
            </p:nvSpPr>
            <p:spPr>
              <a:xfrm>
                <a:off x="11012295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43951;p85">
                <a:extLst>
                  <a:ext uri="{FF2B5EF4-FFF2-40B4-BE49-F238E27FC236}">
                    <a16:creationId xmlns:a16="http://schemas.microsoft.com/office/drawing/2014/main" id="{3CA0AB22-E948-424F-B112-0720A10430F9}"/>
                  </a:ext>
                </a:extLst>
              </p:cNvPr>
              <p:cNvSpPr/>
              <p:nvPr/>
            </p:nvSpPr>
            <p:spPr>
              <a:xfrm>
                <a:off x="11012295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43952;p85">
                <a:extLst>
                  <a:ext uri="{FF2B5EF4-FFF2-40B4-BE49-F238E27FC236}">
                    <a16:creationId xmlns:a16="http://schemas.microsoft.com/office/drawing/2014/main" id="{A85760AA-3BCE-4349-BE75-B5D605AA6D82}"/>
                  </a:ext>
                </a:extLst>
              </p:cNvPr>
              <p:cNvSpPr/>
              <p:nvPr/>
            </p:nvSpPr>
            <p:spPr>
              <a:xfrm>
                <a:off x="11012295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3953;p85">
                <a:extLst>
                  <a:ext uri="{FF2B5EF4-FFF2-40B4-BE49-F238E27FC236}">
                    <a16:creationId xmlns:a16="http://schemas.microsoft.com/office/drawing/2014/main" id="{2211C13C-531C-4566-B625-FA4A0F01A14F}"/>
                  </a:ext>
                </a:extLst>
              </p:cNvPr>
              <p:cNvSpPr/>
              <p:nvPr/>
            </p:nvSpPr>
            <p:spPr>
              <a:xfrm>
                <a:off x="11012295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43954;p85">
                <a:extLst>
                  <a:ext uri="{FF2B5EF4-FFF2-40B4-BE49-F238E27FC236}">
                    <a16:creationId xmlns:a16="http://schemas.microsoft.com/office/drawing/2014/main" id="{6DA0FF5A-E479-4D58-9DA8-070F56BFEF2F}"/>
                  </a:ext>
                </a:extLst>
              </p:cNvPr>
              <p:cNvSpPr/>
              <p:nvPr/>
            </p:nvSpPr>
            <p:spPr>
              <a:xfrm>
                <a:off x="11012295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88D61CA8-F7E4-431E-9766-177F5AF04832}"/>
                </a:ext>
              </a:extLst>
            </p:cNvPr>
            <p:cNvGrpSpPr/>
            <p:nvPr/>
          </p:nvGrpSpPr>
          <p:grpSpPr>
            <a:xfrm>
              <a:off x="11417470" y="4651955"/>
              <a:ext cx="188234" cy="2060717"/>
              <a:chOff x="11417470" y="4651955"/>
              <a:chExt cx="188234" cy="2060717"/>
            </a:xfrm>
            <a:grpFill/>
          </p:grpSpPr>
          <p:sp>
            <p:nvSpPr>
              <p:cNvPr id="56" name="Google Shape;43960;p85">
                <a:extLst>
                  <a:ext uri="{FF2B5EF4-FFF2-40B4-BE49-F238E27FC236}">
                    <a16:creationId xmlns:a16="http://schemas.microsoft.com/office/drawing/2014/main" id="{22B4517D-57AF-45E7-B632-2A4E43EE7ED6}"/>
                  </a:ext>
                </a:extLst>
              </p:cNvPr>
              <p:cNvSpPr/>
              <p:nvPr/>
            </p:nvSpPr>
            <p:spPr>
              <a:xfrm>
                <a:off x="11417470" y="4651955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3961;p85">
                <a:extLst>
                  <a:ext uri="{FF2B5EF4-FFF2-40B4-BE49-F238E27FC236}">
                    <a16:creationId xmlns:a16="http://schemas.microsoft.com/office/drawing/2014/main" id="{533C0098-6FB7-4EA3-A58D-7BA169BDBEF3}"/>
                  </a:ext>
                </a:extLst>
              </p:cNvPr>
              <p:cNvSpPr/>
              <p:nvPr/>
            </p:nvSpPr>
            <p:spPr>
              <a:xfrm>
                <a:off x="11417470" y="5026452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3962;p85">
                <a:extLst>
                  <a:ext uri="{FF2B5EF4-FFF2-40B4-BE49-F238E27FC236}">
                    <a16:creationId xmlns:a16="http://schemas.microsoft.com/office/drawing/2014/main" id="{41711594-5356-4156-82E6-15563EF3E3CD}"/>
                  </a:ext>
                </a:extLst>
              </p:cNvPr>
              <p:cNvSpPr/>
              <p:nvPr/>
            </p:nvSpPr>
            <p:spPr>
              <a:xfrm>
                <a:off x="11417470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3963;p85">
                <a:extLst>
                  <a:ext uri="{FF2B5EF4-FFF2-40B4-BE49-F238E27FC236}">
                    <a16:creationId xmlns:a16="http://schemas.microsoft.com/office/drawing/2014/main" id="{57DE00A0-160E-4ED8-A884-40BC52FC243E}"/>
                  </a:ext>
                </a:extLst>
              </p:cNvPr>
              <p:cNvSpPr/>
              <p:nvPr/>
            </p:nvSpPr>
            <p:spPr>
              <a:xfrm>
                <a:off x="11417470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3964;p85">
                <a:extLst>
                  <a:ext uri="{FF2B5EF4-FFF2-40B4-BE49-F238E27FC236}">
                    <a16:creationId xmlns:a16="http://schemas.microsoft.com/office/drawing/2014/main" id="{4272D090-B8AD-4ED1-8D8B-6666AC3C209A}"/>
                  </a:ext>
                </a:extLst>
              </p:cNvPr>
              <p:cNvSpPr/>
              <p:nvPr/>
            </p:nvSpPr>
            <p:spPr>
              <a:xfrm>
                <a:off x="11417470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3965;p85">
                <a:extLst>
                  <a:ext uri="{FF2B5EF4-FFF2-40B4-BE49-F238E27FC236}">
                    <a16:creationId xmlns:a16="http://schemas.microsoft.com/office/drawing/2014/main" id="{1A306A7D-83BD-4BE9-B4DC-EBFFD65DBEE7}"/>
                  </a:ext>
                </a:extLst>
              </p:cNvPr>
              <p:cNvSpPr/>
              <p:nvPr/>
            </p:nvSpPr>
            <p:spPr>
              <a:xfrm>
                <a:off x="11417470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335FEDA3-9B41-4E8E-8D28-B3DE613F6174}"/>
                </a:ext>
              </a:extLst>
            </p:cNvPr>
            <p:cNvGrpSpPr/>
            <p:nvPr/>
          </p:nvGrpSpPr>
          <p:grpSpPr>
            <a:xfrm>
              <a:off x="11822646" y="5400949"/>
              <a:ext cx="188234" cy="1311723"/>
              <a:chOff x="11822646" y="5400949"/>
              <a:chExt cx="188234" cy="1311723"/>
            </a:xfrm>
            <a:grpFill/>
          </p:grpSpPr>
          <p:sp>
            <p:nvSpPr>
              <p:cNvPr id="48" name="Google Shape;43973;p85">
                <a:extLst>
                  <a:ext uri="{FF2B5EF4-FFF2-40B4-BE49-F238E27FC236}">
                    <a16:creationId xmlns:a16="http://schemas.microsoft.com/office/drawing/2014/main" id="{09C8C2E5-08C0-4E7A-8108-B31B15270AFC}"/>
                  </a:ext>
                </a:extLst>
              </p:cNvPr>
              <p:cNvSpPr/>
              <p:nvPr/>
            </p:nvSpPr>
            <p:spPr>
              <a:xfrm>
                <a:off x="11822646" y="5400949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974;p85">
                <a:extLst>
                  <a:ext uri="{FF2B5EF4-FFF2-40B4-BE49-F238E27FC236}">
                    <a16:creationId xmlns:a16="http://schemas.microsoft.com/office/drawing/2014/main" id="{E937EF51-B587-4B99-B4D0-F9D207E88428}"/>
                  </a:ext>
                </a:extLst>
              </p:cNvPr>
              <p:cNvSpPr/>
              <p:nvPr/>
            </p:nvSpPr>
            <p:spPr>
              <a:xfrm>
                <a:off x="11822646" y="5775444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975;p85">
                <a:extLst>
                  <a:ext uri="{FF2B5EF4-FFF2-40B4-BE49-F238E27FC236}">
                    <a16:creationId xmlns:a16="http://schemas.microsoft.com/office/drawing/2014/main" id="{52ACCEF7-2239-4B83-9EE6-8B2E73A6846A}"/>
                  </a:ext>
                </a:extLst>
              </p:cNvPr>
              <p:cNvSpPr/>
              <p:nvPr/>
            </p:nvSpPr>
            <p:spPr>
              <a:xfrm>
                <a:off x="11822646" y="6149941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976;p85">
                <a:extLst>
                  <a:ext uri="{FF2B5EF4-FFF2-40B4-BE49-F238E27FC236}">
                    <a16:creationId xmlns:a16="http://schemas.microsoft.com/office/drawing/2014/main" id="{60B1F0F9-7E4E-4D22-979E-EDC6EE2B7554}"/>
                  </a:ext>
                </a:extLst>
              </p:cNvPr>
              <p:cNvSpPr/>
              <p:nvPr/>
            </p:nvSpPr>
            <p:spPr>
              <a:xfrm>
                <a:off x="11822646" y="6524438"/>
                <a:ext cx="188234" cy="18823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" name="Google Shape;8018;p67">
            <a:extLst>
              <a:ext uri="{FF2B5EF4-FFF2-40B4-BE49-F238E27FC236}">
                <a16:creationId xmlns:a16="http://schemas.microsoft.com/office/drawing/2014/main" id="{0AD846CF-0DA3-40C7-8344-C6D62EF5BE4B}"/>
              </a:ext>
            </a:extLst>
          </p:cNvPr>
          <p:cNvGrpSpPr/>
          <p:nvPr/>
        </p:nvGrpSpPr>
        <p:grpSpPr>
          <a:xfrm>
            <a:off x="1621978" y="472737"/>
            <a:ext cx="631275" cy="632738"/>
            <a:chOff x="-3137650" y="2408950"/>
            <a:chExt cx="291450" cy="292125"/>
          </a:xfrm>
          <a:solidFill>
            <a:srgbClr val="313335"/>
          </a:solidFill>
        </p:grpSpPr>
        <p:sp>
          <p:nvSpPr>
            <p:cNvPr id="26" name="Google Shape;8019;p67">
              <a:extLst>
                <a:ext uri="{FF2B5EF4-FFF2-40B4-BE49-F238E27FC236}">
                  <a16:creationId xmlns:a16="http://schemas.microsoft.com/office/drawing/2014/main" id="{4C794BF5-6641-4BA6-A11B-55EF9D320E99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020;p67">
              <a:extLst>
                <a:ext uri="{FF2B5EF4-FFF2-40B4-BE49-F238E27FC236}">
                  <a16:creationId xmlns:a16="http://schemas.microsoft.com/office/drawing/2014/main" id="{13149167-7C7E-476E-B5EB-D2B048511615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021;p67">
              <a:extLst>
                <a:ext uri="{FF2B5EF4-FFF2-40B4-BE49-F238E27FC236}">
                  <a16:creationId xmlns:a16="http://schemas.microsoft.com/office/drawing/2014/main" id="{4CA4E0A4-0DEF-4028-8FEC-1D031A4511E1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022;p67">
              <a:extLst>
                <a:ext uri="{FF2B5EF4-FFF2-40B4-BE49-F238E27FC236}">
                  <a16:creationId xmlns:a16="http://schemas.microsoft.com/office/drawing/2014/main" id="{7FA9D25F-5D26-42EC-B1F1-3FF13400B32D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23;p67">
              <a:extLst>
                <a:ext uri="{FF2B5EF4-FFF2-40B4-BE49-F238E27FC236}">
                  <a16:creationId xmlns:a16="http://schemas.microsoft.com/office/drawing/2014/main" id="{A1253507-408A-4D4C-8286-4970AD83C766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8044;p67">
            <a:extLst>
              <a:ext uri="{FF2B5EF4-FFF2-40B4-BE49-F238E27FC236}">
                <a16:creationId xmlns:a16="http://schemas.microsoft.com/office/drawing/2014/main" id="{FCB1F35F-1BC6-473F-A500-4C80E977867D}"/>
              </a:ext>
            </a:extLst>
          </p:cNvPr>
          <p:cNvGrpSpPr/>
          <p:nvPr/>
        </p:nvGrpSpPr>
        <p:grpSpPr>
          <a:xfrm>
            <a:off x="1622359" y="1229012"/>
            <a:ext cx="750971" cy="748997"/>
            <a:chOff x="-4570325" y="2405775"/>
            <a:chExt cx="294600" cy="293825"/>
          </a:xfrm>
          <a:solidFill>
            <a:srgbClr val="3C3F41"/>
          </a:solidFill>
        </p:grpSpPr>
        <p:sp>
          <p:nvSpPr>
            <p:cNvPr id="23" name="Google Shape;8045;p67">
              <a:extLst>
                <a:ext uri="{FF2B5EF4-FFF2-40B4-BE49-F238E27FC236}">
                  <a16:creationId xmlns:a16="http://schemas.microsoft.com/office/drawing/2014/main" id="{F0D7AD71-D2D9-4367-A800-083A1DCA2F0B}"/>
                </a:ext>
              </a:extLst>
            </p:cNvPr>
            <p:cNvSpPr/>
            <p:nvPr/>
          </p:nvSpPr>
          <p:spPr>
            <a:xfrm>
              <a:off x="-4570325" y="2405775"/>
              <a:ext cx="294600" cy="293825"/>
            </a:xfrm>
            <a:custGeom>
              <a:avLst/>
              <a:gdLst/>
              <a:ahLst/>
              <a:cxnLst/>
              <a:rect l="l" t="t" r="r" b="b"/>
              <a:pathLst>
                <a:path w="11784" h="11753" extrusionOk="0">
                  <a:moveTo>
                    <a:pt x="5734" y="694"/>
                  </a:moveTo>
                  <a:cubicBezTo>
                    <a:pt x="7624" y="694"/>
                    <a:pt x="9168" y="2238"/>
                    <a:pt x="9168" y="4128"/>
                  </a:cubicBezTo>
                  <a:cubicBezTo>
                    <a:pt x="9168" y="6050"/>
                    <a:pt x="7624" y="7594"/>
                    <a:pt x="5734" y="7594"/>
                  </a:cubicBezTo>
                  <a:cubicBezTo>
                    <a:pt x="3844" y="7594"/>
                    <a:pt x="2332" y="6018"/>
                    <a:pt x="2332" y="4128"/>
                  </a:cubicBezTo>
                  <a:cubicBezTo>
                    <a:pt x="2332" y="2238"/>
                    <a:pt x="3844" y="694"/>
                    <a:pt x="5734" y="694"/>
                  </a:cubicBezTo>
                  <a:close/>
                  <a:moveTo>
                    <a:pt x="977" y="7531"/>
                  </a:moveTo>
                  <a:cubicBezTo>
                    <a:pt x="1166" y="7531"/>
                    <a:pt x="1323" y="7688"/>
                    <a:pt x="1323" y="7909"/>
                  </a:cubicBezTo>
                  <a:cubicBezTo>
                    <a:pt x="1292" y="8129"/>
                    <a:pt x="1134" y="8255"/>
                    <a:pt x="977" y="8255"/>
                  </a:cubicBezTo>
                  <a:cubicBezTo>
                    <a:pt x="788" y="8255"/>
                    <a:pt x="630" y="8098"/>
                    <a:pt x="630" y="7909"/>
                  </a:cubicBezTo>
                  <a:cubicBezTo>
                    <a:pt x="630" y="7688"/>
                    <a:pt x="788" y="7531"/>
                    <a:pt x="977" y="7531"/>
                  </a:cubicBezTo>
                  <a:close/>
                  <a:moveTo>
                    <a:pt x="10586" y="7531"/>
                  </a:moveTo>
                  <a:cubicBezTo>
                    <a:pt x="10775" y="7531"/>
                    <a:pt x="10932" y="7688"/>
                    <a:pt x="10932" y="7909"/>
                  </a:cubicBezTo>
                  <a:cubicBezTo>
                    <a:pt x="10932" y="8129"/>
                    <a:pt x="10775" y="8255"/>
                    <a:pt x="10586" y="8255"/>
                  </a:cubicBezTo>
                  <a:cubicBezTo>
                    <a:pt x="10397" y="8255"/>
                    <a:pt x="10239" y="8098"/>
                    <a:pt x="10239" y="7909"/>
                  </a:cubicBezTo>
                  <a:cubicBezTo>
                    <a:pt x="10239" y="7688"/>
                    <a:pt x="10397" y="7531"/>
                    <a:pt x="10586" y="7531"/>
                  </a:cubicBezTo>
                  <a:close/>
                  <a:moveTo>
                    <a:pt x="3025" y="9641"/>
                  </a:moveTo>
                  <a:cubicBezTo>
                    <a:pt x="3214" y="9641"/>
                    <a:pt x="3371" y="9799"/>
                    <a:pt x="3371" y="9988"/>
                  </a:cubicBezTo>
                  <a:cubicBezTo>
                    <a:pt x="3340" y="10177"/>
                    <a:pt x="3214" y="10335"/>
                    <a:pt x="3025" y="10335"/>
                  </a:cubicBezTo>
                  <a:cubicBezTo>
                    <a:pt x="2836" y="10335"/>
                    <a:pt x="2678" y="10177"/>
                    <a:pt x="2678" y="9988"/>
                  </a:cubicBezTo>
                  <a:cubicBezTo>
                    <a:pt x="2678" y="9799"/>
                    <a:pt x="2836" y="9641"/>
                    <a:pt x="3025" y="9641"/>
                  </a:cubicBezTo>
                  <a:close/>
                  <a:moveTo>
                    <a:pt x="8475" y="9641"/>
                  </a:moveTo>
                  <a:cubicBezTo>
                    <a:pt x="8696" y="9641"/>
                    <a:pt x="8822" y="9799"/>
                    <a:pt x="8822" y="9988"/>
                  </a:cubicBezTo>
                  <a:cubicBezTo>
                    <a:pt x="8822" y="10177"/>
                    <a:pt x="8664" y="10335"/>
                    <a:pt x="8475" y="10335"/>
                  </a:cubicBezTo>
                  <a:cubicBezTo>
                    <a:pt x="8255" y="10335"/>
                    <a:pt x="8128" y="10177"/>
                    <a:pt x="8128" y="9988"/>
                  </a:cubicBezTo>
                  <a:cubicBezTo>
                    <a:pt x="8128" y="9799"/>
                    <a:pt x="8255" y="9641"/>
                    <a:pt x="8475" y="9641"/>
                  </a:cubicBezTo>
                  <a:close/>
                  <a:moveTo>
                    <a:pt x="5734" y="10303"/>
                  </a:moveTo>
                  <a:cubicBezTo>
                    <a:pt x="5955" y="10303"/>
                    <a:pt x="6112" y="10461"/>
                    <a:pt x="6112" y="10650"/>
                  </a:cubicBezTo>
                  <a:cubicBezTo>
                    <a:pt x="6112" y="10839"/>
                    <a:pt x="5955" y="10996"/>
                    <a:pt x="5734" y="10996"/>
                  </a:cubicBezTo>
                  <a:cubicBezTo>
                    <a:pt x="5545" y="10996"/>
                    <a:pt x="5388" y="10839"/>
                    <a:pt x="5388" y="10650"/>
                  </a:cubicBezTo>
                  <a:cubicBezTo>
                    <a:pt x="5388" y="10461"/>
                    <a:pt x="5545" y="10303"/>
                    <a:pt x="5734" y="10303"/>
                  </a:cubicBezTo>
                  <a:close/>
                  <a:moveTo>
                    <a:pt x="5797" y="1"/>
                  </a:moveTo>
                  <a:cubicBezTo>
                    <a:pt x="3497" y="1"/>
                    <a:pt x="1701" y="1860"/>
                    <a:pt x="1701" y="4097"/>
                  </a:cubicBezTo>
                  <a:cubicBezTo>
                    <a:pt x="1701" y="5010"/>
                    <a:pt x="2017" y="5924"/>
                    <a:pt x="2552" y="6617"/>
                  </a:cubicBezTo>
                  <a:lnTo>
                    <a:pt x="1701" y="7153"/>
                  </a:lnTo>
                  <a:cubicBezTo>
                    <a:pt x="1481" y="6995"/>
                    <a:pt x="1260" y="6901"/>
                    <a:pt x="1040" y="6901"/>
                  </a:cubicBezTo>
                  <a:cubicBezTo>
                    <a:pt x="473" y="6901"/>
                    <a:pt x="0" y="7373"/>
                    <a:pt x="0" y="7940"/>
                  </a:cubicBezTo>
                  <a:cubicBezTo>
                    <a:pt x="0" y="8476"/>
                    <a:pt x="473" y="8948"/>
                    <a:pt x="1040" y="8948"/>
                  </a:cubicBezTo>
                  <a:cubicBezTo>
                    <a:pt x="1575" y="8948"/>
                    <a:pt x="2048" y="8476"/>
                    <a:pt x="2048" y="7940"/>
                  </a:cubicBezTo>
                  <a:lnTo>
                    <a:pt x="2048" y="7751"/>
                  </a:lnTo>
                  <a:lnTo>
                    <a:pt x="3088" y="7153"/>
                  </a:lnTo>
                  <a:cubicBezTo>
                    <a:pt x="3340" y="7373"/>
                    <a:pt x="3623" y="7625"/>
                    <a:pt x="3970" y="7783"/>
                  </a:cubicBezTo>
                  <a:lnTo>
                    <a:pt x="3308" y="8948"/>
                  </a:lnTo>
                  <a:lnTo>
                    <a:pt x="3119" y="8948"/>
                  </a:lnTo>
                  <a:cubicBezTo>
                    <a:pt x="2552" y="8948"/>
                    <a:pt x="2080" y="9421"/>
                    <a:pt x="2080" y="9988"/>
                  </a:cubicBezTo>
                  <a:cubicBezTo>
                    <a:pt x="2080" y="10524"/>
                    <a:pt x="2552" y="10996"/>
                    <a:pt x="3119" y="10996"/>
                  </a:cubicBezTo>
                  <a:cubicBezTo>
                    <a:pt x="3655" y="10996"/>
                    <a:pt x="4127" y="10524"/>
                    <a:pt x="4127" y="9988"/>
                  </a:cubicBezTo>
                  <a:cubicBezTo>
                    <a:pt x="4127" y="9736"/>
                    <a:pt x="4064" y="9515"/>
                    <a:pt x="3907" y="9326"/>
                  </a:cubicBezTo>
                  <a:lnTo>
                    <a:pt x="4600" y="8098"/>
                  </a:lnTo>
                  <a:cubicBezTo>
                    <a:pt x="4883" y="8161"/>
                    <a:pt x="5199" y="8255"/>
                    <a:pt x="5514" y="8287"/>
                  </a:cubicBezTo>
                  <a:lnTo>
                    <a:pt x="5514" y="9736"/>
                  </a:lnTo>
                  <a:cubicBezTo>
                    <a:pt x="5136" y="9894"/>
                    <a:pt x="4852" y="10272"/>
                    <a:pt x="4852" y="10713"/>
                  </a:cubicBezTo>
                  <a:cubicBezTo>
                    <a:pt x="4852" y="11280"/>
                    <a:pt x="5325" y="11752"/>
                    <a:pt x="5860" y="11752"/>
                  </a:cubicBezTo>
                  <a:cubicBezTo>
                    <a:pt x="6427" y="11752"/>
                    <a:pt x="6900" y="11280"/>
                    <a:pt x="6900" y="10713"/>
                  </a:cubicBezTo>
                  <a:cubicBezTo>
                    <a:pt x="6900" y="10303"/>
                    <a:pt x="6616" y="9894"/>
                    <a:pt x="6238" y="9736"/>
                  </a:cubicBezTo>
                  <a:lnTo>
                    <a:pt x="6238" y="8287"/>
                  </a:lnTo>
                  <a:cubicBezTo>
                    <a:pt x="6553" y="8255"/>
                    <a:pt x="6868" y="8224"/>
                    <a:pt x="7120" y="8098"/>
                  </a:cubicBezTo>
                  <a:lnTo>
                    <a:pt x="7845" y="9326"/>
                  </a:lnTo>
                  <a:cubicBezTo>
                    <a:pt x="7687" y="9515"/>
                    <a:pt x="7593" y="9736"/>
                    <a:pt x="7593" y="9988"/>
                  </a:cubicBezTo>
                  <a:cubicBezTo>
                    <a:pt x="7593" y="10524"/>
                    <a:pt x="8065" y="10996"/>
                    <a:pt x="8633" y="10996"/>
                  </a:cubicBezTo>
                  <a:cubicBezTo>
                    <a:pt x="9168" y="10996"/>
                    <a:pt x="9641" y="10524"/>
                    <a:pt x="9641" y="9988"/>
                  </a:cubicBezTo>
                  <a:cubicBezTo>
                    <a:pt x="9641" y="9421"/>
                    <a:pt x="9168" y="8948"/>
                    <a:pt x="8633" y="8948"/>
                  </a:cubicBezTo>
                  <a:lnTo>
                    <a:pt x="8444" y="8948"/>
                  </a:lnTo>
                  <a:lnTo>
                    <a:pt x="7750" y="7783"/>
                  </a:lnTo>
                  <a:cubicBezTo>
                    <a:pt x="8065" y="7625"/>
                    <a:pt x="8381" y="7373"/>
                    <a:pt x="8664" y="7153"/>
                  </a:cubicBezTo>
                  <a:lnTo>
                    <a:pt x="9735" y="7751"/>
                  </a:lnTo>
                  <a:lnTo>
                    <a:pt x="9735" y="7940"/>
                  </a:lnTo>
                  <a:cubicBezTo>
                    <a:pt x="9735" y="8476"/>
                    <a:pt x="10208" y="8948"/>
                    <a:pt x="10743" y="8948"/>
                  </a:cubicBezTo>
                  <a:cubicBezTo>
                    <a:pt x="11310" y="8948"/>
                    <a:pt x="11783" y="8476"/>
                    <a:pt x="11783" y="7940"/>
                  </a:cubicBezTo>
                  <a:cubicBezTo>
                    <a:pt x="11626" y="7342"/>
                    <a:pt x="11153" y="6901"/>
                    <a:pt x="10586" y="6901"/>
                  </a:cubicBezTo>
                  <a:cubicBezTo>
                    <a:pt x="10302" y="6901"/>
                    <a:pt x="10082" y="6995"/>
                    <a:pt x="9924" y="7153"/>
                  </a:cubicBezTo>
                  <a:lnTo>
                    <a:pt x="9011" y="6617"/>
                  </a:lnTo>
                  <a:cubicBezTo>
                    <a:pt x="9578" y="5924"/>
                    <a:pt x="9893" y="5010"/>
                    <a:pt x="9893" y="4097"/>
                  </a:cubicBezTo>
                  <a:cubicBezTo>
                    <a:pt x="9893" y="1828"/>
                    <a:pt x="8034" y="1"/>
                    <a:pt x="57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046;p67">
              <a:extLst>
                <a:ext uri="{FF2B5EF4-FFF2-40B4-BE49-F238E27FC236}">
                  <a16:creationId xmlns:a16="http://schemas.microsoft.com/office/drawing/2014/main" id="{707C917D-BCB9-4AE2-BFAA-913E6829B313}"/>
                </a:ext>
              </a:extLst>
            </p:cNvPr>
            <p:cNvSpPr/>
            <p:nvPr/>
          </p:nvSpPr>
          <p:spPr>
            <a:xfrm>
              <a:off x="-4478175" y="2439650"/>
              <a:ext cx="103975" cy="120525"/>
            </a:xfrm>
            <a:custGeom>
              <a:avLst/>
              <a:gdLst/>
              <a:ahLst/>
              <a:cxnLst/>
              <a:rect l="l" t="t" r="r" b="b"/>
              <a:pathLst>
                <a:path w="4159" h="4821" extrusionOk="0">
                  <a:moveTo>
                    <a:pt x="2048" y="725"/>
                  </a:moveTo>
                  <a:cubicBezTo>
                    <a:pt x="2458" y="725"/>
                    <a:pt x="2741" y="1040"/>
                    <a:pt x="2741" y="1387"/>
                  </a:cubicBezTo>
                  <a:cubicBezTo>
                    <a:pt x="2741" y="1765"/>
                    <a:pt x="2426" y="2049"/>
                    <a:pt x="2048" y="2049"/>
                  </a:cubicBezTo>
                  <a:cubicBezTo>
                    <a:pt x="1702" y="2049"/>
                    <a:pt x="1387" y="1733"/>
                    <a:pt x="1387" y="1387"/>
                  </a:cubicBezTo>
                  <a:cubicBezTo>
                    <a:pt x="1387" y="1040"/>
                    <a:pt x="1702" y="725"/>
                    <a:pt x="2048" y="725"/>
                  </a:cubicBezTo>
                  <a:close/>
                  <a:moveTo>
                    <a:pt x="2363" y="2773"/>
                  </a:moveTo>
                  <a:cubicBezTo>
                    <a:pt x="2930" y="2773"/>
                    <a:pt x="3403" y="3246"/>
                    <a:pt x="3403" y="3781"/>
                  </a:cubicBezTo>
                  <a:lnTo>
                    <a:pt x="3403" y="4128"/>
                  </a:lnTo>
                  <a:lnTo>
                    <a:pt x="630" y="4128"/>
                  </a:lnTo>
                  <a:lnTo>
                    <a:pt x="630" y="3781"/>
                  </a:lnTo>
                  <a:lnTo>
                    <a:pt x="693" y="3781"/>
                  </a:lnTo>
                  <a:cubicBezTo>
                    <a:pt x="693" y="3246"/>
                    <a:pt x="1166" y="2773"/>
                    <a:pt x="1702" y="2773"/>
                  </a:cubicBezTo>
                  <a:close/>
                  <a:moveTo>
                    <a:pt x="2111" y="1"/>
                  </a:moveTo>
                  <a:cubicBezTo>
                    <a:pt x="1355" y="1"/>
                    <a:pt x="725" y="631"/>
                    <a:pt x="725" y="1387"/>
                  </a:cubicBezTo>
                  <a:cubicBezTo>
                    <a:pt x="725" y="1702"/>
                    <a:pt x="851" y="2017"/>
                    <a:pt x="1040" y="2238"/>
                  </a:cubicBezTo>
                  <a:cubicBezTo>
                    <a:pt x="441" y="2521"/>
                    <a:pt x="63" y="3120"/>
                    <a:pt x="63" y="3781"/>
                  </a:cubicBezTo>
                  <a:lnTo>
                    <a:pt x="63" y="4443"/>
                  </a:lnTo>
                  <a:cubicBezTo>
                    <a:pt x="0" y="4663"/>
                    <a:pt x="158" y="4821"/>
                    <a:pt x="378" y="4821"/>
                  </a:cubicBezTo>
                  <a:lnTo>
                    <a:pt x="3781" y="4821"/>
                  </a:lnTo>
                  <a:cubicBezTo>
                    <a:pt x="4001" y="4821"/>
                    <a:pt x="4159" y="4663"/>
                    <a:pt x="4159" y="4443"/>
                  </a:cubicBezTo>
                  <a:lnTo>
                    <a:pt x="4159" y="3781"/>
                  </a:lnTo>
                  <a:cubicBezTo>
                    <a:pt x="4159" y="3120"/>
                    <a:pt x="3749" y="2521"/>
                    <a:pt x="3151" y="2238"/>
                  </a:cubicBezTo>
                  <a:cubicBezTo>
                    <a:pt x="3371" y="2017"/>
                    <a:pt x="3466" y="1733"/>
                    <a:pt x="3466" y="1387"/>
                  </a:cubicBezTo>
                  <a:cubicBezTo>
                    <a:pt x="3466" y="631"/>
                    <a:pt x="2836" y="1"/>
                    <a:pt x="21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8024;p67">
            <a:extLst>
              <a:ext uri="{FF2B5EF4-FFF2-40B4-BE49-F238E27FC236}">
                <a16:creationId xmlns:a16="http://schemas.microsoft.com/office/drawing/2014/main" id="{D5B52434-0C70-483A-8673-D3E5C2038889}"/>
              </a:ext>
            </a:extLst>
          </p:cNvPr>
          <p:cNvGrpSpPr/>
          <p:nvPr/>
        </p:nvGrpSpPr>
        <p:grpSpPr>
          <a:xfrm>
            <a:off x="96625" y="2069974"/>
            <a:ext cx="2576809" cy="2277314"/>
            <a:chOff x="-3137650" y="2787000"/>
            <a:chExt cx="291450" cy="257575"/>
          </a:xfrm>
          <a:solidFill>
            <a:srgbClr val="313335"/>
          </a:solidFill>
        </p:grpSpPr>
        <p:sp>
          <p:nvSpPr>
            <p:cNvPr id="14" name="Google Shape;8025;p67">
              <a:extLst>
                <a:ext uri="{FF2B5EF4-FFF2-40B4-BE49-F238E27FC236}">
                  <a16:creationId xmlns:a16="http://schemas.microsoft.com/office/drawing/2014/main" id="{243B1DC8-B63F-46AF-BE49-C5092BA52D6D}"/>
                </a:ext>
              </a:extLst>
            </p:cNvPr>
            <p:cNvSpPr/>
            <p:nvPr/>
          </p:nvSpPr>
          <p:spPr>
            <a:xfrm>
              <a:off x="-3137650" y="2787000"/>
              <a:ext cx="291450" cy="257575"/>
            </a:xfrm>
            <a:custGeom>
              <a:avLst/>
              <a:gdLst/>
              <a:ahLst/>
              <a:cxnLst/>
              <a:rect l="l" t="t" r="r" b="b"/>
              <a:pathLst>
                <a:path w="11658" h="10303" extrusionOk="0">
                  <a:moveTo>
                    <a:pt x="10618" y="693"/>
                  </a:moveTo>
                  <a:cubicBezTo>
                    <a:pt x="10807" y="693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93"/>
                    <a:pt x="1009" y="693"/>
                  </a:cubicBezTo>
                  <a:close/>
                  <a:moveTo>
                    <a:pt x="10996" y="3403"/>
                  </a:moveTo>
                  <a:lnTo>
                    <a:pt x="10996" y="9231"/>
                  </a:lnTo>
                  <a:cubicBezTo>
                    <a:pt x="10964" y="9420"/>
                    <a:pt x="10838" y="9578"/>
                    <a:pt x="10618" y="9578"/>
                  </a:cubicBezTo>
                  <a:lnTo>
                    <a:pt x="1009" y="9578"/>
                  </a:lnTo>
                  <a:cubicBezTo>
                    <a:pt x="820" y="9578"/>
                    <a:pt x="662" y="9420"/>
                    <a:pt x="662" y="9231"/>
                  </a:cubicBezTo>
                  <a:lnTo>
                    <a:pt x="662" y="340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9263"/>
                  </a:lnTo>
                  <a:cubicBezTo>
                    <a:pt x="1" y="9830"/>
                    <a:pt x="473" y="10302"/>
                    <a:pt x="1009" y="10302"/>
                  </a:cubicBezTo>
                  <a:lnTo>
                    <a:pt x="10618" y="10302"/>
                  </a:lnTo>
                  <a:cubicBezTo>
                    <a:pt x="11185" y="10302"/>
                    <a:pt x="11658" y="9830"/>
                    <a:pt x="11658" y="9263"/>
                  </a:cubicBezTo>
                  <a:lnTo>
                    <a:pt x="11658" y="1040"/>
                  </a:lnTo>
                  <a:cubicBezTo>
                    <a:pt x="11658" y="441"/>
                    <a:pt x="11217" y="0"/>
                    <a:pt x="106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26;p67">
              <a:extLst>
                <a:ext uri="{FF2B5EF4-FFF2-40B4-BE49-F238E27FC236}">
                  <a16:creationId xmlns:a16="http://schemas.microsoft.com/office/drawing/2014/main" id="{13C58A1D-EBAC-48A3-A6F6-96E565192C69}"/>
                </a:ext>
              </a:extLst>
            </p:cNvPr>
            <p:cNvSpPr/>
            <p:nvPr/>
          </p:nvSpPr>
          <p:spPr>
            <a:xfrm>
              <a:off x="-3104575" y="28208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8" y="693"/>
                  </a:cubicBezTo>
                  <a:cubicBezTo>
                    <a:pt x="568" y="693"/>
                    <a:pt x="726" y="536"/>
                    <a:pt x="726" y="347"/>
                  </a:cubicBezTo>
                  <a:cubicBezTo>
                    <a:pt x="726" y="158"/>
                    <a:pt x="568" y="0"/>
                    <a:pt x="3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27;p67">
              <a:extLst>
                <a:ext uri="{FF2B5EF4-FFF2-40B4-BE49-F238E27FC236}">
                  <a16:creationId xmlns:a16="http://schemas.microsoft.com/office/drawing/2014/main" id="{D93544FA-B046-4DC5-B2F1-B54FAEF3B7CF}"/>
                </a:ext>
              </a:extLst>
            </p:cNvPr>
            <p:cNvSpPr/>
            <p:nvPr/>
          </p:nvSpPr>
          <p:spPr>
            <a:xfrm>
              <a:off x="-306990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28;p67">
              <a:extLst>
                <a:ext uri="{FF2B5EF4-FFF2-40B4-BE49-F238E27FC236}">
                  <a16:creationId xmlns:a16="http://schemas.microsoft.com/office/drawing/2014/main" id="{CE4889AC-D2EB-4961-8B42-44CB2DECB4BE}"/>
                </a:ext>
              </a:extLst>
            </p:cNvPr>
            <p:cNvSpPr/>
            <p:nvPr/>
          </p:nvSpPr>
          <p:spPr>
            <a:xfrm>
              <a:off x="-3035250" y="2820875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29;p67">
              <a:extLst>
                <a:ext uri="{FF2B5EF4-FFF2-40B4-BE49-F238E27FC236}">
                  <a16:creationId xmlns:a16="http://schemas.microsoft.com/office/drawing/2014/main" id="{2C2C9D4A-44D7-4D68-8621-F6ED61566CC2}"/>
                </a:ext>
              </a:extLst>
            </p:cNvPr>
            <p:cNvSpPr/>
            <p:nvPr/>
          </p:nvSpPr>
          <p:spPr>
            <a:xfrm>
              <a:off x="-3002175" y="2820875"/>
              <a:ext cx="121325" cy="17350"/>
            </a:xfrm>
            <a:custGeom>
              <a:avLst/>
              <a:gdLst/>
              <a:ahLst/>
              <a:cxnLst/>
              <a:rect l="l" t="t" r="r" b="b"/>
              <a:pathLst>
                <a:path w="4853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90" y="693"/>
                    <a:pt x="347" y="693"/>
                  </a:cubicBezTo>
                  <a:lnTo>
                    <a:pt x="4506" y="693"/>
                  </a:lnTo>
                  <a:cubicBezTo>
                    <a:pt x="4695" y="693"/>
                    <a:pt x="4852" y="536"/>
                    <a:pt x="4852" y="347"/>
                  </a:cubicBezTo>
                  <a:cubicBezTo>
                    <a:pt x="4852" y="158"/>
                    <a:pt x="4695" y="0"/>
                    <a:pt x="45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30;p67">
              <a:extLst>
                <a:ext uri="{FF2B5EF4-FFF2-40B4-BE49-F238E27FC236}">
                  <a16:creationId xmlns:a16="http://schemas.microsoft.com/office/drawing/2014/main" id="{985EF064-8766-4F5E-9CC9-9F158B902867}"/>
                </a:ext>
              </a:extLst>
            </p:cNvPr>
            <p:cNvSpPr/>
            <p:nvPr/>
          </p:nvSpPr>
          <p:spPr>
            <a:xfrm>
              <a:off x="-2948625" y="2907300"/>
              <a:ext cx="52025" cy="85300"/>
            </a:xfrm>
            <a:custGeom>
              <a:avLst/>
              <a:gdLst/>
              <a:ahLst/>
              <a:cxnLst/>
              <a:rect l="l" t="t" r="r" b="b"/>
              <a:pathLst>
                <a:path w="2081" h="3412" extrusionOk="0">
                  <a:moveTo>
                    <a:pt x="347" y="1"/>
                  </a:moveTo>
                  <a:cubicBezTo>
                    <a:pt x="261" y="1"/>
                    <a:pt x="174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1261" y="1710"/>
                  </a:lnTo>
                  <a:lnTo>
                    <a:pt x="127" y="2844"/>
                  </a:lnTo>
                  <a:cubicBezTo>
                    <a:pt x="1" y="2970"/>
                    <a:pt x="1" y="3191"/>
                    <a:pt x="127" y="3317"/>
                  </a:cubicBezTo>
                  <a:cubicBezTo>
                    <a:pt x="174" y="3380"/>
                    <a:pt x="261" y="3411"/>
                    <a:pt x="347" y="3411"/>
                  </a:cubicBezTo>
                  <a:cubicBezTo>
                    <a:pt x="434" y="3411"/>
                    <a:pt x="521" y="3380"/>
                    <a:pt x="568" y="3317"/>
                  </a:cubicBezTo>
                  <a:lnTo>
                    <a:pt x="1954" y="1930"/>
                  </a:lnTo>
                  <a:cubicBezTo>
                    <a:pt x="2080" y="1804"/>
                    <a:pt x="2080" y="1584"/>
                    <a:pt x="1954" y="1458"/>
                  </a:cubicBezTo>
                  <a:lnTo>
                    <a:pt x="568" y="72"/>
                  </a:lnTo>
                  <a:cubicBezTo>
                    <a:pt x="521" y="24"/>
                    <a:pt x="434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31;p67">
              <a:extLst>
                <a:ext uri="{FF2B5EF4-FFF2-40B4-BE49-F238E27FC236}">
                  <a16:creationId xmlns:a16="http://schemas.microsoft.com/office/drawing/2014/main" id="{38056C6D-6B9A-451E-BF4A-76039727D5D5}"/>
                </a:ext>
              </a:extLst>
            </p:cNvPr>
            <p:cNvSpPr/>
            <p:nvPr/>
          </p:nvSpPr>
          <p:spPr>
            <a:xfrm>
              <a:off x="-3088025" y="2907300"/>
              <a:ext cx="53575" cy="85300"/>
            </a:xfrm>
            <a:custGeom>
              <a:avLst/>
              <a:gdLst/>
              <a:ahLst/>
              <a:cxnLst/>
              <a:rect l="l" t="t" r="r" b="b"/>
              <a:pathLst>
                <a:path w="2143" h="3412" extrusionOk="0">
                  <a:moveTo>
                    <a:pt x="1749" y="1"/>
                  </a:moveTo>
                  <a:cubicBezTo>
                    <a:pt x="1662" y="1"/>
                    <a:pt x="1576" y="24"/>
                    <a:pt x="1513" y="72"/>
                  </a:cubicBezTo>
                  <a:lnTo>
                    <a:pt x="127" y="1458"/>
                  </a:lnTo>
                  <a:cubicBezTo>
                    <a:pt x="1" y="1584"/>
                    <a:pt x="1" y="1804"/>
                    <a:pt x="127" y="1930"/>
                  </a:cubicBezTo>
                  <a:lnTo>
                    <a:pt x="1513" y="3317"/>
                  </a:lnTo>
                  <a:cubicBezTo>
                    <a:pt x="1576" y="3380"/>
                    <a:pt x="1662" y="3411"/>
                    <a:pt x="1749" y="3411"/>
                  </a:cubicBezTo>
                  <a:cubicBezTo>
                    <a:pt x="1836" y="3411"/>
                    <a:pt x="1922" y="3380"/>
                    <a:pt x="1985" y="3317"/>
                  </a:cubicBezTo>
                  <a:cubicBezTo>
                    <a:pt x="2111" y="3191"/>
                    <a:pt x="2111" y="2970"/>
                    <a:pt x="1985" y="2844"/>
                  </a:cubicBezTo>
                  <a:lnTo>
                    <a:pt x="851" y="1710"/>
                  </a:lnTo>
                  <a:lnTo>
                    <a:pt x="1985" y="544"/>
                  </a:lnTo>
                  <a:cubicBezTo>
                    <a:pt x="2143" y="450"/>
                    <a:pt x="2143" y="198"/>
                    <a:pt x="1985" y="72"/>
                  </a:cubicBezTo>
                  <a:cubicBezTo>
                    <a:pt x="1922" y="24"/>
                    <a:pt x="1836" y="1"/>
                    <a:pt x="174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32;p67">
              <a:extLst>
                <a:ext uri="{FF2B5EF4-FFF2-40B4-BE49-F238E27FC236}">
                  <a16:creationId xmlns:a16="http://schemas.microsoft.com/office/drawing/2014/main" id="{105BC8C9-0D7F-4F44-A348-A692D3C90656}"/>
                </a:ext>
              </a:extLst>
            </p:cNvPr>
            <p:cNvSpPr/>
            <p:nvPr/>
          </p:nvSpPr>
          <p:spPr>
            <a:xfrm>
              <a:off x="-3019500" y="2888975"/>
              <a:ext cx="54375" cy="119400"/>
            </a:xfrm>
            <a:custGeom>
              <a:avLst/>
              <a:gdLst/>
              <a:ahLst/>
              <a:cxnLst/>
              <a:rect l="l" t="t" r="r" b="b"/>
              <a:pathLst>
                <a:path w="2175" h="4776" extrusionOk="0">
                  <a:moveTo>
                    <a:pt x="1778" y="0"/>
                  </a:moveTo>
                  <a:cubicBezTo>
                    <a:pt x="1617" y="0"/>
                    <a:pt x="1501" y="108"/>
                    <a:pt x="1450" y="237"/>
                  </a:cubicBezTo>
                  <a:lnTo>
                    <a:pt x="63" y="4333"/>
                  </a:lnTo>
                  <a:cubicBezTo>
                    <a:pt x="0" y="4522"/>
                    <a:pt x="95" y="4680"/>
                    <a:pt x="253" y="4743"/>
                  </a:cubicBezTo>
                  <a:cubicBezTo>
                    <a:pt x="305" y="4765"/>
                    <a:pt x="354" y="4775"/>
                    <a:pt x="399" y="4775"/>
                  </a:cubicBezTo>
                  <a:cubicBezTo>
                    <a:pt x="543" y="4775"/>
                    <a:pt x="646" y="4674"/>
                    <a:pt x="694" y="4554"/>
                  </a:cubicBezTo>
                  <a:lnTo>
                    <a:pt x="2080" y="458"/>
                  </a:lnTo>
                  <a:cubicBezTo>
                    <a:pt x="2174" y="300"/>
                    <a:pt x="2048" y="111"/>
                    <a:pt x="1891" y="17"/>
                  </a:cubicBezTo>
                  <a:cubicBezTo>
                    <a:pt x="1851" y="6"/>
                    <a:pt x="1813" y="0"/>
                    <a:pt x="177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8129;p67">
            <a:extLst>
              <a:ext uri="{FF2B5EF4-FFF2-40B4-BE49-F238E27FC236}">
                <a16:creationId xmlns:a16="http://schemas.microsoft.com/office/drawing/2014/main" id="{947A6653-EFAC-417E-A8E1-BA3A986BD101}"/>
              </a:ext>
            </a:extLst>
          </p:cNvPr>
          <p:cNvGrpSpPr/>
          <p:nvPr/>
        </p:nvGrpSpPr>
        <p:grpSpPr>
          <a:xfrm>
            <a:off x="262486" y="472737"/>
            <a:ext cx="1318551" cy="1325563"/>
            <a:chOff x="-3852025" y="2764950"/>
            <a:chExt cx="291450" cy="293000"/>
          </a:xfrm>
          <a:solidFill>
            <a:srgbClr val="313335"/>
          </a:solidFill>
        </p:grpSpPr>
        <p:sp>
          <p:nvSpPr>
            <p:cNvPr id="11" name="Google Shape;8130;p67">
              <a:extLst>
                <a:ext uri="{FF2B5EF4-FFF2-40B4-BE49-F238E27FC236}">
                  <a16:creationId xmlns:a16="http://schemas.microsoft.com/office/drawing/2014/main" id="{A475EC36-E0AC-45AB-8D78-FA53A62184F6}"/>
                </a:ext>
              </a:extLst>
            </p:cNvPr>
            <p:cNvSpPr/>
            <p:nvPr/>
          </p:nvSpPr>
          <p:spPr>
            <a:xfrm>
              <a:off x="-3852025" y="2764950"/>
              <a:ext cx="291450" cy="293000"/>
            </a:xfrm>
            <a:custGeom>
              <a:avLst/>
              <a:gdLst/>
              <a:ahLst/>
              <a:cxnLst/>
              <a:rect l="l" t="t" r="r" b="b"/>
              <a:pathLst>
                <a:path w="11658" h="11720" extrusionOk="0">
                  <a:moveTo>
                    <a:pt x="4380" y="693"/>
                  </a:moveTo>
                  <a:cubicBezTo>
                    <a:pt x="6774" y="693"/>
                    <a:pt x="8161" y="1355"/>
                    <a:pt x="8161" y="1733"/>
                  </a:cubicBezTo>
                  <a:cubicBezTo>
                    <a:pt x="8161" y="2080"/>
                    <a:pt x="6774" y="2741"/>
                    <a:pt x="4380" y="2741"/>
                  </a:cubicBezTo>
                  <a:cubicBezTo>
                    <a:pt x="1986" y="2741"/>
                    <a:pt x="599" y="2080"/>
                    <a:pt x="599" y="1733"/>
                  </a:cubicBezTo>
                  <a:cubicBezTo>
                    <a:pt x="631" y="1355"/>
                    <a:pt x="2017" y="693"/>
                    <a:pt x="4380" y="693"/>
                  </a:cubicBezTo>
                  <a:close/>
                  <a:moveTo>
                    <a:pt x="8224" y="2710"/>
                  </a:moveTo>
                  <a:lnTo>
                    <a:pt x="8224" y="4190"/>
                  </a:lnTo>
                  <a:lnTo>
                    <a:pt x="7845" y="4190"/>
                  </a:lnTo>
                  <a:cubicBezTo>
                    <a:pt x="7815" y="4189"/>
                    <a:pt x="7784" y="4189"/>
                    <a:pt x="7753" y="4189"/>
                  </a:cubicBezTo>
                  <a:cubicBezTo>
                    <a:pt x="6625" y="4189"/>
                    <a:pt x="5622" y="4748"/>
                    <a:pt x="4947" y="5545"/>
                  </a:cubicBezTo>
                  <a:cubicBezTo>
                    <a:pt x="4743" y="5555"/>
                    <a:pt x="4544" y="5560"/>
                    <a:pt x="4352" y="5560"/>
                  </a:cubicBezTo>
                  <a:cubicBezTo>
                    <a:pt x="2081" y="5560"/>
                    <a:pt x="662" y="4912"/>
                    <a:pt x="662" y="4505"/>
                  </a:cubicBezTo>
                  <a:lnTo>
                    <a:pt x="662" y="2710"/>
                  </a:lnTo>
                  <a:cubicBezTo>
                    <a:pt x="1639" y="3308"/>
                    <a:pt x="3246" y="3466"/>
                    <a:pt x="4443" y="3466"/>
                  </a:cubicBezTo>
                  <a:cubicBezTo>
                    <a:pt x="5577" y="3466"/>
                    <a:pt x="7215" y="3308"/>
                    <a:pt x="8224" y="2710"/>
                  </a:cubicBezTo>
                  <a:close/>
                  <a:moveTo>
                    <a:pt x="631" y="5514"/>
                  </a:moveTo>
                  <a:cubicBezTo>
                    <a:pt x="1639" y="6081"/>
                    <a:pt x="3309" y="6238"/>
                    <a:pt x="4474" y="6238"/>
                  </a:cubicBezTo>
                  <a:cubicBezTo>
                    <a:pt x="4222" y="6711"/>
                    <a:pt x="4065" y="7309"/>
                    <a:pt x="4065" y="7939"/>
                  </a:cubicBezTo>
                  <a:lnTo>
                    <a:pt x="4065" y="8286"/>
                  </a:lnTo>
                  <a:cubicBezTo>
                    <a:pt x="1860" y="8223"/>
                    <a:pt x="631" y="7624"/>
                    <a:pt x="631" y="7278"/>
                  </a:cubicBezTo>
                  <a:lnTo>
                    <a:pt x="631" y="5514"/>
                  </a:lnTo>
                  <a:close/>
                  <a:moveTo>
                    <a:pt x="631" y="8223"/>
                  </a:moveTo>
                  <a:cubicBezTo>
                    <a:pt x="1576" y="8759"/>
                    <a:pt x="3120" y="8979"/>
                    <a:pt x="4222" y="8979"/>
                  </a:cubicBezTo>
                  <a:cubicBezTo>
                    <a:pt x="4474" y="9798"/>
                    <a:pt x="4947" y="10460"/>
                    <a:pt x="5609" y="10964"/>
                  </a:cubicBezTo>
                  <a:cubicBezTo>
                    <a:pt x="5199" y="11005"/>
                    <a:pt x="4802" y="11024"/>
                    <a:pt x="4424" y="11024"/>
                  </a:cubicBezTo>
                  <a:cubicBezTo>
                    <a:pt x="2216" y="11024"/>
                    <a:pt x="631" y="10391"/>
                    <a:pt x="631" y="9987"/>
                  </a:cubicBezTo>
                  <a:lnTo>
                    <a:pt x="631" y="8223"/>
                  </a:lnTo>
                  <a:close/>
                  <a:moveTo>
                    <a:pt x="7814" y="4852"/>
                  </a:moveTo>
                  <a:cubicBezTo>
                    <a:pt x="9515" y="4852"/>
                    <a:pt x="10933" y="6238"/>
                    <a:pt x="10933" y="7939"/>
                  </a:cubicBezTo>
                  <a:cubicBezTo>
                    <a:pt x="10964" y="9641"/>
                    <a:pt x="9547" y="11027"/>
                    <a:pt x="7814" y="11027"/>
                  </a:cubicBezTo>
                  <a:cubicBezTo>
                    <a:pt x="6113" y="11027"/>
                    <a:pt x="4726" y="9641"/>
                    <a:pt x="4726" y="7939"/>
                  </a:cubicBezTo>
                  <a:cubicBezTo>
                    <a:pt x="4726" y="6238"/>
                    <a:pt x="6113" y="4852"/>
                    <a:pt x="7814" y="4852"/>
                  </a:cubicBezTo>
                  <a:close/>
                  <a:moveTo>
                    <a:pt x="4411" y="0"/>
                  </a:moveTo>
                  <a:cubicBezTo>
                    <a:pt x="3277" y="0"/>
                    <a:pt x="2206" y="158"/>
                    <a:pt x="1418" y="410"/>
                  </a:cubicBezTo>
                  <a:cubicBezTo>
                    <a:pt x="253" y="819"/>
                    <a:pt x="1" y="1323"/>
                    <a:pt x="1" y="1733"/>
                  </a:cubicBezTo>
                  <a:lnTo>
                    <a:pt x="1" y="9987"/>
                  </a:lnTo>
                  <a:cubicBezTo>
                    <a:pt x="1" y="10334"/>
                    <a:pt x="253" y="10901"/>
                    <a:pt x="1418" y="11279"/>
                  </a:cubicBezTo>
                  <a:cubicBezTo>
                    <a:pt x="2269" y="11562"/>
                    <a:pt x="3309" y="11720"/>
                    <a:pt x="4411" y="11720"/>
                  </a:cubicBezTo>
                  <a:cubicBezTo>
                    <a:pt x="5199" y="11720"/>
                    <a:pt x="5955" y="11657"/>
                    <a:pt x="6617" y="11531"/>
                  </a:cubicBezTo>
                  <a:cubicBezTo>
                    <a:pt x="7026" y="11657"/>
                    <a:pt x="7404" y="11720"/>
                    <a:pt x="7845" y="11720"/>
                  </a:cubicBezTo>
                  <a:cubicBezTo>
                    <a:pt x="9925" y="11720"/>
                    <a:pt x="11658" y="10019"/>
                    <a:pt x="11658" y="7939"/>
                  </a:cubicBezTo>
                  <a:cubicBezTo>
                    <a:pt x="11626" y="6175"/>
                    <a:pt x="10397" y="4757"/>
                    <a:pt x="8822" y="4316"/>
                  </a:cubicBezTo>
                  <a:lnTo>
                    <a:pt x="8822" y="1733"/>
                  </a:lnTo>
                  <a:cubicBezTo>
                    <a:pt x="8822" y="1355"/>
                    <a:pt x="8602" y="819"/>
                    <a:pt x="7404" y="410"/>
                  </a:cubicBezTo>
                  <a:cubicBezTo>
                    <a:pt x="6585" y="158"/>
                    <a:pt x="5514" y="0"/>
                    <a:pt x="44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131;p67">
              <a:extLst>
                <a:ext uri="{FF2B5EF4-FFF2-40B4-BE49-F238E27FC236}">
                  <a16:creationId xmlns:a16="http://schemas.microsoft.com/office/drawing/2014/main" id="{609DF011-8A76-448E-AD31-449C8093C167}"/>
                </a:ext>
              </a:extLst>
            </p:cNvPr>
            <p:cNvSpPr/>
            <p:nvPr/>
          </p:nvSpPr>
          <p:spPr>
            <a:xfrm>
              <a:off x="-3707100" y="2937425"/>
              <a:ext cx="103200" cy="67775"/>
            </a:xfrm>
            <a:custGeom>
              <a:avLst/>
              <a:gdLst/>
              <a:ahLst/>
              <a:cxnLst/>
              <a:rect l="l" t="t" r="r" b="b"/>
              <a:pathLst>
                <a:path w="4128" h="2711" extrusionOk="0">
                  <a:moveTo>
                    <a:pt x="3785" y="1"/>
                  </a:moveTo>
                  <a:cubicBezTo>
                    <a:pt x="3695" y="1"/>
                    <a:pt x="3608" y="32"/>
                    <a:pt x="3561" y="95"/>
                  </a:cubicBezTo>
                  <a:lnTo>
                    <a:pt x="1733" y="1923"/>
                  </a:lnTo>
                  <a:lnTo>
                    <a:pt x="599" y="757"/>
                  </a:lnTo>
                  <a:cubicBezTo>
                    <a:pt x="536" y="710"/>
                    <a:pt x="450" y="686"/>
                    <a:pt x="363" y="686"/>
                  </a:cubicBezTo>
                  <a:cubicBezTo>
                    <a:pt x="276" y="686"/>
                    <a:pt x="190" y="710"/>
                    <a:pt x="127" y="757"/>
                  </a:cubicBezTo>
                  <a:cubicBezTo>
                    <a:pt x="1" y="883"/>
                    <a:pt x="1" y="1135"/>
                    <a:pt x="127" y="1229"/>
                  </a:cubicBezTo>
                  <a:lnTo>
                    <a:pt x="1513" y="2616"/>
                  </a:lnTo>
                  <a:cubicBezTo>
                    <a:pt x="1560" y="2679"/>
                    <a:pt x="1647" y="2710"/>
                    <a:pt x="1737" y="2710"/>
                  </a:cubicBezTo>
                  <a:cubicBezTo>
                    <a:pt x="1828" y="2710"/>
                    <a:pt x="1922" y="2679"/>
                    <a:pt x="1985" y="2616"/>
                  </a:cubicBezTo>
                  <a:lnTo>
                    <a:pt x="4033" y="568"/>
                  </a:lnTo>
                  <a:cubicBezTo>
                    <a:pt x="4128" y="442"/>
                    <a:pt x="4128" y="221"/>
                    <a:pt x="4033" y="95"/>
                  </a:cubicBezTo>
                  <a:cubicBezTo>
                    <a:pt x="3970" y="32"/>
                    <a:pt x="3876" y="1"/>
                    <a:pt x="378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07A679-1EE8-42AA-8599-96EA8EA1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5FF90-506B-405A-BA6F-D85C353F9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6C780A-B385-424C-B191-7F9CCBCAD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2D09C-38E4-4497-B1E0-3A31B1EED41D}" type="slidenum">
              <a:rPr lang="fr-CA" smtClean="0"/>
              <a:t>‹#›</a:t>
            </a:fld>
            <a:endParaRPr lang="fr-CA"/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D5B1FE5C-93DA-47DE-8438-5131774F75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12" y="6421312"/>
            <a:ext cx="1755835" cy="25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5589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9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/>
          </a:solidFill>
          <a:latin typeface="Goudy Old Style" panose="020205020503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oudy Old Style" panose="020205020503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develop/ui/compose/text/style-tex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753BBE-10AC-4265-8664-8295351CA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dirty="0"/>
              <a:t>Applications Mobiles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8C2A41-B867-4817-A21C-9FC0DFEA3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/>
              <a:t>420-5GM-BB - </a:t>
            </a:r>
            <a:r>
              <a:rPr lang="fr-CA"/>
              <a:t>Cours 3</a:t>
            </a:r>
            <a:endParaRPr lang="fr-CA" dirty="0"/>
          </a:p>
          <a:p>
            <a:endParaRPr lang="fr-CA" dirty="0"/>
          </a:p>
          <a:p>
            <a:r>
              <a:rPr lang="fr-CA"/>
              <a:t>Mathieu </a:t>
            </a:r>
            <a:r>
              <a:rPr lang="fr-CA" dirty="0"/>
              <a:t>Brodeur-Béliveau</a:t>
            </a:r>
          </a:p>
        </p:txBody>
      </p:sp>
    </p:spTree>
    <p:extLst>
      <p:ext uri="{BB962C8B-B14F-4D97-AF65-F5344CB8AC3E}">
        <p14:creationId xmlns:p14="http://schemas.microsoft.com/office/powerpoint/2010/main" val="1180355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A67F-BEF5-051D-C014-466A6195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Studio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E578B-0A92-41C8-15D4-C73E669D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2275" cy="4351338"/>
          </a:xfrm>
        </p:spPr>
        <p:txBody>
          <a:bodyPr/>
          <a:lstStyle/>
          <a:p>
            <a:r>
              <a:rPr lang="en-US"/>
              <a:t>Votre application est lancée sur l’émulateur</a:t>
            </a:r>
          </a:p>
          <a:p>
            <a:r>
              <a:rPr lang="en-CA"/>
              <a:t>Les boutons jouent avec l’émulateur</a:t>
            </a:r>
          </a:p>
          <a:p>
            <a:pPr lvl="1"/>
            <a:r>
              <a:rPr lang="en-CA"/>
              <a:t>Change l’orientation</a:t>
            </a:r>
          </a:p>
          <a:p>
            <a:pPr lvl="1"/>
            <a:r>
              <a:rPr lang="en-CA"/>
              <a:t>Ferme l’application</a:t>
            </a:r>
          </a:p>
          <a:p>
            <a:pPr lvl="1"/>
            <a:r>
              <a:rPr lang="en-CA"/>
              <a:t>Retour à l’arrière</a:t>
            </a:r>
          </a:p>
          <a:p>
            <a:pPr lvl="1"/>
            <a:r>
              <a:rPr lang="en-CA"/>
              <a:t>Etc…</a:t>
            </a:r>
          </a:p>
          <a:p>
            <a:r>
              <a:rPr lang="en-CA"/>
              <a:t>Le bouton vert refresh l’application</a:t>
            </a:r>
          </a:p>
          <a:p>
            <a:r>
              <a:rPr lang="en-CA"/>
              <a:t>Le rouge arrête l’application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9419E-0E87-C0B2-F6A3-83DA1D5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531" y="221471"/>
            <a:ext cx="4089478" cy="6271404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750B96EC-0B3D-D1EC-FDDC-E745C481DBB7}"/>
              </a:ext>
            </a:extLst>
          </p:cNvPr>
          <p:cNvSpPr/>
          <p:nvPr/>
        </p:nvSpPr>
        <p:spPr>
          <a:xfrm>
            <a:off x="7819531" y="431321"/>
            <a:ext cx="2756454" cy="327804"/>
          </a:xfrm>
          <a:prstGeom prst="frame">
            <a:avLst>
              <a:gd name="adj1" fmla="val 5973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319291-C4FE-7F08-C1C6-1387B5130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603" y="5494624"/>
            <a:ext cx="5928526" cy="58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89ED-FAC1-5C24-EF0E-C5AECD0D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Studio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5B248-F14E-5640-3321-1803188B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Maintenant que nous avons un application fonctionnel</a:t>
            </a:r>
          </a:p>
          <a:p>
            <a:r>
              <a:rPr lang="en-US"/>
              <a:t>Temps de comprendre les différentes parties qui le compose</a:t>
            </a:r>
          </a:p>
          <a:p>
            <a:r>
              <a:rPr lang="en-CA"/>
              <a:t>2 types de fichiers</a:t>
            </a:r>
          </a:p>
          <a:p>
            <a:pPr lvl="1"/>
            <a:r>
              <a:rPr lang="en-CA"/>
              <a:t>.xml (fichier qui contient de l’information)</a:t>
            </a:r>
          </a:p>
          <a:p>
            <a:pPr lvl="1"/>
            <a:r>
              <a:rPr lang="en-CA"/>
              <a:t>.kt (fichier de code)</a:t>
            </a:r>
          </a:p>
          <a:p>
            <a:r>
              <a:rPr lang="en-CA"/>
              <a:t>Xml fonctionne comme HTML</a:t>
            </a:r>
          </a:p>
          <a:p>
            <a:pPr lvl="1"/>
            <a:r>
              <a:rPr lang="en-CA"/>
              <a:t>Balise sépare l’information</a:t>
            </a:r>
          </a:p>
          <a:p>
            <a:pPr lvl="1"/>
            <a:r>
              <a:rPr lang="en-CA"/>
              <a:t>Différentes propriétés</a:t>
            </a:r>
          </a:p>
          <a:p>
            <a:pPr lvl="1"/>
            <a:r>
              <a:rPr lang="en-CA"/>
              <a:t>name, parent, etc…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37C05-6F7D-32DD-BEA6-C58E19E7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195" y="4701860"/>
            <a:ext cx="6182605" cy="147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9ED9B-9AAB-535F-9C63-E6E30DB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Android Studio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0B1475-6783-1F52-1703-D1C0E268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92614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A" dirty="0"/>
              <a:t>L</a:t>
            </a:r>
            <a:r>
              <a:rPr lang="fr-FR" dirty="0"/>
              <a:t>e fichier </a:t>
            </a:r>
            <a:r>
              <a:rPr lang="fr-FR"/>
              <a:t>« AndroidManifest.xml » contient </a:t>
            </a:r>
            <a:r>
              <a:rPr lang="fr-FR" dirty="0"/>
              <a:t>l’information générale de </a:t>
            </a:r>
            <a:r>
              <a:rPr lang="fr-FR"/>
              <a:t>votre application </a:t>
            </a:r>
            <a:r>
              <a:rPr lang="fr-FR" dirty="0"/>
              <a:t>(API</a:t>
            </a:r>
            <a:r>
              <a:rPr lang="fr-FR"/>
              <a:t>, icone, </a:t>
            </a:r>
            <a:r>
              <a:rPr lang="fr-FR" dirty="0"/>
              <a:t>t</a:t>
            </a:r>
            <a:r>
              <a:rPr lang="fr-FR"/>
              <a:t>hème</a:t>
            </a:r>
            <a:r>
              <a:rPr lang="fr-FR" dirty="0"/>
              <a:t>, activités</a:t>
            </a:r>
            <a:r>
              <a:rPr lang="fr-FR"/>
              <a:t>, etc)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</a:t>
            </a:r>
            <a:r>
              <a:rPr lang="fr-FR"/>
              <a:t>répertoire « ui</a:t>
            </a:r>
            <a:r>
              <a:rPr lang="fr-FR" err="1"/>
              <a:t>.</a:t>
            </a:r>
            <a:r>
              <a:rPr lang="fr-FR"/>
              <a:t>theme » </a:t>
            </a:r>
            <a:r>
              <a:rPr lang="fr-FR" dirty="0"/>
              <a:t>contient la définition du thème de l’application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fichier </a:t>
            </a:r>
            <a:r>
              <a:rPr lang="fr-FR"/>
              <a:t>« MainActivity.kt </a:t>
            </a:r>
            <a:r>
              <a:rPr lang="fr-FR" dirty="0"/>
              <a:t>» contient le code source (</a:t>
            </a:r>
            <a:r>
              <a:rPr lang="fr-FR" dirty="0" err="1"/>
              <a:t>Kotlin</a:t>
            </a:r>
            <a:r>
              <a:rPr lang="fr-FR" dirty="0"/>
              <a:t>) pour </a:t>
            </a:r>
            <a:r>
              <a:rPr lang="fr-FR"/>
              <a:t>l’activité principale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</a:t>
            </a:r>
            <a:r>
              <a:rPr lang="fr-FR"/>
              <a:t>répertoire « res » </a:t>
            </a:r>
            <a:r>
              <a:rPr lang="fr-FR" dirty="0"/>
              <a:t>contient </a:t>
            </a:r>
            <a:r>
              <a:rPr lang="fr-FR"/>
              <a:t>les ressources de l’application </a:t>
            </a:r>
            <a:r>
              <a:rPr lang="fr-FR" dirty="0"/>
              <a:t>(images, </a:t>
            </a:r>
            <a:r>
              <a:rPr lang="fr-FR"/>
              <a:t>icones, etc)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Le répertoire </a:t>
            </a:r>
            <a:r>
              <a:rPr lang="fr-FR" dirty="0"/>
              <a:t>« </a:t>
            </a:r>
            <a:r>
              <a:rPr lang="fr-FR"/>
              <a:t>values » contient </a:t>
            </a:r>
            <a:r>
              <a:rPr lang="fr-FR" dirty="0"/>
              <a:t>les strings, les </a:t>
            </a:r>
            <a:r>
              <a:rPr lang="fr-FR"/>
              <a:t>couleurs, etc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/>
              <a:t>Le répertoire « Gradle Scripts » contient comment </a:t>
            </a:r>
            <a:r>
              <a:rPr lang="fr-FR" dirty="0"/>
              <a:t>l’application va compiler, se tester et </a:t>
            </a:r>
            <a:r>
              <a:rPr lang="fr-FR"/>
              <a:t>se déployer</a:t>
            </a:r>
            <a:endParaRPr lang="fr-CA" dirty="0"/>
          </a:p>
        </p:txBody>
      </p:sp>
      <p:pic>
        <p:nvPicPr>
          <p:cNvPr id="5" name="Image 4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3F7567CD-873A-BD6B-8855-563CEC379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634" y="0"/>
            <a:ext cx="3249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14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E228-1563-8FEE-6050-DBC5F8E7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DA6895-14CF-9DD9-EB41-9ED5F3766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Jetpack Compose</a:t>
            </a:r>
            <a:endParaRPr lang="fr-CA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3E7BD5-6B36-F0D2-F957-DA2B59ED7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83090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337B-9A6B-ADDD-0A24-1BE9A020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B1468-DE10-8CF1-7B9A-D00154C6F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Nous allons utiliser Jetpack Compose pour développer nos applications</a:t>
            </a:r>
          </a:p>
          <a:p>
            <a:endParaRPr lang="en-US"/>
          </a:p>
          <a:p>
            <a:r>
              <a:rPr lang="en-US"/>
              <a:t>Jetpack Compose est comme React</a:t>
            </a:r>
          </a:p>
          <a:p>
            <a:pPr lvl="1"/>
            <a:r>
              <a:rPr lang="en-US"/>
              <a:t>Il utilise des fonctions pour créer le UI</a:t>
            </a:r>
          </a:p>
          <a:p>
            <a:endParaRPr lang="fr-FR"/>
          </a:p>
          <a:p>
            <a:r>
              <a:rPr lang="fr-FR"/>
              <a:t>Le fichier « MainActivity.kt » démontre cela</a:t>
            </a:r>
          </a:p>
          <a:p>
            <a:pPr lvl="1"/>
            <a:r>
              <a:rPr lang="fr-FR"/>
              <a:t>Ouvrez celui-ci</a:t>
            </a:r>
            <a:endParaRPr lang="en-US"/>
          </a:p>
          <a:p>
            <a:endParaRPr lang="en-CA"/>
          </a:p>
        </p:txBody>
      </p:sp>
      <p:pic>
        <p:nvPicPr>
          <p:cNvPr id="1026" name="Picture 2" descr="Animating elements in Jetpack Compose">
            <a:extLst>
              <a:ext uri="{FF2B5EF4-FFF2-40B4-BE49-F238E27FC236}">
                <a16:creationId xmlns:a16="http://schemas.microsoft.com/office/drawing/2014/main" id="{C9D74E44-7888-38C1-45C8-3BF5AA3C8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381" y="3756924"/>
            <a:ext cx="3574211" cy="242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111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1FA2-DF88-E79E-3969-EA1BA22E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4E866-10F8-5DCA-3BE1-FBB5E7820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91664" cy="4351338"/>
          </a:xfrm>
        </p:spPr>
        <p:txBody>
          <a:bodyPr/>
          <a:lstStyle/>
          <a:p>
            <a:r>
              <a:rPr lang="en-US"/>
              <a:t>Beaucoup de code est généré</a:t>
            </a:r>
          </a:p>
          <a:p>
            <a:r>
              <a:rPr lang="en-US"/>
              <a:t>Le plus important est celui-ci</a:t>
            </a:r>
          </a:p>
          <a:p>
            <a:r>
              <a:rPr lang="en-US"/>
              <a:t>L’annotation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3AE6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@Composable</a:t>
            </a:r>
            <a:endParaRPr lang="en-US"/>
          </a:p>
          <a:p>
            <a:pPr lvl="1"/>
            <a:r>
              <a:rPr lang="en-CA"/>
              <a:t>Dit à Jetpack Compose</a:t>
            </a:r>
          </a:p>
          <a:p>
            <a:pPr lvl="1"/>
            <a:r>
              <a:rPr lang="en-CA"/>
              <a:t>La fonction génère du UI</a:t>
            </a:r>
          </a:p>
          <a:p>
            <a:r>
              <a:rPr lang="en-CA"/>
              <a:t>Greeting est du UI réutilisable</a:t>
            </a:r>
          </a:p>
          <a:p>
            <a:pPr lvl="1"/>
            <a:r>
              <a:rPr lang="en-CA"/>
              <a:t>À l’intérieur ont créer les objets</a:t>
            </a:r>
          </a:p>
          <a:p>
            <a:pPr lvl="1"/>
            <a:r>
              <a:rPr lang="en-US">
                <a:solidFill>
                  <a:srgbClr val="6BB38A"/>
                </a:solidFill>
                <a:latin typeface="JetBrains Mono"/>
              </a:rPr>
              <a:t>Text </a:t>
            </a:r>
            <a:r>
              <a:rPr lang="en-CA"/>
              <a:t>vient créer un texte</a:t>
            </a:r>
          </a:p>
          <a:p>
            <a:pPr lvl="1"/>
            <a:r>
              <a:rPr lang="en-CA"/>
              <a:t>Le paramètre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C1D6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text</a:t>
            </a:r>
            <a:r>
              <a:rPr lang="en-CA"/>
              <a:t> spécifie ce qui est écrit</a:t>
            </a:r>
          </a:p>
          <a:p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D4F51C-0102-E6EE-4D17-1F1D9DA7264A}"/>
              </a:ext>
            </a:extLst>
          </p:cNvPr>
          <p:cNvSpPr txBox="1"/>
          <p:nvPr/>
        </p:nvSpPr>
        <p:spPr>
          <a:xfrm>
            <a:off x="6096000" y="2985631"/>
            <a:ext cx="5743036" cy="2031325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US" sz="18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US" sz="1800">
                <a:solidFill>
                  <a:srgbClr val="56A8F5"/>
                </a:solidFill>
                <a:effectLst/>
                <a:latin typeface="JetBrains Mono"/>
              </a:rPr>
              <a:t>Greeting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(name: String, modifier: Modifier = Modifier) {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US" sz="1800">
                <a:solidFill>
                  <a:srgbClr val="6AAB73"/>
                </a:solidFill>
                <a:effectLst/>
                <a:latin typeface="JetBrains Mono"/>
              </a:rPr>
              <a:t>"Hello </a:t>
            </a:r>
            <a:r>
              <a:rPr lang="en-US" sz="18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lang="en-US" sz="18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72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D131-5349-A462-7069-243B57C31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Studio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7B6B-D8EB-C869-7ACD-6DA16809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1891" cy="4351338"/>
          </a:xfrm>
        </p:spPr>
        <p:txBody>
          <a:bodyPr/>
          <a:lstStyle/>
          <a:p>
            <a:r>
              <a:rPr lang="en-US"/>
              <a:t>Nous pouvons voir l’annotation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B3AE60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@Composable</a:t>
            </a:r>
            <a:endParaRPr lang="en-US"/>
          </a:p>
          <a:p>
            <a:r>
              <a:rPr lang="en-CA"/>
              <a:t>C’est donc du UI</a:t>
            </a:r>
          </a:p>
          <a:p>
            <a:r>
              <a:rPr lang="en-CA"/>
              <a:t>L’annotation x spécifie que c’est pour générer un preview de notre application</a:t>
            </a:r>
          </a:p>
          <a:p>
            <a:r>
              <a:rPr lang="en-CA"/>
              <a:t>Il fait appelle à notre fonction Greeting</a:t>
            </a:r>
          </a:p>
          <a:p>
            <a:pPr lvl="1"/>
            <a:r>
              <a:rPr lang="en-CA"/>
              <a:t>Avec le paramètre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AAB73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"Android"</a:t>
            </a:r>
            <a:endParaRPr lang="en-CA"/>
          </a:p>
          <a:p>
            <a:pPr lvl="1"/>
            <a:r>
              <a:rPr lang="en-CA"/>
              <a:t>Changez cela à votre nom!</a:t>
            </a:r>
          </a:p>
          <a:p>
            <a:pPr lvl="1"/>
            <a:r>
              <a:rPr lang="en-CA"/>
              <a:t>Regardez le preview changer à droite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5A331-47ED-6C4A-97BE-C1C2B2C7E2DF}"/>
              </a:ext>
            </a:extLst>
          </p:cNvPr>
          <p:cNvSpPr txBox="1"/>
          <p:nvPr/>
        </p:nvSpPr>
        <p:spPr>
          <a:xfrm>
            <a:off x="7410091" y="2985631"/>
            <a:ext cx="3689949" cy="2031325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>
                <a:solidFill>
                  <a:srgbClr val="B3AE60"/>
                </a:solidFill>
                <a:effectLst/>
                <a:latin typeface="JetBrains Mono"/>
              </a:rPr>
              <a:t>@Preview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(showBackground = </a:t>
            </a:r>
            <a:r>
              <a:rPr lang="en-US" sz="180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US" sz="18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US" sz="1800">
                <a:solidFill>
                  <a:srgbClr val="56A8F5"/>
                </a:solidFill>
                <a:effectLst/>
                <a:latin typeface="JetBrains Mono"/>
              </a:rPr>
              <a:t>GreetingPreview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>
                <a:solidFill>
                  <a:srgbClr val="6BB38A"/>
                </a:solidFill>
                <a:effectLst/>
                <a:latin typeface="JetBrains Mono"/>
              </a:rPr>
              <a:t>HappyBirthdayTheme </a:t>
            </a:r>
            <a:r>
              <a:rPr lang="en-US" sz="1800" b="1"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lang="en-US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1800">
                <a:solidFill>
                  <a:srgbClr val="6BB38A"/>
                </a:solidFill>
                <a:effectLst/>
                <a:latin typeface="JetBrains Mono"/>
              </a:rPr>
              <a:t>Greeting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800">
                <a:solidFill>
                  <a:srgbClr val="6AAB73"/>
                </a:solidFill>
                <a:effectLst/>
                <a:latin typeface="JetBrains Mono"/>
              </a:rPr>
              <a:t>"Android"</a:t>
            </a: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8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B5AB2B-A433-46CA-AE7F-DDDE14C33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963" y="1919528"/>
            <a:ext cx="2114372" cy="7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E9A09-A2BD-D29E-50E4-8C6873709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770DCB-1C80-8F01-5344-5FB315CA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/>
              <a:t>Text contient plusieurs propriétés</a:t>
            </a:r>
          </a:p>
          <a:p>
            <a:pPr lvl="1"/>
            <a:r>
              <a:rPr lang="fr-CA"/>
              <a:t>text pour spécifier son contenu</a:t>
            </a:r>
          </a:p>
          <a:p>
            <a:pPr lvl="1"/>
            <a:r>
              <a:rPr lang="fr-CA"/>
              <a:t>fontSize pour spécifier la grandeur du texte</a:t>
            </a:r>
          </a:p>
          <a:p>
            <a:pPr lvl="1"/>
            <a:r>
              <a:rPr lang="fr-CA"/>
              <a:t>color pour spécifier la couleur du text</a:t>
            </a:r>
          </a:p>
          <a:p>
            <a:pPr lvl="1"/>
            <a:r>
              <a:rPr lang="fr-CA"/>
              <a:t>lineHeight pour spécifier la taille de chaque ligne de text</a:t>
            </a:r>
          </a:p>
          <a:p>
            <a:pPr lvl="1"/>
            <a:r>
              <a:rPr lang="fr-CA">
                <a:hlinkClick r:id="rId2"/>
              </a:rPr>
              <a:t>https://developer.android.com/develop/ui/compose/text/style-text</a:t>
            </a:r>
            <a:r>
              <a:rPr lang="fr-CA"/>
              <a:t> </a:t>
            </a:r>
          </a:p>
          <a:p>
            <a:r>
              <a:rPr lang="fr-CA"/>
              <a:t>Ajoutez à notre </a:t>
            </a:r>
            <a:r>
              <a:rPr lang="en-US">
                <a:solidFill>
                  <a:srgbClr val="6BB38A"/>
                </a:solidFill>
                <a:latin typeface="JetBrains Mono"/>
              </a:rPr>
              <a:t>Text </a:t>
            </a:r>
            <a:r>
              <a:rPr lang="fr-CA"/>
              <a:t>les attributs fontSize et lineHeight</a:t>
            </a:r>
          </a:p>
          <a:p>
            <a:pPr lvl="1"/>
            <a:r>
              <a:rPr lang="fr-CA"/>
              <a:t>Donnez leurs la valeur 60.sp</a:t>
            </a:r>
            <a:endParaRPr lang="fr-CA" dirty="0"/>
          </a:p>
          <a:p>
            <a:r>
              <a:rPr lang="fr-CA"/>
              <a:t>Si vous avez une erreur, il vous manque un import</a:t>
            </a:r>
          </a:p>
          <a:p>
            <a:pPr lvl="1"/>
            <a:r>
              <a:rPr lang="fr-CA"/>
              <a:t>Ajouter </a:t>
            </a:r>
            <a:r>
              <a:rPr lang="en-CA" sz="200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CA" sz="2000">
                <a:solidFill>
                  <a:srgbClr val="BCBEC4"/>
                </a:solidFill>
                <a:effectLst/>
                <a:latin typeface="JetBrains Mono"/>
              </a:rPr>
              <a:t>androidx.compose.ui.unit.sp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05913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E4438-06AF-0DD4-5AB6-D6BEEF38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0B91D-6381-1C1E-E9AC-E83F411E37CB}"/>
              </a:ext>
            </a:extLst>
          </p:cNvPr>
          <p:cNvSpPr txBox="1"/>
          <p:nvPr/>
        </p:nvSpPr>
        <p:spPr>
          <a:xfrm>
            <a:off x="1071832" y="1813347"/>
            <a:ext cx="5717157" cy="4801314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8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CA" sz="18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1800">
                <a:solidFill>
                  <a:srgbClr val="56A8F5"/>
                </a:solidFill>
                <a:effectLst/>
                <a:latin typeface="JetBrains Mono"/>
              </a:rPr>
              <a:t>Greeting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(name: String, modifier: Modifier = Modifier) {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"Hello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fontSize = 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lineHeight = 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3AE60"/>
                </a:solidFill>
                <a:effectLst/>
                <a:latin typeface="JetBrains Mono"/>
              </a:rPr>
              <a:t>@Preview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(showBackground =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CA" sz="18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1800">
                <a:solidFill>
                  <a:srgbClr val="56A8F5"/>
                </a:solidFill>
                <a:effectLst/>
                <a:latin typeface="JetBrains Mono"/>
              </a:rPr>
              <a:t>GreetingPreview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HappyBirthdayTheme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Greeting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"Mathieu Brodeur-Béliveau"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AB38AC-156D-5762-A2BF-9A1A6BEF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188" y="2793527"/>
            <a:ext cx="4239217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06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9D9CC-74C1-8C7D-EFBB-E7A257E2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0B3E-EAF9-848B-0A0F-B6A790208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Nous avons utilisé </a:t>
            </a:r>
            <a:r>
              <a:rPr kumimoji="0" lang="en-CA" b="0" i="0" u="none" strike="noStrike" kern="1200" cap="none" spc="0" normalizeH="0" baseline="0" noProof="0">
                <a:ln>
                  <a:noFill/>
                </a:ln>
                <a:solidFill>
                  <a:srgbClr val="BCBEC4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.</a:t>
            </a:r>
            <a:r>
              <a:rPr kumimoji="0" lang="en-CA" b="0" i="1" u="none" strike="noStrike" kern="1200" cap="none" spc="0" normalizeH="0" baseline="0" noProof="0">
                <a:ln>
                  <a:noFill/>
                </a:ln>
                <a:solidFill>
                  <a:srgbClr val="C77DBB"/>
                </a:solidFill>
                <a:effectLst/>
                <a:uLnTx/>
                <a:uFillTx/>
                <a:latin typeface="JetBrains Mono"/>
                <a:ea typeface="+mn-ea"/>
                <a:cs typeface="+mn-cs"/>
              </a:rPr>
              <a:t>sp</a:t>
            </a:r>
            <a:r>
              <a:rPr lang="en-US"/>
              <a:t> pour spécifié la taille du texte</a:t>
            </a:r>
          </a:p>
          <a:p>
            <a:pPr lvl="1"/>
            <a:r>
              <a:rPr lang="en-US"/>
              <a:t>Sp = scale-independent pixel</a:t>
            </a:r>
          </a:p>
          <a:p>
            <a:pPr lvl="1"/>
            <a:r>
              <a:rPr lang="en-US"/>
              <a:t>C’est un nombre de pixel qui respecte le Font Size de l’appareil</a:t>
            </a:r>
          </a:p>
          <a:p>
            <a:pPr lvl="1"/>
            <a:r>
              <a:rPr lang="en-US"/>
              <a:t>Nous allons utilisé cela pour le texte</a:t>
            </a:r>
          </a:p>
          <a:p>
            <a:r>
              <a:rPr lang="en-CA"/>
              <a:t>Pour l’espacement, nous allons utiliser </a:t>
            </a:r>
            <a:r>
              <a:rPr lang="en-CA">
                <a:solidFill>
                  <a:srgbClr val="BCBEC4"/>
                </a:solidFill>
                <a:latin typeface="JetBrains Mono"/>
              </a:rPr>
              <a:t>.</a:t>
            </a:r>
            <a:r>
              <a:rPr lang="en-CA" i="1">
                <a:solidFill>
                  <a:srgbClr val="C77DBB"/>
                </a:solidFill>
                <a:latin typeface="JetBrains Mono"/>
              </a:rPr>
              <a:t>dp</a:t>
            </a:r>
            <a:endParaRPr lang="en-CA"/>
          </a:p>
          <a:p>
            <a:pPr lvl="1"/>
            <a:r>
              <a:rPr lang="en-CA"/>
              <a:t>Dp = density-independent pixels</a:t>
            </a:r>
          </a:p>
          <a:p>
            <a:pPr lvl="1"/>
            <a:r>
              <a:rPr lang="en-CA"/>
              <a:t>C’est un nombre de pixel qui respecte la resolution de l’appareil</a:t>
            </a:r>
          </a:p>
          <a:p>
            <a:pPr lvl="1"/>
            <a:r>
              <a:rPr lang="en-CA"/>
              <a:t>Nous allons utilisé cela pour l’espacement, les layouts, les margins, etc...</a:t>
            </a:r>
          </a:p>
        </p:txBody>
      </p:sp>
    </p:spTree>
    <p:extLst>
      <p:ext uri="{BB962C8B-B14F-4D97-AF65-F5344CB8AC3E}">
        <p14:creationId xmlns:p14="http://schemas.microsoft.com/office/powerpoint/2010/main" val="2278299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B1BD-0D87-F742-8344-9BB326D6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 anchorCtr="0">
            <a:normAutofit/>
          </a:bodyPr>
          <a:lstStyle/>
          <a:p>
            <a:r>
              <a:rPr lang="fr-CA" noProof="0" dirty="0"/>
              <a:t>Agenda de la séance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F78D-93F5-2D44-89E9-AB618890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fr-CA" noProof="0"/>
              <a:t>Présences</a:t>
            </a:r>
          </a:p>
          <a:p>
            <a:r>
              <a:rPr lang="fr-CA" noProof="0"/>
              <a:t>Rappel Kotlin</a:t>
            </a:r>
          </a:p>
          <a:p>
            <a:r>
              <a:rPr lang="fr-CA"/>
              <a:t>Android Studio</a:t>
            </a:r>
          </a:p>
          <a:p>
            <a:r>
              <a:rPr lang="fr-CA"/>
              <a:t>Jetpack Compose</a:t>
            </a:r>
          </a:p>
          <a:p>
            <a:r>
              <a:rPr lang="fr-CA" noProof="0"/>
              <a:t>Ajout d’image</a:t>
            </a:r>
          </a:p>
          <a:p>
            <a:endParaRPr lang="fr-CA" noProof="0" dirty="0"/>
          </a:p>
        </p:txBody>
      </p:sp>
      <p:pic>
        <p:nvPicPr>
          <p:cNvPr id="5" name="Picture 4" descr="Personne pointant sur une carte">
            <a:extLst>
              <a:ext uri="{FF2B5EF4-FFF2-40B4-BE49-F238E27FC236}">
                <a16:creationId xmlns:a16="http://schemas.microsoft.com/office/drawing/2014/main" id="{2926F211-41FB-1D09-5EE5-C737ADCBD0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21635" r="33246" b="-1"/>
          <a:stretch/>
        </p:blipFill>
        <p:spPr>
          <a:xfrm>
            <a:off x="7556429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12685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B03EED-76D6-CDFF-3833-45CE50EB2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6E423F-8A76-5DDF-A351-64414F97E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Ajoutons un 2</a:t>
            </a:r>
            <a:r>
              <a:rPr lang="fr-CA" baseline="30000"/>
              <a:t>e</a:t>
            </a:r>
            <a:r>
              <a:rPr lang="fr-CA"/>
              <a:t> texte qui dit l</a:t>
            </a:r>
            <a:r>
              <a:rPr lang="en-US"/>
              <a:t>’auteur du message</a:t>
            </a:r>
          </a:p>
          <a:p>
            <a:pPr lvl="1"/>
            <a:r>
              <a:rPr lang="en-US"/>
              <a:t>Vous allez devoir ajouter ce </a:t>
            </a:r>
            <a:r>
              <a:rPr lang="fr-CA"/>
              <a:t>2</a:t>
            </a:r>
            <a:r>
              <a:rPr lang="fr-CA" baseline="30000"/>
              <a:t>e</a:t>
            </a:r>
            <a:r>
              <a:rPr lang="en-US"/>
              <a:t> paramètres aux 2 appels de la fonction Greeting</a:t>
            </a:r>
            <a:endParaRPr lang="fr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5478D-A21F-445C-8C9B-4A8D7D47E113}"/>
              </a:ext>
            </a:extLst>
          </p:cNvPr>
          <p:cNvSpPr txBox="1"/>
          <p:nvPr/>
        </p:nvSpPr>
        <p:spPr>
          <a:xfrm>
            <a:off x="700896" y="2624168"/>
            <a:ext cx="6312379" cy="3785652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6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CA" sz="16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1600">
                <a:solidFill>
                  <a:srgbClr val="56A8F5"/>
                </a:solidFill>
                <a:effectLst/>
                <a:latin typeface="JetBrains Mono"/>
              </a:rPr>
              <a:t>Greeting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(name: String, author: String, modifier: Modifier = Modifier) {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6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"Hello </a:t>
            </a:r>
            <a:r>
              <a:rPr lang="en-CA" sz="16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fontSize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lineHeight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)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6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"From </a:t>
            </a:r>
            <a:r>
              <a:rPr lang="en-CA" sz="16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author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fontSize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lineHeight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)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6CA049-D411-2219-EC65-D5BA040B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256" y="3193414"/>
            <a:ext cx="392484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2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852860-C31A-FE82-64EB-CDA5DE71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9AE4DB-19A5-C5F8-1CA3-AFCFBE73B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La hiérarchie de l'UI est basée sur </a:t>
            </a:r>
            <a:r>
              <a:rPr lang="fr-CA"/>
              <a:t>des conteneurs</a:t>
            </a:r>
          </a:p>
          <a:p>
            <a:pPr lvl="1"/>
            <a:r>
              <a:rPr lang="fr-CA"/>
              <a:t>Un </a:t>
            </a:r>
            <a:r>
              <a:rPr lang="fr-CA" dirty="0"/>
              <a:t>composant peut </a:t>
            </a:r>
            <a:r>
              <a:rPr lang="fr-CA" dirty="0">
                <a:solidFill>
                  <a:schemeClr val="accent4"/>
                </a:solidFill>
              </a:rPr>
              <a:t>contenir un ou plusieurs </a:t>
            </a:r>
            <a:r>
              <a:rPr lang="fr-CA">
                <a:solidFill>
                  <a:schemeClr val="accent4"/>
                </a:solidFill>
              </a:rPr>
              <a:t>autres composants</a:t>
            </a:r>
            <a:endParaRPr lang="fr-CA" dirty="0"/>
          </a:p>
          <a:p>
            <a:r>
              <a:rPr lang="fr-CA" dirty="0"/>
              <a:t>Dans Compose, </a:t>
            </a:r>
            <a:r>
              <a:rPr lang="fr-CA"/>
              <a:t>les 3 </a:t>
            </a:r>
            <a:r>
              <a:rPr lang="fr-CA" dirty="0"/>
              <a:t>éléments de mise en page </a:t>
            </a:r>
            <a:r>
              <a:rPr lang="fr-CA"/>
              <a:t>standard sont</a:t>
            </a:r>
          </a:p>
          <a:p>
            <a:pPr lvl="1"/>
            <a:r>
              <a:rPr lang="fr-CA">
                <a:solidFill>
                  <a:schemeClr val="accent4"/>
                </a:solidFill>
              </a:rPr>
              <a:t>Column</a:t>
            </a:r>
            <a:r>
              <a:rPr lang="fr-CA" dirty="0"/>
              <a:t>, </a:t>
            </a:r>
            <a:r>
              <a:rPr lang="fr-CA" dirty="0">
                <a:solidFill>
                  <a:schemeClr val="accent4"/>
                </a:solidFill>
              </a:rPr>
              <a:t>Row</a:t>
            </a:r>
            <a:r>
              <a:rPr lang="fr-CA" dirty="0"/>
              <a:t> </a:t>
            </a:r>
            <a:r>
              <a:rPr lang="fr-CA"/>
              <a:t>et </a:t>
            </a:r>
            <a:r>
              <a:rPr lang="fr-CA">
                <a:solidFill>
                  <a:schemeClr val="accent4"/>
                </a:solidFill>
              </a:rPr>
              <a:t>Box</a:t>
            </a:r>
            <a:endParaRPr lang="fr-CA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1FB095-7BCB-BCC6-7A2B-EE69A9AC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78" y="3651624"/>
            <a:ext cx="4198243" cy="25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2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8C80C3-DF42-8835-A32B-ADFCE6D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5079F2-24BA-F843-F461-EE43A15F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Sélectionnez les 2 composables </a:t>
            </a:r>
            <a:r>
              <a:rPr lang="fr-CA" dirty="0" err="1"/>
              <a:t>Text</a:t>
            </a:r>
            <a:r>
              <a:rPr lang="fr-CA" dirty="0"/>
              <a:t> dans la </a:t>
            </a:r>
            <a:r>
              <a:rPr lang="fr-CA"/>
              <a:t>fonction Greeting</a:t>
            </a:r>
          </a:p>
          <a:p>
            <a:pPr lvl="1"/>
            <a:r>
              <a:rPr lang="fr-CA"/>
              <a:t>Clic droit &gt; Show Context Actions &gt; Surround with widget &gt; Column</a:t>
            </a:r>
            <a:br>
              <a:rPr lang="fr-CA" dirty="0"/>
            </a:br>
            <a:endParaRPr lang="fr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C7AC5-537A-6934-71CE-ED3BC7A5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54" y="2723624"/>
            <a:ext cx="4534533" cy="31341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389745-8E9D-8FF2-A515-8E751D3C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581" y="2942729"/>
            <a:ext cx="3029373" cy="2695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6C3A2E-CDB8-18E4-1A02-44F767927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0404" y="3562182"/>
            <a:ext cx="2591227" cy="1242731"/>
          </a:xfrm>
          <a:prstGeom prst="rect">
            <a:avLst/>
          </a:prstGeom>
        </p:spPr>
      </p:pic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04C75E84-DC44-90D0-BC8B-103D2AC82A92}"/>
              </a:ext>
            </a:extLst>
          </p:cNvPr>
          <p:cNvSpPr/>
          <p:nvPr/>
        </p:nvSpPr>
        <p:spPr>
          <a:xfrm rot="3405442">
            <a:off x="3516175" y="3359462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9A0AA739-C211-61A5-427F-83B43F2973C8}"/>
              </a:ext>
            </a:extLst>
          </p:cNvPr>
          <p:cNvSpPr/>
          <p:nvPr/>
        </p:nvSpPr>
        <p:spPr>
          <a:xfrm rot="12191449">
            <a:off x="7180033" y="3980826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B87C0A3F-F980-6CA0-4DEB-D68B6A35D413}"/>
              </a:ext>
            </a:extLst>
          </p:cNvPr>
          <p:cNvSpPr/>
          <p:nvPr/>
        </p:nvSpPr>
        <p:spPr>
          <a:xfrm rot="15702845">
            <a:off x="10118765" y="473712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23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3210AD-FEC5-B64A-3F83-981044013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D4F7D8-222D-6D30-2FB7-69636547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Nous allons aussi ajouter le param</a:t>
            </a:r>
            <a:r>
              <a:rPr lang="en-US"/>
              <a:t>ètre modifier = modifier</a:t>
            </a:r>
            <a:endParaRPr lang="fr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1416BF-A4E7-9B44-88A1-37E1F3C9334B}"/>
              </a:ext>
            </a:extLst>
          </p:cNvPr>
          <p:cNvSpPr txBox="1"/>
          <p:nvPr/>
        </p:nvSpPr>
        <p:spPr>
          <a:xfrm>
            <a:off x="838199" y="2252817"/>
            <a:ext cx="6615023" cy="4278094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6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CA" sz="16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1600">
                <a:solidFill>
                  <a:srgbClr val="56A8F5"/>
                </a:solidFill>
                <a:effectLst/>
                <a:latin typeface="JetBrains Mono"/>
              </a:rPr>
              <a:t>Greeting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(name: String, author: String, modifier: Modifier = Modifier) {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600">
                <a:solidFill>
                  <a:srgbClr val="6BB38A"/>
                </a:solidFill>
                <a:effectLst/>
                <a:latin typeface="JetBrains Mono"/>
              </a:rPr>
              <a:t>Column 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modifier) </a:t>
            </a:r>
            <a:r>
              <a:rPr lang="en-CA" sz="1600" b="1"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lang="en-CA" sz="16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"Hello </a:t>
            </a:r>
            <a:r>
              <a:rPr lang="en-CA" sz="16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fontSize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lineHeight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)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6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"From </a:t>
            </a:r>
            <a:r>
              <a:rPr lang="en-CA" sz="16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author</a:t>
            </a:r>
            <a:r>
              <a:rPr lang="en-CA" sz="16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fontSize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lineHeight = </a:t>
            </a:r>
            <a:r>
              <a:rPr lang="en-CA" sz="1600"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6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6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    )</a:t>
            </a:r>
            <a:br>
              <a:rPr lang="en-CA" sz="16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6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6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6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E3AD0C-8653-E23C-2A64-2733AE5C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4150" y="3018975"/>
            <a:ext cx="402963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755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A137C-AE17-E391-973F-3185BAC7C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3D155A-7219-CEF1-272D-A1765BDA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Centrons le texte verticalement en ajoutant un paramètre </a:t>
            </a:r>
            <a:r>
              <a:rPr lang="fr-CA" dirty="0" err="1"/>
              <a:t>verticalArrangement</a:t>
            </a:r>
            <a:r>
              <a:rPr lang="fr-CA" dirty="0"/>
              <a:t> = </a:t>
            </a:r>
            <a:r>
              <a:rPr lang="fr-CA" dirty="0" err="1"/>
              <a:t>Arrangement.Center</a:t>
            </a:r>
            <a:r>
              <a:rPr lang="fr-CA" dirty="0"/>
              <a:t> au conteneur </a:t>
            </a:r>
            <a:r>
              <a:rPr lang="fr-CA" dirty="0" err="1"/>
              <a:t>Column</a:t>
            </a:r>
            <a:endParaRPr lang="fr-CA" dirty="0"/>
          </a:p>
          <a:p>
            <a:r>
              <a:rPr lang="fr-CA" dirty="0"/>
              <a:t>Ajoutons-lui aussi une marge intérieure de 8.dp</a:t>
            </a:r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Alignons maintenant le texte du </a:t>
            </a:r>
            <a:r>
              <a:rPr lang="fr-CA"/>
              <a:t>message avec </a:t>
            </a:r>
            <a:r>
              <a:rPr lang="fr-CA" dirty="0"/>
              <a:t>le </a:t>
            </a:r>
            <a:r>
              <a:rPr lang="fr-CA"/>
              <a:t>paramètre textAlign</a:t>
            </a:r>
            <a:endParaRPr lang="fr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E947CB-7A59-21B7-5CA8-2E05EE92B669}"/>
              </a:ext>
            </a:extLst>
          </p:cNvPr>
          <p:cNvSpPr txBox="1"/>
          <p:nvPr/>
        </p:nvSpPr>
        <p:spPr>
          <a:xfrm>
            <a:off x="3593610" y="3156639"/>
            <a:ext cx="4656108" cy="1200329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800">
                <a:solidFill>
                  <a:srgbClr val="6BB38A"/>
                </a:solidFill>
                <a:effectLst/>
                <a:latin typeface="JetBrains Mono"/>
              </a:rPr>
              <a:t>Column </a:t>
            </a: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fr-FR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fr-FR" sz="1800">
                <a:solidFill>
                  <a:srgbClr val="56C1D6"/>
                </a:solidFill>
                <a:effectLst/>
                <a:latin typeface="JetBrains Mono"/>
              </a:rPr>
              <a:t>verticalArrangement = </a:t>
            </a: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Arrangement.</a:t>
            </a:r>
            <a:r>
              <a:rPr lang="fr-FR" sz="1800">
                <a:solidFill>
                  <a:srgbClr val="C77DBB"/>
                </a:solidFill>
                <a:effectLst/>
                <a:latin typeface="JetBrains Mono"/>
              </a:rPr>
              <a:t>Center</a:t>
            </a: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fr-FR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fr-FR" sz="18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modifier.</a:t>
            </a:r>
            <a:r>
              <a:rPr lang="fr-FR" sz="1800" i="1">
                <a:solidFill>
                  <a:srgbClr val="57AAF7"/>
                </a:solidFill>
                <a:effectLst/>
                <a:latin typeface="JetBrains Mono"/>
              </a:rPr>
              <a:t>padding</a:t>
            </a: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fr-FR" sz="1800"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fr-FR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fr-FR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fr-FR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1C322-1755-D340-7C56-3472C20E9555}"/>
              </a:ext>
            </a:extLst>
          </p:cNvPr>
          <p:cNvSpPr txBox="1"/>
          <p:nvPr/>
        </p:nvSpPr>
        <p:spPr>
          <a:xfrm>
            <a:off x="4176612" y="4672319"/>
            <a:ext cx="3490104" cy="2031325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"Hello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name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fontSize = 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lineHeight = 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60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textAlign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TextAlign.</a:t>
            </a:r>
            <a:r>
              <a:rPr lang="en-CA" sz="1800">
                <a:solidFill>
                  <a:srgbClr val="C77DBB"/>
                </a:solidFill>
                <a:effectLst/>
                <a:latin typeface="JetBrains Mono"/>
              </a:rPr>
              <a:t>Center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18426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5E609-A846-2966-221F-007CF0A14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Jetpack Compose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85D4D5-8905-EEF4-BAB6-66230FDD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Ajoutons un alignement à droite et une marge intérieure à la signature.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endParaRPr lang="fr-CA"/>
          </a:p>
          <a:p>
            <a:endParaRPr lang="fr-CA" dirty="0"/>
          </a:p>
          <a:p>
            <a:r>
              <a:rPr lang="fr-CA" dirty="0"/>
              <a:t>Compilez et exécutez votre application pour voir le résultat final!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9C0C2A-7432-AAED-0D87-AFA2A130C685}"/>
              </a:ext>
            </a:extLst>
          </p:cNvPr>
          <p:cNvSpPr txBox="1"/>
          <p:nvPr/>
        </p:nvSpPr>
        <p:spPr>
          <a:xfrm>
            <a:off x="4121629" y="2447366"/>
            <a:ext cx="3948742" cy="2308324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Text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text = 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"From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$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author</a:t>
            </a:r>
            <a:r>
              <a:rPr lang="en-CA" sz="1800">
                <a:solidFill>
                  <a:srgbClr val="6AAB73"/>
                </a:solidFill>
                <a:effectLst/>
                <a:latin typeface="JetBrains Mono"/>
              </a:rPr>
              <a:t>!"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fontSize = 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lineHeight = 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30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sp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modifier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1800" i="1">
                <a:solidFill>
                  <a:srgbClr val="57AAF7"/>
                </a:solidFill>
                <a:effectLst/>
                <a:latin typeface="JetBrains Mono"/>
              </a:rPr>
              <a:t>padding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2AACB8"/>
                </a:solidFill>
                <a:effectLst/>
                <a:latin typeface="JetBrains Mono"/>
              </a:rPr>
              <a:t>16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dp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.</a:t>
            </a:r>
            <a:r>
              <a:rPr lang="en-CA" sz="1800" i="1">
                <a:solidFill>
                  <a:srgbClr val="57AAF7"/>
                </a:solidFill>
                <a:effectLst/>
                <a:latin typeface="JetBrains Mono"/>
              </a:rPr>
              <a:t>align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alignment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Alignment.</a:t>
            </a:r>
            <a:r>
              <a:rPr lang="en-CA" sz="1800">
                <a:solidFill>
                  <a:srgbClr val="C77DBB"/>
                </a:solidFill>
                <a:effectLst/>
                <a:latin typeface="JetBrains Mono"/>
              </a:rPr>
              <a:t>End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3544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1335F-5303-6C47-49F2-7EC226061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Ajout d’image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29A50E-FE97-5A14-3F96-0956A5030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8987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75463CC-2FBB-7DE2-CDD3-92B40123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Ajout d’image</a:t>
            </a:r>
            <a:endParaRPr lang="fr-CA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2DD357C-6E07-6B4A-E2B2-10B111EEE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Pour afficher le gestionnaire de ressources, on clique sur les … dans la marge à gauche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6AEF2336-B08C-4E53-554D-FCF27DABF4D4}"/>
              </a:ext>
            </a:extLst>
          </p:cNvPr>
          <p:cNvGrpSpPr/>
          <p:nvPr/>
        </p:nvGrpSpPr>
        <p:grpSpPr>
          <a:xfrm>
            <a:off x="3845116" y="2786687"/>
            <a:ext cx="2562583" cy="2429214"/>
            <a:chOff x="3757433" y="2342980"/>
            <a:chExt cx="2562583" cy="2429214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2ADEED6A-EF4D-2CF0-061C-9E31AD8CC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57433" y="2342980"/>
              <a:ext cx="2562583" cy="242921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4750D7-79BB-D23F-A215-10B50D2BEF34}"/>
                </a:ext>
              </a:extLst>
            </p:cNvPr>
            <p:cNvSpPr/>
            <p:nvPr/>
          </p:nvSpPr>
          <p:spPr>
            <a:xfrm>
              <a:off x="3771900" y="3028950"/>
              <a:ext cx="342900" cy="271463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11" name="Image 10">
            <a:extLst>
              <a:ext uri="{FF2B5EF4-FFF2-40B4-BE49-F238E27FC236}">
                <a16:creationId xmlns:a16="http://schemas.microsoft.com/office/drawing/2014/main" id="{63128298-69EE-EDBF-1217-66BF4470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85" y="2518344"/>
            <a:ext cx="3153215" cy="3524742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DEB2A3E-4B6D-D9DA-B164-E6341DA723A5}"/>
              </a:ext>
            </a:extLst>
          </p:cNvPr>
          <p:cNvCxnSpPr>
            <a:cxnSpLocks/>
          </p:cNvCxnSpPr>
          <p:nvPr/>
        </p:nvCxnSpPr>
        <p:spPr>
          <a:xfrm>
            <a:off x="6601216" y="4001294"/>
            <a:ext cx="139038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35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3BCD72-C9A3-6E43-5267-80825276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Ajout d’image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C61E9-180E-68E9-FB7C-45EF9723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Cliquer sur le +, puis Import </a:t>
            </a:r>
            <a:r>
              <a:rPr lang="fr-CA" dirty="0" err="1"/>
              <a:t>Drawables</a:t>
            </a:r>
            <a:r>
              <a:rPr lang="fr-CA" dirty="0"/>
              <a:t> </a:t>
            </a:r>
          </a:p>
          <a:p>
            <a:r>
              <a:rPr lang="fr-CA" dirty="0"/>
              <a:t>Sélectionner l’image puis modifier le qualifier</a:t>
            </a:r>
            <a:br>
              <a:rPr lang="fr-CA" dirty="0"/>
            </a:br>
            <a:r>
              <a:rPr lang="fr-CA" dirty="0"/>
              <a:t>type et la valeur: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35682F-5183-F5EA-9D18-DD82E7226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22" y="2009577"/>
            <a:ext cx="2010056" cy="1419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95B3C4F-A98E-C62C-FA00-83809025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57" y="3558766"/>
            <a:ext cx="9135132" cy="285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3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8676C-D945-0D6C-1EA8-3D06AA26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Ajout d’image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E09F6E-401B-2EA2-7AE6-9A61343F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A" dirty="0"/>
              <a:t>Les ressources de l’application sont accessibles via la classe générée R qui contient tous les ID de ressource.</a:t>
            </a:r>
          </a:p>
          <a:p>
            <a:r>
              <a:rPr lang="fr-CA" dirty="0"/>
              <a:t>On y accède de la façon </a:t>
            </a:r>
            <a:r>
              <a:rPr lang="fr-CA"/>
              <a:t>suivante: R</a:t>
            </a:r>
            <a:r>
              <a:rPr lang="fr-CA" dirty="0" err="1"/>
              <a:t>.drawable.resID</a:t>
            </a:r>
            <a:endParaRPr lang="fr-CA" dirty="0"/>
          </a:p>
          <a:p>
            <a:r>
              <a:rPr lang="fr-CA" dirty="0"/>
              <a:t>Créez une fonction </a:t>
            </a:r>
            <a:r>
              <a:rPr lang="fr-CA"/>
              <a:t>composable Welcome </a:t>
            </a:r>
            <a:r>
              <a:rPr lang="fr-CA" dirty="0"/>
              <a:t>avec les mêmes paramètres </a:t>
            </a:r>
            <a:r>
              <a:rPr lang="fr-CA"/>
              <a:t>que Greeting</a:t>
            </a:r>
          </a:p>
          <a:p>
            <a:r>
              <a:rPr lang="fr-CA"/>
              <a:t>Déclarez </a:t>
            </a:r>
            <a:r>
              <a:rPr lang="fr-CA" dirty="0"/>
              <a:t>une variable image puis chargez la </a:t>
            </a:r>
            <a:r>
              <a:rPr lang="fr-CA"/>
              <a:t>ressource à </a:t>
            </a:r>
            <a:r>
              <a:rPr lang="fr-CA" dirty="0"/>
              <a:t>l’aide de la fonction </a:t>
            </a:r>
            <a:r>
              <a:rPr lang="fr-CA" dirty="0" err="1"/>
              <a:t>painterResource</a:t>
            </a:r>
            <a:r>
              <a:rPr lang="fr-CA" dirty="0"/>
              <a:t>()</a:t>
            </a:r>
          </a:p>
          <a:p>
            <a:r>
              <a:rPr lang="fr-CA" dirty="0"/>
              <a:t>Ajoutez un composable Image et attribuez la valeur image au paramètre </a:t>
            </a:r>
            <a:r>
              <a:rPr lang="fr-CA" dirty="0" err="1"/>
              <a:t>painter</a:t>
            </a:r>
            <a:endParaRPr lang="fr-CA" dirty="0"/>
          </a:p>
          <a:p>
            <a:r>
              <a:rPr lang="fr-CA" dirty="0"/>
              <a:t>Prévisualisez en appelant la fonction </a:t>
            </a:r>
            <a:r>
              <a:rPr lang="fr-CA" dirty="0" err="1"/>
              <a:t>ImageAccueil</a:t>
            </a:r>
            <a:r>
              <a:rPr lang="fr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7742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EA14E-A651-0CF0-219B-73F3BA68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Studio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F8840-429E-07B5-CB57-56E04E11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Nous allons créer notre première application ensemble!</a:t>
            </a:r>
          </a:p>
          <a:p>
            <a:pPr lvl="1"/>
            <a:r>
              <a:rPr lang="en-US"/>
              <a:t>Ainsi qu’un émulateur pour l’executer</a:t>
            </a:r>
          </a:p>
          <a:p>
            <a:pPr lvl="1"/>
            <a:r>
              <a:rPr lang="en-US"/>
              <a:t>L’application va nous souhaiter bonne fête!</a:t>
            </a:r>
          </a:p>
          <a:p>
            <a:endParaRPr lang="en-CA"/>
          </a:p>
          <a:p>
            <a:r>
              <a:rPr lang="en-CA"/>
              <a:t>Ouvrez Android Studio sur vos machines</a:t>
            </a:r>
          </a:p>
          <a:p>
            <a:pPr lvl="1"/>
            <a:r>
              <a:rPr lang="en-CA"/>
              <a:t>New Project</a:t>
            </a:r>
          </a:p>
          <a:p>
            <a:pPr lvl="1"/>
            <a:r>
              <a:rPr lang="en-CA"/>
              <a:t>Empty Activity &gt; Next</a:t>
            </a:r>
          </a:p>
          <a:p>
            <a:pPr lvl="1"/>
            <a:r>
              <a:rPr lang="en-CA"/>
              <a:t>Changer le nom &gt; Finish</a:t>
            </a:r>
          </a:p>
        </p:txBody>
      </p:sp>
      <p:pic>
        <p:nvPicPr>
          <p:cNvPr id="4" name="Picture 2" descr="Android Studio Logo">
            <a:extLst>
              <a:ext uri="{FF2B5EF4-FFF2-40B4-BE49-F238E27FC236}">
                <a16:creationId xmlns:a16="http://schemas.microsoft.com/office/drawing/2014/main" id="{E1449A4D-704E-3AB0-6ABF-3E6A8262F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6" t="2767" r="17001" b="31824"/>
          <a:stretch>
            <a:fillRect/>
          </a:stretch>
        </p:blipFill>
        <p:spPr bwMode="auto">
          <a:xfrm>
            <a:off x="7959484" y="2861859"/>
            <a:ext cx="3146666" cy="319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108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055CEB-385A-C404-E1DB-E93AF6F6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120AD8-C71B-CC1B-A6E3-9A63718F9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Vous obtenez un code ressemblant à ça: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C042D0-3B22-AC6D-F508-F5FE1E1E845C}"/>
              </a:ext>
            </a:extLst>
          </p:cNvPr>
          <p:cNvSpPr txBox="1"/>
          <p:nvPr/>
        </p:nvSpPr>
        <p:spPr>
          <a:xfrm>
            <a:off x="1028699" y="2570133"/>
            <a:ext cx="7390682" cy="2308324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8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CA" sz="18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1800">
                <a:solidFill>
                  <a:srgbClr val="56A8F5"/>
                </a:solidFill>
                <a:effectLst/>
                <a:latin typeface="JetBrains Mono"/>
              </a:rPr>
              <a:t>Welcome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(name: String, author: String, modifier: Modifier = Modifier) {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image =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painterResource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(R.drawable.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ic_launcher_background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Image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painter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image,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contentDescription =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null</a:t>
            </a:r>
            <a:br>
              <a:rPr lang="en-CA" sz="1800">
                <a:solidFill>
                  <a:srgbClr val="CF8E6D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EE567B-FE8D-D66B-235D-8920787BB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773" y="2629473"/>
            <a:ext cx="2024528" cy="226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66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125802-E892-7D53-4498-37196033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Conteneur Box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3147-9680-983C-417B-5E3D358C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Ajouter </a:t>
            </a:r>
            <a:r>
              <a:rPr lang="fr-CA" dirty="0"/>
              <a:t>un conteneur Box autour de l’image, n’oubliez pas le </a:t>
            </a:r>
            <a:r>
              <a:rPr lang="fr-CA"/>
              <a:t>paramètre modifier</a:t>
            </a:r>
            <a:endParaRPr lang="fr-CA" dirty="0"/>
          </a:p>
          <a:p>
            <a:r>
              <a:rPr lang="fr-CA" dirty="0"/>
              <a:t>Appeler la </a:t>
            </a:r>
            <a:r>
              <a:rPr lang="fr-CA"/>
              <a:t>fonction Greeting </a:t>
            </a:r>
            <a:r>
              <a:rPr lang="fr-CA" dirty="0"/>
              <a:t>dans le Box, transmettez-lui </a:t>
            </a:r>
            <a:r>
              <a:rPr lang="fr-CA"/>
              <a:t>les paramètres</a:t>
            </a:r>
            <a:endParaRPr lang="fr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1B235-7A65-7B5D-B5FF-6E44572CDE1A}"/>
              </a:ext>
            </a:extLst>
          </p:cNvPr>
          <p:cNvSpPr txBox="1"/>
          <p:nvPr/>
        </p:nvSpPr>
        <p:spPr>
          <a:xfrm>
            <a:off x="2353214" y="3353554"/>
            <a:ext cx="7485572" cy="3139321"/>
          </a:xfrm>
          <a:prstGeom prst="rect">
            <a:avLst/>
          </a:prstGeom>
          <a:solidFill>
            <a:schemeClr val="tx1">
              <a:lumMod val="1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800">
                <a:solidFill>
                  <a:srgbClr val="B3AE60"/>
                </a:solidFill>
                <a:effectLst/>
                <a:latin typeface="JetBrains Mono"/>
              </a:rPr>
              <a:t>@Composable</a:t>
            </a:r>
            <a:br>
              <a:rPr lang="en-CA" sz="1800">
                <a:solidFill>
                  <a:srgbClr val="B3AE60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fun </a:t>
            </a:r>
            <a:r>
              <a:rPr lang="en-CA" sz="1800">
                <a:solidFill>
                  <a:srgbClr val="56A8F5"/>
                </a:solidFill>
                <a:effectLst/>
                <a:latin typeface="JetBrains Mono"/>
              </a:rPr>
              <a:t>Welcome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(name: String, author: String, modifier: Modifier = Modifier) {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val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image =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painterResource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(R.drawable.</a:t>
            </a:r>
            <a:r>
              <a:rPr lang="en-CA" sz="1800" i="1">
                <a:solidFill>
                  <a:srgbClr val="C77DBB"/>
                </a:solidFill>
                <a:effectLst/>
                <a:latin typeface="JetBrains Mono"/>
              </a:rPr>
              <a:t>ic_launcher_background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Box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modifier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modifier)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Image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painter =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image,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lang="en-CA" sz="1800">
                <a:solidFill>
                  <a:srgbClr val="56C1D6"/>
                </a:solidFill>
                <a:effectLst/>
                <a:latin typeface="JetBrains Mono"/>
              </a:rPr>
              <a:t>contentDescription = </a:t>
            </a: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null</a:t>
            </a:r>
            <a:br>
              <a:rPr lang="en-CA" sz="1800">
                <a:solidFill>
                  <a:srgbClr val="CF8E6D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CF8E6D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CA" sz="1800">
                <a:solidFill>
                  <a:srgbClr val="6BB38A"/>
                </a:solidFill>
                <a:effectLst/>
                <a:latin typeface="JetBrains Mono"/>
              </a:rPr>
              <a:t>Greeting</a:t>
            </a: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(name, author, modifier)</a:t>
            </a:r>
            <a:br>
              <a:rPr lang="en-CA" sz="180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CA" sz="1800" b="1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CA" sz="1800" b="1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CA" sz="1800"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1786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1AA2CE-7885-C09E-A92E-C094070B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Modification de l’image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240506-C52F-BB80-FE0E-15A78499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On va adapter l’image à la taille de l’écran:</a:t>
            </a:r>
          </a:p>
          <a:p>
            <a:pPr lvl="1"/>
            <a:r>
              <a:rPr lang="fr-CA"/>
              <a:t>Avec les paramètres ContentScale</a:t>
            </a:r>
            <a:r>
              <a:rPr lang="fr-CA" err="1"/>
              <a:t>.</a:t>
            </a:r>
            <a:r>
              <a:rPr lang="fr-CA"/>
              <a:t>Crop et Modifier.fillMaxSize()</a:t>
            </a:r>
            <a:endParaRPr lang="fr-CA" dirty="0"/>
          </a:p>
          <a:p>
            <a:r>
              <a:rPr lang="fr-CA" dirty="0"/>
              <a:t>Modifions l’opacité de l’image en modifiant son alpha à 0,5F:</a:t>
            </a:r>
          </a:p>
          <a:p>
            <a:endParaRPr lang="fr-CA" dirty="0"/>
          </a:p>
          <a:p>
            <a:endParaRPr lang="fr-CA" dirty="0"/>
          </a:p>
          <a:p>
            <a:endParaRPr lang="fr-CA" dirty="0"/>
          </a:p>
          <a:p>
            <a:r>
              <a:rPr lang="fr-CA" dirty="0"/>
              <a:t>L’image occupe maintenant tout l’écran et est </a:t>
            </a:r>
            <a:r>
              <a:rPr lang="fr-CA"/>
              <a:t>plus pâle</a:t>
            </a:r>
          </a:p>
          <a:p>
            <a:r>
              <a:rPr lang="fr-CA"/>
              <a:t>Tester l’application?</a:t>
            </a:r>
            <a:endParaRPr lang="fr-CA" dirty="0"/>
          </a:p>
          <a:p>
            <a:endParaRPr lang="fr-CA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9F821E-4702-CE3D-CA6F-442876DB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982" y="3216464"/>
            <a:ext cx="3222036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6BB38A"/>
                </a:solidFill>
                <a:effectLst/>
                <a:latin typeface="JetBrains Mono"/>
              </a:rPr>
              <a:t>Image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</a:rPr>
              <a:t>painter 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image,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</a:rPr>
              <a:t>contentDescription 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null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</a:rPr>
              <a:t>contentScale 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ContentScale.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Crop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56C1D6"/>
                </a:solidFill>
                <a:effectLst/>
                <a:latin typeface="JetBrains Mono"/>
              </a:rPr>
              <a:t>alpha = </a:t>
            </a: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0.5F</a:t>
            </a:r>
            <a:b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65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2A21-E69C-E74A-2B98-2F9673743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Studio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79DDE-036D-061C-AFCE-036655FA9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68" y="2012484"/>
            <a:ext cx="3207387" cy="2616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7441B4-EFBA-152A-82A4-317163515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422" y="2012482"/>
            <a:ext cx="3626077" cy="2616335"/>
          </a:xfrm>
          <a:prstGeom prst="rect">
            <a:avLst/>
          </a:prstGeom>
        </p:spPr>
      </p:pic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B20DD376-4980-5EB6-1438-76E6E917654E}"/>
              </a:ext>
            </a:extLst>
          </p:cNvPr>
          <p:cNvSpPr/>
          <p:nvPr/>
        </p:nvSpPr>
        <p:spPr>
          <a:xfrm rot="2714100">
            <a:off x="2208362" y="179667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9414D47B-C414-FFCF-FD72-5C6C214BACDD}"/>
              </a:ext>
            </a:extLst>
          </p:cNvPr>
          <p:cNvSpPr/>
          <p:nvPr/>
        </p:nvSpPr>
        <p:spPr>
          <a:xfrm rot="19579984">
            <a:off x="5825531" y="265646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7F9D54FB-CE80-7C66-4B5C-1C8117604D86}"/>
              </a:ext>
            </a:extLst>
          </p:cNvPr>
          <p:cNvSpPr/>
          <p:nvPr/>
        </p:nvSpPr>
        <p:spPr>
          <a:xfrm rot="17900320">
            <a:off x="6586028" y="4665822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1ADF3747-96AE-ACC7-D1A4-7DF3272EF116}"/>
              </a:ext>
            </a:extLst>
          </p:cNvPr>
          <p:cNvSpPr/>
          <p:nvPr/>
        </p:nvSpPr>
        <p:spPr>
          <a:xfrm rot="17900320">
            <a:off x="11214353" y="4665821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8" name="Graphic 17" descr="Badge outline">
            <a:extLst>
              <a:ext uri="{FF2B5EF4-FFF2-40B4-BE49-F238E27FC236}">
                <a16:creationId xmlns:a16="http://schemas.microsoft.com/office/drawing/2014/main" id="{81B80B57-F2D6-8243-BA38-D19734F0C8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16260" y="4628817"/>
            <a:ext cx="914400" cy="914400"/>
          </a:xfrm>
          <a:prstGeom prst="rect">
            <a:avLst/>
          </a:prstGeom>
        </p:spPr>
      </p:pic>
      <p:pic>
        <p:nvPicPr>
          <p:cNvPr id="20" name="Graphic 19" descr="Badge 3 outline">
            <a:extLst>
              <a:ext uri="{FF2B5EF4-FFF2-40B4-BE49-F238E27FC236}">
                <a16:creationId xmlns:a16="http://schemas.microsoft.com/office/drawing/2014/main" id="{F433B16B-D59D-CC68-36A3-AEC7D1A286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4652" y="4628817"/>
            <a:ext cx="914400" cy="914400"/>
          </a:xfrm>
          <a:prstGeom prst="rect">
            <a:avLst/>
          </a:prstGeom>
        </p:spPr>
      </p:pic>
      <p:pic>
        <p:nvPicPr>
          <p:cNvPr id="22" name="Graphic 21" descr="Badge 1 outline">
            <a:extLst>
              <a:ext uri="{FF2B5EF4-FFF2-40B4-BE49-F238E27FC236}">
                <a16:creationId xmlns:a16="http://schemas.microsoft.com/office/drawing/2014/main" id="{F0EC1724-3825-FC4F-2126-89FFD134D7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69661" y="4628817"/>
            <a:ext cx="914400" cy="91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3FD7D-B4AF-D449-7A11-7386F9B116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6944" y="2012482"/>
            <a:ext cx="3630704" cy="2617200"/>
          </a:xfrm>
          <a:prstGeom prst="rect">
            <a:avLst/>
          </a:prstGeom>
        </p:spPr>
      </p:pic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7DB24998-697E-EB29-1C0C-09EB5EFA8044}"/>
              </a:ext>
            </a:extLst>
          </p:cNvPr>
          <p:cNvSpPr/>
          <p:nvPr/>
        </p:nvSpPr>
        <p:spPr>
          <a:xfrm rot="19579984">
            <a:off x="8803252" y="259320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971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075039-979E-43AB-B788-435AF3628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CA"/>
              <a:t>Android Studio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5824DF-8870-2A14-4A4D-1A3A5416C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/>
              <a:t>Apr</a:t>
            </a:r>
            <a:r>
              <a:rPr lang="en-US"/>
              <a:t>ès 1 heure d’attente, le projet est créé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D3437-357C-BBE0-35F3-FD7019A3E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561" y="2371724"/>
            <a:ext cx="5954878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83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21711-8814-5A58-C71C-FB606C3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Studio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1ECE-946E-15A3-BB9D-6AF2C98C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5453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Fichiers de votre projet</a:t>
            </a:r>
          </a:p>
          <a:p>
            <a:pPr lvl="1"/>
            <a:r>
              <a:rPr lang="en-US"/>
              <a:t>En bas à gauche</a:t>
            </a:r>
          </a:p>
          <a:p>
            <a:pPr lvl="1"/>
            <a:r>
              <a:rPr lang="en-US"/>
              <a:t>Outil de débogage (LogCat)</a:t>
            </a:r>
          </a:p>
          <a:p>
            <a:pPr marL="514350" indent="-514350">
              <a:buFont typeface="+mj-lt"/>
              <a:buAutoNum type="arabicPeriod"/>
            </a:pPr>
            <a:r>
              <a:rPr lang="en-CA"/>
              <a:t>Fichier ouvert</a:t>
            </a:r>
          </a:p>
          <a:p>
            <a:pPr lvl="1"/>
            <a:r>
              <a:rPr lang="en-CA"/>
              <a:t>En haut à droite</a:t>
            </a:r>
          </a:p>
          <a:p>
            <a:pPr lvl="1"/>
            <a:r>
              <a:rPr lang="en-CA"/>
              <a:t>Affichage d’un preview</a:t>
            </a:r>
          </a:p>
          <a:p>
            <a:pPr marL="514350" indent="-514350">
              <a:buFont typeface="+mj-lt"/>
              <a:buAutoNum type="arabicPeriod"/>
            </a:pPr>
            <a:r>
              <a:rPr lang="en-CA"/>
              <a:t>Gradle</a:t>
            </a:r>
          </a:p>
          <a:p>
            <a:pPr lvl="1"/>
            <a:r>
              <a:rPr lang="en-CA"/>
              <a:t>À doite</a:t>
            </a:r>
          </a:p>
          <a:p>
            <a:pPr lvl="1"/>
            <a:r>
              <a:rPr lang="en-CA"/>
              <a:t>Affichage de l’émulateur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11736-22BC-FEB8-958C-4EBA29F4D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2" y="1825625"/>
            <a:ext cx="6282268" cy="4471658"/>
          </a:xfrm>
          <a:prstGeom prst="rect">
            <a:avLst/>
          </a:prstGeom>
        </p:spPr>
      </p:pic>
      <p:pic>
        <p:nvPicPr>
          <p:cNvPr id="8" name="Graphic 7" descr="Badge 1 outline">
            <a:extLst>
              <a:ext uri="{FF2B5EF4-FFF2-40B4-BE49-F238E27FC236}">
                <a16:creationId xmlns:a16="http://schemas.microsoft.com/office/drawing/2014/main" id="{90B6C239-ACA8-F658-C865-DE64A4D48E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7930" y="911225"/>
            <a:ext cx="914400" cy="914400"/>
          </a:xfrm>
          <a:prstGeom prst="rect">
            <a:avLst/>
          </a:prstGeom>
        </p:spPr>
      </p:pic>
      <p:pic>
        <p:nvPicPr>
          <p:cNvPr id="9" name="Graphic 8" descr="Badge outline">
            <a:extLst>
              <a:ext uri="{FF2B5EF4-FFF2-40B4-BE49-F238E27FC236}">
                <a16:creationId xmlns:a16="http://schemas.microsoft.com/office/drawing/2014/main" id="{DC1B8C27-F226-4C94-36B7-0039C5C505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07746" y="911225"/>
            <a:ext cx="914400" cy="914400"/>
          </a:xfrm>
          <a:prstGeom prst="rect">
            <a:avLst/>
          </a:prstGeom>
        </p:spPr>
      </p:pic>
      <p:pic>
        <p:nvPicPr>
          <p:cNvPr id="10" name="Graphic 9" descr="Badge 3 outline">
            <a:extLst>
              <a:ext uri="{FF2B5EF4-FFF2-40B4-BE49-F238E27FC236}">
                <a16:creationId xmlns:a16="http://schemas.microsoft.com/office/drawing/2014/main" id="{F11FBFA2-A5F8-BBCB-307D-C0F3F1E9B7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737562" y="911225"/>
            <a:ext cx="914400" cy="914400"/>
          </a:xfrm>
          <a:prstGeom prst="rect">
            <a:avLst/>
          </a:prstGeom>
        </p:spPr>
      </p:pic>
      <p:sp>
        <p:nvSpPr>
          <p:cNvPr id="11" name="Arrow: Notched Right 10">
            <a:extLst>
              <a:ext uri="{FF2B5EF4-FFF2-40B4-BE49-F238E27FC236}">
                <a16:creationId xmlns:a16="http://schemas.microsoft.com/office/drawing/2014/main" id="{1A9F9753-41DC-55F1-3D3A-F0B47B4AC0E7}"/>
              </a:ext>
            </a:extLst>
          </p:cNvPr>
          <p:cNvSpPr/>
          <p:nvPr/>
        </p:nvSpPr>
        <p:spPr>
          <a:xfrm rot="11944652">
            <a:off x="5750559" y="5408296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0E42A714-5C4E-136A-3E7A-64FB58025329}"/>
              </a:ext>
            </a:extLst>
          </p:cNvPr>
          <p:cNvSpPr/>
          <p:nvPr/>
        </p:nvSpPr>
        <p:spPr>
          <a:xfrm rot="18294466">
            <a:off x="9388851" y="2212604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7810ADAF-616D-1DAE-8973-A29E1DE56D13}"/>
              </a:ext>
            </a:extLst>
          </p:cNvPr>
          <p:cNvSpPr/>
          <p:nvPr/>
        </p:nvSpPr>
        <p:spPr>
          <a:xfrm rot="19697375">
            <a:off x="11217872" y="2402367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82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E269537C-2DAD-4FE6-A2C6-5E4745A07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Android Studio</a:t>
            </a:r>
            <a:endParaRPr lang="fr-CA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A8B4FE-DA85-491D-BFEC-45920EEF2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33204" cy="4351338"/>
          </a:xfrm>
        </p:spPr>
        <p:txBody>
          <a:bodyPr>
            <a:normAutofit/>
          </a:bodyPr>
          <a:lstStyle/>
          <a:p>
            <a:r>
              <a:rPr lang="en-US"/>
              <a:t>Pour tester notre application</a:t>
            </a:r>
          </a:p>
          <a:p>
            <a:r>
              <a:rPr lang="en-US"/>
              <a:t>Nous aller créer un émulateur</a:t>
            </a:r>
          </a:p>
          <a:p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fr-FR"/>
              <a:t>Aller dans Device Manager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Cliquer sur le + en haut à gauche</a:t>
            </a:r>
          </a:p>
          <a:p>
            <a:pPr marL="514350" indent="-514350">
              <a:buFont typeface="+mj-lt"/>
              <a:buAutoNum type="arabicPeriod"/>
            </a:pPr>
            <a:r>
              <a:rPr lang="fr-FR"/>
              <a:t>« </a:t>
            </a:r>
            <a:r>
              <a:rPr lang="en-CA"/>
              <a:t>Create Virtual Device </a:t>
            </a:r>
            <a:r>
              <a:rPr lang="fr-FR"/>
              <a:t>» 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FDE50-3ACD-4497-2A15-620EF7A6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364" y="3020082"/>
            <a:ext cx="4896533" cy="1962424"/>
          </a:xfrm>
          <a:prstGeom prst="rect">
            <a:avLst/>
          </a:prstGeom>
        </p:spPr>
      </p:pic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E68DA51B-DE7A-526A-93E9-1F945C505D83}"/>
              </a:ext>
            </a:extLst>
          </p:cNvPr>
          <p:cNvSpPr/>
          <p:nvPr/>
        </p:nvSpPr>
        <p:spPr>
          <a:xfrm rot="18177244">
            <a:off x="10900527" y="4122382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7429BE4B-FEA6-4F13-91A1-A5440C9ACFAC}"/>
              </a:ext>
            </a:extLst>
          </p:cNvPr>
          <p:cNvSpPr/>
          <p:nvPr/>
        </p:nvSpPr>
        <p:spPr>
          <a:xfrm rot="2854055">
            <a:off x="6794210" y="2980818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867B0D20-0626-6EC7-4C0D-F65096567C04}"/>
              </a:ext>
            </a:extLst>
          </p:cNvPr>
          <p:cNvSpPr/>
          <p:nvPr/>
        </p:nvSpPr>
        <p:spPr>
          <a:xfrm rot="6951883">
            <a:off x="8499364" y="322627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68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08A07-17DF-635E-D28C-6BA2A7657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80C3C86-1389-CE88-1D22-F7027CFCB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Android Studio</a:t>
            </a:r>
            <a:endParaRPr lang="fr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9CE3AC-FF2C-DEAE-2E78-539B1CB0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75" y="1966506"/>
            <a:ext cx="5010343" cy="3839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9F317B-98F9-6DE9-A400-F99E3F308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284" y="1966506"/>
            <a:ext cx="5012064" cy="3839387"/>
          </a:xfrm>
          <a:prstGeom prst="rect">
            <a:avLst/>
          </a:prstGeom>
        </p:spPr>
      </p:pic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D6BAF144-65C0-C59D-FADB-130C949A0895}"/>
              </a:ext>
            </a:extLst>
          </p:cNvPr>
          <p:cNvSpPr/>
          <p:nvPr/>
        </p:nvSpPr>
        <p:spPr>
          <a:xfrm rot="18862890">
            <a:off x="4628981" y="5801648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DE0C9BE1-7E0D-AD5A-931D-77EBC737DC7F}"/>
              </a:ext>
            </a:extLst>
          </p:cNvPr>
          <p:cNvSpPr/>
          <p:nvPr/>
        </p:nvSpPr>
        <p:spPr>
          <a:xfrm rot="18862890">
            <a:off x="10621464" y="5878989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9680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722-8425-150D-C0DE-CEC2D486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Android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8358-0D7B-F58D-911A-800B6E02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Une fois que l</a:t>
            </a:r>
            <a:r>
              <a:rPr lang="en-US"/>
              <a:t>’émulateur est créé</a:t>
            </a:r>
          </a:p>
          <a:p>
            <a:r>
              <a:rPr lang="en-US"/>
              <a:t>Vous pouvez lancer votre application dessus!</a:t>
            </a:r>
          </a:p>
          <a:p>
            <a:r>
              <a:rPr lang="en-CA"/>
              <a:t>Le dropdown menu vous permet de choisir quel émulateur</a:t>
            </a:r>
          </a:p>
          <a:p>
            <a:r>
              <a:rPr lang="en-CA"/>
              <a:t>Le triangle lance votre application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A71E9-2BD1-3A81-2BAD-B1BFC134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91" y="4858175"/>
            <a:ext cx="5920218" cy="593719"/>
          </a:xfrm>
          <a:prstGeom prst="rect">
            <a:avLst/>
          </a:prstGeom>
        </p:spPr>
      </p:pic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FC391E34-7609-233D-9DEC-069162B16CBD}"/>
              </a:ext>
            </a:extLst>
          </p:cNvPr>
          <p:cNvSpPr/>
          <p:nvPr/>
        </p:nvSpPr>
        <p:spPr>
          <a:xfrm rot="3405442">
            <a:off x="7208280" y="4331490"/>
            <a:ext cx="508958" cy="405442"/>
          </a:xfrm>
          <a:prstGeom prst="notchedRightArrow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0980570"/>
      </p:ext>
    </p:extLst>
  </p:cSld>
  <p:clrMapOvr>
    <a:masterClrMapping/>
  </p:clrMapOvr>
</p:sld>
</file>

<file path=ppt/theme/theme1.xml><?xml version="1.0" encoding="utf-8"?>
<a:theme xmlns:a="http://schemas.openxmlformats.org/drawingml/2006/main" name="Bdeb">
  <a:themeElements>
    <a:clrScheme name="Personnalisé 1">
      <a:dk1>
        <a:srgbClr val="44546A"/>
      </a:dk1>
      <a:lt1>
        <a:srgbClr val="E7E6E6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deb" id="{687E300E-EA90-46A7-A713-83FFE348E839}" vid="{F21D2577-55CD-497A-856F-64B0A86F56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Bdeb</Template>
  <TotalTime>7595</TotalTime>
  <Words>1672</Words>
  <Application>Microsoft Office PowerPoint</Application>
  <PresentationFormat>Widescreen</PresentationFormat>
  <Paragraphs>185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Consolas</vt:lpstr>
      <vt:lpstr>Goudy Old Style</vt:lpstr>
      <vt:lpstr>JetBrains Mono</vt:lpstr>
      <vt:lpstr>Bdeb</vt:lpstr>
      <vt:lpstr>Applications Mobiles</vt:lpstr>
      <vt:lpstr>Agenda de la séance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Jetpack Compose</vt:lpstr>
      <vt:lpstr>Jetpack Compose</vt:lpstr>
      <vt:lpstr>Jetpack Compose</vt:lpstr>
      <vt:lpstr>Android Studio</vt:lpstr>
      <vt:lpstr>Jetpack Compose</vt:lpstr>
      <vt:lpstr>Jetpack Compose</vt:lpstr>
      <vt:lpstr>Jetpack Compose</vt:lpstr>
      <vt:lpstr>Jetpack Compose</vt:lpstr>
      <vt:lpstr>Jetpack Compose</vt:lpstr>
      <vt:lpstr>Jetpack Compose</vt:lpstr>
      <vt:lpstr>Jetpack Compose</vt:lpstr>
      <vt:lpstr>Jetpack Compose</vt:lpstr>
      <vt:lpstr>Jetpack Compose</vt:lpstr>
      <vt:lpstr>Ajout d’image</vt:lpstr>
      <vt:lpstr>Ajout d’image</vt:lpstr>
      <vt:lpstr>Ajout d’image</vt:lpstr>
      <vt:lpstr>Ajout d’image</vt:lpstr>
      <vt:lpstr>Solution</vt:lpstr>
      <vt:lpstr>Conteneur Box</vt:lpstr>
      <vt:lpstr>Modification de l’image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Mobiles</dc:title>
  <dc:creator>Pierre Prades</dc:creator>
  <cp:lastModifiedBy>Brodeur-Béliveau, Mathieu</cp:lastModifiedBy>
  <cp:revision>60</cp:revision>
  <dcterms:created xsi:type="dcterms:W3CDTF">2021-08-22T16:45:53Z</dcterms:created>
  <dcterms:modified xsi:type="dcterms:W3CDTF">2025-09-03T10:49:53Z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615819-ba40-4aaf-a034-39fd1d37cddf_Enabled">
    <vt:lpwstr>true</vt:lpwstr>
  </property>
  <property fmtid="{D5CDD505-2E9C-101B-9397-08002B2CF9AE}" pid="3" name="MSIP_Label_6b615819-ba40-4aaf-a034-39fd1d37cddf_SetDate">
    <vt:lpwstr>2024-08-19T16:54:02Z</vt:lpwstr>
  </property>
  <property fmtid="{D5CDD505-2E9C-101B-9397-08002B2CF9AE}" pid="4" name="MSIP_Label_6b615819-ba40-4aaf-a034-39fd1d37cddf_Method">
    <vt:lpwstr>Standard</vt:lpwstr>
  </property>
  <property fmtid="{D5CDD505-2E9C-101B-9397-08002B2CF9AE}" pid="5" name="MSIP_Label_6b615819-ba40-4aaf-a034-39fd1d37cddf_Name">
    <vt:lpwstr>defa4170-0d19-0005-0004-bc88714345d2</vt:lpwstr>
  </property>
  <property fmtid="{D5CDD505-2E9C-101B-9397-08002B2CF9AE}" pid="6" name="MSIP_Label_6b615819-ba40-4aaf-a034-39fd1d37cddf_SiteId">
    <vt:lpwstr>f9182dd7-4234-41fb-9e9c-dd20d493b548</vt:lpwstr>
  </property>
  <property fmtid="{D5CDD505-2E9C-101B-9397-08002B2CF9AE}" pid="7" name="MSIP_Label_6b615819-ba40-4aaf-a034-39fd1d37cddf_ActionId">
    <vt:lpwstr>b0fdc25e-226b-4f54-b656-7215fd98be35</vt:lpwstr>
  </property>
  <property fmtid="{D5CDD505-2E9C-101B-9397-08002B2CF9AE}" pid="8" name="MSIP_Label_6b615819-ba40-4aaf-a034-39fd1d37cddf_ContentBits">
    <vt:lpwstr>0</vt:lpwstr>
  </property>
</Properties>
</file>