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10"/>
  </p:notesMasterIdLst>
  <p:handoutMasterIdLst>
    <p:handoutMasterId r:id="rId11"/>
  </p:handoutMasterIdLst>
  <p:sldIdLst>
    <p:sldId id="327" r:id="rId2"/>
    <p:sldId id="453" r:id="rId3"/>
    <p:sldId id="455" r:id="rId4"/>
    <p:sldId id="456" r:id="rId5"/>
    <p:sldId id="457" r:id="rId6"/>
    <p:sldId id="458" r:id="rId7"/>
    <p:sldId id="459" r:id="rId8"/>
    <p:sldId id="46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4" clrIdx="0">
    <p:extLst>
      <p:ext uri="{19B8F6BF-5375-455C-9EA6-DF929625EA0E}">
        <p15:presenceInfo xmlns:p15="http://schemas.microsoft.com/office/powerpoint/2012/main" userId=" " providerId="None"/>
      </p:ext>
    </p:extLst>
  </p:cmAuthor>
  <p:cmAuthor id="2" name="rdiack" initials="r" lastIdx="1" clrIdx="1">
    <p:extLst>
      <p:ext uri="{19B8F6BF-5375-455C-9EA6-DF929625EA0E}">
        <p15:presenceInfo xmlns:p15="http://schemas.microsoft.com/office/powerpoint/2012/main" userId="rdiack" providerId="None"/>
      </p:ext>
    </p:extLst>
  </p:cmAuthor>
  <p:cmAuthor id="3" name="Pascale Sirard" initials="PS" lastIdx="1" clrIdx="2"/>
  <p:cmAuthor id="4" name="Georges Côté" initials="GC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623"/>
    <a:srgbClr val="FCCD47"/>
    <a:srgbClr val="A8CD61"/>
    <a:srgbClr val="FDB730"/>
    <a:srgbClr val="FE7F08"/>
    <a:srgbClr val="FBDE51"/>
    <a:srgbClr val="FAE076"/>
    <a:srgbClr val="F9EC99"/>
    <a:srgbClr val="E87C39"/>
    <a:srgbClr val="00A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10F28B-6727-4F1A-A95B-FC9639C6A801}" v="66" dt="2025-09-12T16:28:09.274"/>
    <p1510:client id="{DEF5F364-0E91-4BB1-A92D-E228DF1D6D6A}" v="9" dt="2025-09-12T17:37:31.2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0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es, Pierre" userId="f6b5cc53-466f-4d40-8d4d-c3e4eed728ec" providerId="ADAL" clId="{CC10F28B-6727-4F1A-A95B-FC9639C6A801}"/>
    <pc:docChg chg="undo custSel addSld delSld modSld">
      <pc:chgData name="Prades, Pierre" userId="f6b5cc53-466f-4d40-8d4d-c3e4eed728ec" providerId="ADAL" clId="{CC10F28B-6727-4F1A-A95B-FC9639C6A801}" dt="2025-09-12T17:26:46.571" v="1407" actId="20577"/>
      <pc:docMkLst>
        <pc:docMk/>
      </pc:docMkLst>
      <pc:sldChg chg="modSp mod">
        <pc:chgData name="Prades, Pierre" userId="f6b5cc53-466f-4d40-8d4d-c3e4eed728ec" providerId="ADAL" clId="{CC10F28B-6727-4F1A-A95B-FC9639C6A801}" dt="2025-09-12T17:26:46.571" v="1407" actId="20577"/>
        <pc:sldMkLst>
          <pc:docMk/>
          <pc:sldMk cId="3594887749" sldId="256"/>
        </pc:sldMkLst>
        <pc:spChg chg="mod">
          <ac:chgData name="Prades, Pierre" userId="f6b5cc53-466f-4d40-8d4d-c3e4eed728ec" providerId="ADAL" clId="{CC10F28B-6727-4F1A-A95B-FC9639C6A801}" dt="2025-09-12T17:26:46.571" v="1407" actId="20577"/>
          <ac:spMkLst>
            <pc:docMk/>
            <pc:sldMk cId="3594887749" sldId="256"/>
            <ac:spMk id="2" creationId="{63880656-2198-452F-B295-9ED8D94066FC}"/>
          </ac:spMkLst>
        </pc:spChg>
      </pc:sldChg>
      <pc:sldChg chg="del">
        <pc:chgData name="Prades, Pierre" userId="f6b5cc53-466f-4d40-8d4d-c3e4eed728ec" providerId="ADAL" clId="{CC10F28B-6727-4F1A-A95B-FC9639C6A801}" dt="2025-09-12T14:32:32.446" v="0" actId="47"/>
        <pc:sldMkLst>
          <pc:docMk/>
          <pc:sldMk cId="1757276179" sldId="273"/>
        </pc:sldMkLst>
      </pc:sldChg>
      <pc:sldChg chg="del">
        <pc:chgData name="Prades, Pierre" userId="f6b5cc53-466f-4d40-8d4d-c3e4eed728ec" providerId="ADAL" clId="{CC10F28B-6727-4F1A-A95B-FC9639C6A801}" dt="2025-09-12T14:32:32.446" v="0" actId="47"/>
        <pc:sldMkLst>
          <pc:docMk/>
          <pc:sldMk cId="3844177083" sldId="274"/>
        </pc:sldMkLst>
      </pc:sldChg>
      <pc:sldChg chg="del">
        <pc:chgData name="Prades, Pierre" userId="f6b5cc53-466f-4d40-8d4d-c3e4eed728ec" providerId="ADAL" clId="{CC10F28B-6727-4F1A-A95B-FC9639C6A801}" dt="2025-09-12T14:32:32.446" v="0" actId="47"/>
        <pc:sldMkLst>
          <pc:docMk/>
          <pc:sldMk cId="527058945" sldId="276"/>
        </pc:sldMkLst>
      </pc:sldChg>
      <pc:sldChg chg="del">
        <pc:chgData name="Prades, Pierre" userId="f6b5cc53-466f-4d40-8d4d-c3e4eed728ec" providerId="ADAL" clId="{CC10F28B-6727-4F1A-A95B-FC9639C6A801}" dt="2025-09-12T14:32:32.446" v="0" actId="47"/>
        <pc:sldMkLst>
          <pc:docMk/>
          <pc:sldMk cId="906249953" sldId="277"/>
        </pc:sldMkLst>
      </pc:sldChg>
      <pc:sldChg chg="del">
        <pc:chgData name="Prades, Pierre" userId="f6b5cc53-466f-4d40-8d4d-c3e4eed728ec" providerId="ADAL" clId="{CC10F28B-6727-4F1A-A95B-FC9639C6A801}" dt="2025-09-12T14:32:32.446" v="0" actId="47"/>
        <pc:sldMkLst>
          <pc:docMk/>
          <pc:sldMk cId="112409120" sldId="278"/>
        </pc:sldMkLst>
      </pc:sldChg>
      <pc:sldChg chg="del">
        <pc:chgData name="Prades, Pierre" userId="f6b5cc53-466f-4d40-8d4d-c3e4eed728ec" providerId="ADAL" clId="{CC10F28B-6727-4F1A-A95B-FC9639C6A801}" dt="2025-09-12T14:32:32.446" v="0" actId="47"/>
        <pc:sldMkLst>
          <pc:docMk/>
          <pc:sldMk cId="4059402582" sldId="279"/>
        </pc:sldMkLst>
      </pc:sldChg>
      <pc:sldChg chg="del">
        <pc:chgData name="Prades, Pierre" userId="f6b5cc53-466f-4d40-8d4d-c3e4eed728ec" providerId="ADAL" clId="{CC10F28B-6727-4F1A-A95B-FC9639C6A801}" dt="2025-09-12T14:32:32.446" v="0" actId="47"/>
        <pc:sldMkLst>
          <pc:docMk/>
          <pc:sldMk cId="1939973724" sldId="295"/>
        </pc:sldMkLst>
      </pc:sldChg>
      <pc:sldChg chg="del">
        <pc:chgData name="Prades, Pierre" userId="f6b5cc53-466f-4d40-8d4d-c3e4eed728ec" providerId="ADAL" clId="{CC10F28B-6727-4F1A-A95B-FC9639C6A801}" dt="2025-09-12T14:32:32.446" v="0" actId="47"/>
        <pc:sldMkLst>
          <pc:docMk/>
          <pc:sldMk cId="3148998846" sldId="296"/>
        </pc:sldMkLst>
      </pc:sldChg>
      <pc:sldChg chg="del">
        <pc:chgData name="Prades, Pierre" userId="f6b5cc53-466f-4d40-8d4d-c3e4eed728ec" providerId="ADAL" clId="{CC10F28B-6727-4F1A-A95B-FC9639C6A801}" dt="2025-09-12T14:32:32.446" v="0" actId="47"/>
        <pc:sldMkLst>
          <pc:docMk/>
          <pc:sldMk cId="3551299385" sldId="297"/>
        </pc:sldMkLst>
      </pc:sldChg>
      <pc:sldChg chg="del">
        <pc:chgData name="Prades, Pierre" userId="f6b5cc53-466f-4d40-8d4d-c3e4eed728ec" providerId="ADAL" clId="{CC10F28B-6727-4F1A-A95B-FC9639C6A801}" dt="2025-09-12T14:32:32.446" v="0" actId="47"/>
        <pc:sldMkLst>
          <pc:docMk/>
          <pc:sldMk cId="2138160232" sldId="307"/>
        </pc:sldMkLst>
      </pc:sldChg>
      <pc:sldChg chg="del">
        <pc:chgData name="Prades, Pierre" userId="f6b5cc53-466f-4d40-8d4d-c3e4eed728ec" providerId="ADAL" clId="{CC10F28B-6727-4F1A-A95B-FC9639C6A801}" dt="2025-09-12T14:32:32.446" v="0" actId="47"/>
        <pc:sldMkLst>
          <pc:docMk/>
          <pc:sldMk cId="2008822704" sldId="308"/>
        </pc:sldMkLst>
      </pc:sldChg>
      <pc:sldChg chg="del">
        <pc:chgData name="Prades, Pierre" userId="f6b5cc53-466f-4d40-8d4d-c3e4eed728ec" providerId="ADAL" clId="{CC10F28B-6727-4F1A-A95B-FC9639C6A801}" dt="2025-09-12T14:32:32.446" v="0" actId="47"/>
        <pc:sldMkLst>
          <pc:docMk/>
          <pc:sldMk cId="1125530011" sldId="309"/>
        </pc:sldMkLst>
      </pc:sldChg>
      <pc:sldChg chg="del">
        <pc:chgData name="Prades, Pierre" userId="f6b5cc53-466f-4d40-8d4d-c3e4eed728ec" providerId="ADAL" clId="{CC10F28B-6727-4F1A-A95B-FC9639C6A801}" dt="2025-09-12T14:32:32.446" v="0" actId="47"/>
        <pc:sldMkLst>
          <pc:docMk/>
          <pc:sldMk cId="3539393158" sldId="310"/>
        </pc:sldMkLst>
      </pc:sldChg>
      <pc:sldChg chg="del">
        <pc:chgData name="Prades, Pierre" userId="f6b5cc53-466f-4d40-8d4d-c3e4eed728ec" providerId="ADAL" clId="{CC10F28B-6727-4F1A-A95B-FC9639C6A801}" dt="2025-09-12T14:32:32.446" v="0" actId="47"/>
        <pc:sldMkLst>
          <pc:docMk/>
          <pc:sldMk cId="3485382522" sldId="311"/>
        </pc:sldMkLst>
      </pc:sldChg>
      <pc:sldChg chg="del">
        <pc:chgData name="Prades, Pierre" userId="f6b5cc53-466f-4d40-8d4d-c3e4eed728ec" providerId="ADAL" clId="{CC10F28B-6727-4F1A-A95B-FC9639C6A801}" dt="2025-09-12T14:32:32.446" v="0" actId="47"/>
        <pc:sldMkLst>
          <pc:docMk/>
          <pc:sldMk cId="1845109690" sldId="312"/>
        </pc:sldMkLst>
      </pc:sldChg>
      <pc:sldChg chg="modSp mod">
        <pc:chgData name="Prades, Pierre" userId="f6b5cc53-466f-4d40-8d4d-c3e4eed728ec" providerId="ADAL" clId="{CC10F28B-6727-4F1A-A95B-FC9639C6A801}" dt="2025-09-12T14:33:28.659" v="139" actId="20577"/>
        <pc:sldMkLst>
          <pc:docMk/>
          <pc:sldMk cId="1280628749" sldId="313"/>
        </pc:sldMkLst>
        <pc:spChg chg="mod">
          <ac:chgData name="Prades, Pierre" userId="f6b5cc53-466f-4d40-8d4d-c3e4eed728ec" providerId="ADAL" clId="{CC10F28B-6727-4F1A-A95B-FC9639C6A801}" dt="2025-09-12T14:33:28.659" v="139" actId="20577"/>
          <ac:spMkLst>
            <pc:docMk/>
            <pc:sldMk cId="1280628749" sldId="313"/>
            <ac:spMk id="5" creationId="{8FBCC078-68EF-3081-81C3-30CA82D5A88B}"/>
          </ac:spMkLst>
        </pc:spChg>
      </pc:sldChg>
      <pc:sldChg chg="addSp delSp modSp new mod modClrScheme chgLayout">
        <pc:chgData name="Prades, Pierre" userId="f6b5cc53-466f-4d40-8d4d-c3e4eed728ec" providerId="ADAL" clId="{CC10F28B-6727-4F1A-A95B-FC9639C6A801}" dt="2025-09-12T15:02:53.436" v="203" actId="20577"/>
        <pc:sldMkLst>
          <pc:docMk/>
          <pc:sldMk cId="565361512" sldId="314"/>
        </pc:sldMkLst>
        <pc:spChg chg="del mod ord">
          <ac:chgData name="Prades, Pierre" userId="f6b5cc53-466f-4d40-8d4d-c3e4eed728ec" providerId="ADAL" clId="{CC10F28B-6727-4F1A-A95B-FC9639C6A801}" dt="2025-09-12T14:33:47.066" v="141" actId="700"/>
          <ac:spMkLst>
            <pc:docMk/>
            <pc:sldMk cId="565361512" sldId="314"/>
            <ac:spMk id="2" creationId="{13C749EB-1F68-7772-94BA-9855312F6397}"/>
          </ac:spMkLst>
        </pc:spChg>
        <pc:spChg chg="del mod ord">
          <ac:chgData name="Prades, Pierre" userId="f6b5cc53-466f-4d40-8d4d-c3e4eed728ec" providerId="ADAL" clId="{CC10F28B-6727-4F1A-A95B-FC9639C6A801}" dt="2025-09-12T14:33:47.066" v="141" actId="700"/>
          <ac:spMkLst>
            <pc:docMk/>
            <pc:sldMk cId="565361512" sldId="314"/>
            <ac:spMk id="3" creationId="{2C87223D-40FA-39DB-6446-6569BB8DF586}"/>
          </ac:spMkLst>
        </pc:spChg>
        <pc:spChg chg="del">
          <ac:chgData name="Prades, Pierre" userId="f6b5cc53-466f-4d40-8d4d-c3e4eed728ec" providerId="ADAL" clId="{CC10F28B-6727-4F1A-A95B-FC9639C6A801}" dt="2025-09-12T14:33:47.066" v="141" actId="700"/>
          <ac:spMkLst>
            <pc:docMk/>
            <pc:sldMk cId="565361512" sldId="314"/>
            <ac:spMk id="4" creationId="{C81C42A0-FEB1-0C72-FE89-58F6A6BB205C}"/>
          </ac:spMkLst>
        </pc:spChg>
        <pc:spChg chg="add mod ord">
          <ac:chgData name="Prades, Pierre" userId="f6b5cc53-466f-4d40-8d4d-c3e4eed728ec" providerId="ADAL" clId="{CC10F28B-6727-4F1A-A95B-FC9639C6A801}" dt="2025-09-12T14:33:58.535" v="142"/>
          <ac:spMkLst>
            <pc:docMk/>
            <pc:sldMk cId="565361512" sldId="314"/>
            <ac:spMk id="5" creationId="{CD08AA7F-72AB-BD18-E96F-911945CD842E}"/>
          </ac:spMkLst>
        </pc:spChg>
        <pc:spChg chg="add del mod ord">
          <ac:chgData name="Prades, Pierre" userId="f6b5cc53-466f-4d40-8d4d-c3e4eed728ec" providerId="ADAL" clId="{CC10F28B-6727-4F1A-A95B-FC9639C6A801}" dt="2025-09-12T15:02:53.436" v="203" actId="20577"/>
          <ac:spMkLst>
            <pc:docMk/>
            <pc:sldMk cId="565361512" sldId="314"/>
            <ac:spMk id="6" creationId="{0F1ECC90-0295-713A-6353-252AFC695A47}"/>
          </ac:spMkLst>
        </pc:spChg>
        <pc:spChg chg="add mod">
          <ac:chgData name="Prades, Pierre" userId="f6b5cc53-466f-4d40-8d4d-c3e4eed728ec" providerId="ADAL" clId="{CC10F28B-6727-4F1A-A95B-FC9639C6A801}" dt="2025-09-12T15:01:43.551" v="146"/>
          <ac:spMkLst>
            <pc:docMk/>
            <pc:sldMk cId="565361512" sldId="314"/>
            <ac:spMk id="7" creationId="{E2CE6BC5-E106-A029-5D03-897BAD32736B}"/>
          </ac:spMkLst>
        </pc:spChg>
      </pc:sldChg>
      <pc:sldChg chg="del">
        <pc:chgData name="Prades, Pierre" userId="f6b5cc53-466f-4d40-8d4d-c3e4eed728ec" providerId="ADAL" clId="{CC10F28B-6727-4F1A-A95B-FC9639C6A801}" dt="2025-09-12T14:32:32.446" v="0" actId="47"/>
        <pc:sldMkLst>
          <pc:docMk/>
          <pc:sldMk cId="1771915866" sldId="314"/>
        </pc:sldMkLst>
      </pc:sldChg>
      <pc:sldChg chg="del">
        <pc:chgData name="Prades, Pierre" userId="f6b5cc53-466f-4d40-8d4d-c3e4eed728ec" providerId="ADAL" clId="{CC10F28B-6727-4F1A-A95B-FC9639C6A801}" dt="2025-09-12T14:32:32.446" v="0" actId="47"/>
        <pc:sldMkLst>
          <pc:docMk/>
          <pc:sldMk cId="941943772" sldId="315"/>
        </pc:sldMkLst>
      </pc:sldChg>
      <pc:sldChg chg="addSp delSp modSp new mod">
        <pc:chgData name="Prades, Pierre" userId="f6b5cc53-466f-4d40-8d4d-c3e4eed728ec" providerId="ADAL" clId="{CC10F28B-6727-4F1A-A95B-FC9639C6A801}" dt="2025-09-12T15:48:38.886" v="395" actId="21"/>
        <pc:sldMkLst>
          <pc:docMk/>
          <pc:sldMk cId="3319866100" sldId="315"/>
        </pc:sldMkLst>
        <pc:spChg chg="mod">
          <ac:chgData name="Prades, Pierre" userId="f6b5cc53-466f-4d40-8d4d-c3e4eed728ec" providerId="ADAL" clId="{CC10F28B-6727-4F1A-A95B-FC9639C6A801}" dt="2025-09-12T15:15:05.608" v="205"/>
          <ac:spMkLst>
            <pc:docMk/>
            <pc:sldMk cId="3319866100" sldId="315"/>
            <ac:spMk id="2" creationId="{53019907-10B1-5846-8B2A-385627A10ABD}"/>
          </ac:spMkLst>
        </pc:spChg>
        <pc:spChg chg="mod">
          <ac:chgData name="Prades, Pierre" userId="f6b5cc53-466f-4d40-8d4d-c3e4eed728ec" providerId="ADAL" clId="{CC10F28B-6727-4F1A-A95B-FC9639C6A801}" dt="2025-09-12T15:16:18.095" v="356" actId="20577"/>
          <ac:spMkLst>
            <pc:docMk/>
            <pc:sldMk cId="3319866100" sldId="315"/>
            <ac:spMk id="3" creationId="{46B3634B-034D-3FF7-21BF-CC44F3E417E6}"/>
          </ac:spMkLst>
        </pc:spChg>
        <pc:spChg chg="add del">
          <ac:chgData name="Prades, Pierre" userId="f6b5cc53-466f-4d40-8d4d-c3e4eed728ec" providerId="ADAL" clId="{CC10F28B-6727-4F1A-A95B-FC9639C6A801}" dt="2025-09-12T15:48:10.627" v="388" actId="22"/>
          <ac:spMkLst>
            <pc:docMk/>
            <pc:sldMk cId="3319866100" sldId="315"/>
            <ac:spMk id="7" creationId="{916EAFF3-4392-39EF-56D1-78E634521FB7}"/>
          </ac:spMkLst>
        </pc:spChg>
        <pc:spChg chg="add del mod">
          <ac:chgData name="Prades, Pierre" userId="f6b5cc53-466f-4d40-8d4d-c3e4eed728ec" providerId="ADAL" clId="{CC10F28B-6727-4F1A-A95B-FC9639C6A801}" dt="2025-09-12T15:48:38.886" v="395" actId="21"/>
          <ac:spMkLst>
            <pc:docMk/>
            <pc:sldMk cId="3319866100" sldId="315"/>
            <ac:spMk id="8" creationId="{D5301D75-BD83-9CB2-6E9D-8F6FF582F913}"/>
          </ac:spMkLst>
        </pc:spChg>
        <pc:picChg chg="add mod">
          <ac:chgData name="Prades, Pierre" userId="f6b5cc53-466f-4d40-8d4d-c3e4eed728ec" providerId="ADAL" clId="{CC10F28B-6727-4F1A-A95B-FC9639C6A801}" dt="2025-09-12T15:48:34.897" v="394" actId="1076"/>
          <ac:picMkLst>
            <pc:docMk/>
            <pc:sldMk cId="3319866100" sldId="315"/>
            <ac:picMk id="5" creationId="{CD54FAB1-F77A-E07E-48D2-9D7BED9B2788}"/>
          </ac:picMkLst>
        </pc:picChg>
      </pc:sldChg>
      <pc:sldChg chg="del">
        <pc:chgData name="Prades, Pierre" userId="f6b5cc53-466f-4d40-8d4d-c3e4eed728ec" providerId="ADAL" clId="{CC10F28B-6727-4F1A-A95B-FC9639C6A801}" dt="2025-09-12T14:32:32.446" v="0" actId="47"/>
        <pc:sldMkLst>
          <pc:docMk/>
          <pc:sldMk cId="2379506503" sldId="316"/>
        </pc:sldMkLst>
      </pc:sldChg>
      <pc:sldChg chg="addSp delSp modSp new mod">
        <pc:chgData name="Prades, Pierre" userId="f6b5cc53-466f-4d40-8d4d-c3e4eed728ec" providerId="ADAL" clId="{CC10F28B-6727-4F1A-A95B-FC9639C6A801}" dt="2025-09-12T15:44:50.143" v="386" actId="20577"/>
        <pc:sldMkLst>
          <pc:docMk/>
          <pc:sldMk cId="4171944754" sldId="316"/>
        </pc:sldMkLst>
        <pc:spChg chg="mod">
          <ac:chgData name="Prades, Pierre" userId="f6b5cc53-466f-4d40-8d4d-c3e4eed728ec" providerId="ADAL" clId="{CC10F28B-6727-4F1A-A95B-FC9639C6A801}" dt="2025-09-12T15:44:50.143" v="386" actId="20577"/>
          <ac:spMkLst>
            <pc:docMk/>
            <pc:sldMk cId="4171944754" sldId="316"/>
            <ac:spMk id="2" creationId="{8D68C2CF-0C68-DF31-EDA1-2522CF318207}"/>
          </ac:spMkLst>
        </pc:spChg>
        <pc:spChg chg="add del">
          <ac:chgData name="Prades, Pierre" userId="f6b5cc53-466f-4d40-8d4d-c3e4eed728ec" providerId="ADAL" clId="{CC10F28B-6727-4F1A-A95B-FC9639C6A801}" dt="2025-09-12T15:44:29.749" v="362"/>
          <ac:spMkLst>
            <pc:docMk/>
            <pc:sldMk cId="4171944754" sldId="316"/>
            <ac:spMk id="3" creationId="{6FCB9224-9527-018F-9AD7-D08CC8148BA2}"/>
          </ac:spMkLst>
        </pc:spChg>
        <pc:spChg chg="add mod">
          <ac:chgData name="Prades, Pierre" userId="f6b5cc53-466f-4d40-8d4d-c3e4eed728ec" providerId="ADAL" clId="{CC10F28B-6727-4F1A-A95B-FC9639C6A801}" dt="2025-09-12T15:40:55.608" v="361"/>
          <ac:spMkLst>
            <pc:docMk/>
            <pc:sldMk cId="4171944754" sldId="316"/>
            <ac:spMk id="4" creationId="{11F4B11B-4730-47BB-E024-D84BB3A699D0}"/>
          </ac:spMkLst>
        </pc:spChg>
        <pc:spChg chg="add mod">
          <ac:chgData name="Prades, Pierre" userId="f6b5cc53-466f-4d40-8d4d-c3e4eed728ec" providerId="ADAL" clId="{CC10F28B-6727-4F1A-A95B-FC9639C6A801}" dt="2025-09-12T15:44:35.204" v="368" actId="403"/>
          <ac:spMkLst>
            <pc:docMk/>
            <pc:sldMk cId="4171944754" sldId="316"/>
            <ac:spMk id="5" creationId="{CE0C5088-E42D-38B4-39B3-504E7D1EE382}"/>
          </ac:spMkLst>
        </pc:spChg>
      </pc:sldChg>
      <pc:sldChg chg="del">
        <pc:chgData name="Prades, Pierre" userId="f6b5cc53-466f-4d40-8d4d-c3e4eed728ec" providerId="ADAL" clId="{CC10F28B-6727-4F1A-A95B-FC9639C6A801}" dt="2025-09-12T14:32:32.446" v="0" actId="47"/>
        <pc:sldMkLst>
          <pc:docMk/>
          <pc:sldMk cId="3037538805" sldId="317"/>
        </pc:sldMkLst>
      </pc:sldChg>
      <pc:sldChg chg="addSp delSp modSp new mod">
        <pc:chgData name="Prades, Pierre" userId="f6b5cc53-466f-4d40-8d4d-c3e4eed728ec" providerId="ADAL" clId="{CC10F28B-6727-4F1A-A95B-FC9639C6A801}" dt="2025-09-12T17:22:19.053" v="1189" actId="1076"/>
        <pc:sldMkLst>
          <pc:docMk/>
          <pc:sldMk cId="4282709201" sldId="317"/>
        </pc:sldMkLst>
        <pc:spChg chg="mod">
          <ac:chgData name="Prades, Pierre" userId="f6b5cc53-466f-4d40-8d4d-c3e4eed728ec" providerId="ADAL" clId="{CC10F28B-6727-4F1A-A95B-FC9639C6A801}" dt="2025-09-12T15:48:54.442" v="426" actId="20577"/>
          <ac:spMkLst>
            <pc:docMk/>
            <pc:sldMk cId="4282709201" sldId="317"/>
            <ac:spMk id="2" creationId="{C7BB19C9-FC57-7DDE-B5B4-A00820A19FC3}"/>
          </ac:spMkLst>
        </pc:spChg>
        <pc:spChg chg="del">
          <ac:chgData name="Prades, Pierre" userId="f6b5cc53-466f-4d40-8d4d-c3e4eed728ec" providerId="ADAL" clId="{CC10F28B-6727-4F1A-A95B-FC9639C6A801}" dt="2025-09-12T15:48:56.990" v="427"/>
          <ac:spMkLst>
            <pc:docMk/>
            <pc:sldMk cId="4282709201" sldId="317"/>
            <ac:spMk id="3" creationId="{E966FF2A-79E0-387D-23D3-1BAAB606CB49}"/>
          </ac:spMkLst>
        </pc:spChg>
        <pc:spChg chg="add del mod">
          <ac:chgData name="Prades, Pierre" userId="f6b5cc53-466f-4d40-8d4d-c3e4eed728ec" providerId="ADAL" clId="{CC10F28B-6727-4F1A-A95B-FC9639C6A801}" dt="2025-09-12T15:49:46.383" v="438" actId="478"/>
          <ac:spMkLst>
            <pc:docMk/>
            <pc:sldMk cId="4282709201" sldId="317"/>
            <ac:spMk id="4" creationId="{B4BC123A-A724-E455-F6D4-09130CFA125A}"/>
          </ac:spMkLst>
        </pc:spChg>
        <pc:spChg chg="add mod">
          <ac:chgData name="Prades, Pierre" userId="f6b5cc53-466f-4d40-8d4d-c3e4eed728ec" providerId="ADAL" clId="{CC10F28B-6727-4F1A-A95B-FC9639C6A801}" dt="2025-09-12T15:50:09.475" v="444" actId="1036"/>
          <ac:spMkLst>
            <pc:docMk/>
            <pc:sldMk cId="4282709201" sldId="317"/>
            <ac:spMk id="8" creationId="{D5301D75-BD83-9CB2-6E9D-8F6FF582F913}"/>
          </ac:spMkLst>
        </pc:spChg>
        <pc:picChg chg="add mod">
          <ac:chgData name="Prades, Pierre" userId="f6b5cc53-466f-4d40-8d4d-c3e4eed728ec" providerId="ADAL" clId="{CC10F28B-6727-4F1A-A95B-FC9639C6A801}" dt="2025-09-12T17:22:19.053" v="1189" actId="1076"/>
          <ac:picMkLst>
            <pc:docMk/>
            <pc:sldMk cId="4282709201" sldId="317"/>
            <ac:picMk id="6" creationId="{B1DEAC31-6948-4D97-1194-01B4A4E9EDA5}"/>
          </ac:picMkLst>
        </pc:picChg>
      </pc:sldChg>
      <pc:sldChg chg="addSp delSp modSp new mod">
        <pc:chgData name="Prades, Pierre" userId="f6b5cc53-466f-4d40-8d4d-c3e4eed728ec" providerId="ADAL" clId="{CC10F28B-6727-4F1A-A95B-FC9639C6A801}" dt="2025-09-12T16:51:30.071" v="934" actId="6549"/>
        <pc:sldMkLst>
          <pc:docMk/>
          <pc:sldMk cId="3874165101" sldId="318"/>
        </pc:sldMkLst>
        <pc:spChg chg="mod">
          <ac:chgData name="Prades, Pierre" userId="f6b5cc53-466f-4d40-8d4d-c3e4eed728ec" providerId="ADAL" clId="{CC10F28B-6727-4F1A-A95B-FC9639C6A801}" dt="2025-09-12T16:51:30.071" v="934" actId="6549"/>
          <ac:spMkLst>
            <pc:docMk/>
            <pc:sldMk cId="3874165101" sldId="318"/>
            <ac:spMk id="2" creationId="{51AF9828-EDB0-F0C4-F64A-DB27A38134BC}"/>
          </ac:spMkLst>
        </pc:spChg>
        <pc:spChg chg="add del mod">
          <ac:chgData name="Prades, Pierre" userId="f6b5cc53-466f-4d40-8d4d-c3e4eed728ec" providerId="ADAL" clId="{CC10F28B-6727-4F1A-A95B-FC9639C6A801}" dt="2025-09-12T16:24:45.674" v="576" actId="403"/>
          <ac:spMkLst>
            <pc:docMk/>
            <pc:sldMk cId="3874165101" sldId="318"/>
            <ac:spMk id="3" creationId="{BD160CD1-2083-9BF5-2FE3-EB2CFB3E8B54}"/>
          </ac:spMkLst>
        </pc:spChg>
        <pc:spChg chg="add mod">
          <ac:chgData name="Prades, Pierre" userId="f6b5cc53-466f-4d40-8d4d-c3e4eed728ec" providerId="ADAL" clId="{CC10F28B-6727-4F1A-A95B-FC9639C6A801}" dt="2025-09-12T15:50:44.892" v="450"/>
          <ac:spMkLst>
            <pc:docMk/>
            <pc:sldMk cId="3874165101" sldId="318"/>
            <ac:spMk id="4" creationId="{3D272B95-F417-C1F9-EC9B-7F8DE3F28390}"/>
          </ac:spMkLst>
        </pc:spChg>
        <pc:spChg chg="add mod">
          <ac:chgData name="Prades, Pierre" userId="f6b5cc53-466f-4d40-8d4d-c3e4eed728ec" providerId="ADAL" clId="{CC10F28B-6727-4F1A-A95B-FC9639C6A801}" dt="2025-09-12T16:01:24.067" v="459" actId="1076"/>
          <ac:spMkLst>
            <pc:docMk/>
            <pc:sldMk cId="3874165101" sldId="318"/>
            <ac:spMk id="5" creationId="{FBDD4A70-EC3E-8E98-EE7C-4D2BEBD5FA1C}"/>
          </ac:spMkLst>
        </pc:spChg>
        <pc:spChg chg="add del mod">
          <ac:chgData name="Prades, Pierre" userId="f6b5cc53-466f-4d40-8d4d-c3e4eed728ec" providerId="ADAL" clId="{CC10F28B-6727-4F1A-A95B-FC9639C6A801}" dt="2025-09-12T16:23:28.209" v="515" actId="478"/>
          <ac:spMkLst>
            <pc:docMk/>
            <pc:sldMk cId="3874165101" sldId="318"/>
            <ac:spMk id="6" creationId="{63F04B30-FD8D-FBE3-DBE5-8D338160EF46}"/>
          </ac:spMkLst>
        </pc:spChg>
      </pc:sldChg>
      <pc:sldChg chg="del">
        <pc:chgData name="Prades, Pierre" userId="f6b5cc53-466f-4d40-8d4d-c3e4eed728ec" providerId="ADAL" clId="{CC10F28B-6727-4F1A-A95B-FC9639C6A801}" dt="2025-09-12T14:32:32.446" v="0" actId="47"/>
        <pc:sldMkLst>
          <pc:docMk/>
          <pc:sldMk cId="4111819110" sldId="318"/>
        </pc:sldMkLst>
      </pc:sldChg>
      <pc:sldChg chg="addSp delSp modSp new mod">
        <pc:chgData name="Prades, Pierre" userId="f6b5cc53-466f-4d40-8d4d-c3e4eed728ec" providerId="ADAL" clId="{CC10F28B-6727-4F1A-A95B-FC9639C6A801}" dt="2025-09-12T16:26:41.919" v="606" actId="108"/>
        <pc:sldMkLst>
          <pc:docMk/>
          <pc:sldMk cId="3212847421" sldId="319"/>
        </pc:sldMkLst>
        <pc:spChg chg="mod">
          <ac:chgData name="Prades, Pierre" userId="f6b5cc53-466f-4d40-8d4d-c3e4eed728ec" providerId="ADAL" clId="{CC10F28B-6727-4F1A-A95B-FC9639C6A801}" dt="2025-09-12T16:25:43.515" v="595" actId="20577"/>
          <ac:spMkLst>
            <pc:docMk/>
            <pc:sldMk cId="3212847421" sldId="319"/>
            <ac:spMk id="2" creationId="{577A2130-D249-7EC6-AB7D-FCBCAB4C5608}"/>
          </ac:spMkLst>
        </pc:spChg>
        <pc:spChg chg="add del mod">
          <ac:chgData name="Prades, Pierre" userId="f6b5cc53-466f-4d40-8d4d-c3e4eed728ec" providerId="ADAL" clId="{CC10F28B-6727-4F1A-A95B-FC9639C6A801}" dt="2025-09-12T16:26:41.919" v="606" actId="108"/>
          <ac:spMkLst>
            <pc:docMk/>
            <pc:sldMk cId="3212847421" sldId="319"/>
            <ac:spMk id="3" creationId="{002518B7-AB27-BAAC-DEC4-A0FD656369B8}"/>
          </ac:spMkLst>
        </pc:spChg>
        <pc:spChg chg="add mod">
          <ac:chgData name="Prades, Pierre" userId="f6b5cc53-466f-4d40-8d4d-c3e4eed728ec" providerId="ADAL" clId="{CC10F28B-6727-4F1A-A95B-FC9639C6A801}" dt="2025-09-12T16:25:50.514" v="597"/>
          <ac:spMkLst>
            <pc:docMk/>
            <pc:sldMk cId="3212847421" sldId="319"/>
            <ac:spMk id="4" creationId="{BFCEE0CB-99AB-D14D-FD80-0EE01C069E92}"/>
          </ac:spMkLst>
        </pc:spChg>
      </pc:sldChg>
      <pc:sldChg chg="addSp delSp modSp new mod">
        <pc:chgData name="Prades, Pierre" userId="f6b5cc53-466f-4d40-8d4d-c3e4eed728ec" providerId="ADAL" clId="{CC10F28B-6727-4F1A-A95B-FC9639C6A801}" dt="2025-09-12T16:33:36.231" v="791" actId="20577"/>
        <pc:sldMkLst>
          <pc:docMk/>
          <pc:sldMk cId="2812636023" sldId="320"/>
        </pc:sldMkLst>
        <pc:spChg chg="mod">
          <ac:chgData name="Prades, Pierre" userId="f6b5cc53-466f-4d40-8d4d-c3e4eed728ec" providerId="ADAL" clId="{CC10F28B-6727-4F1A-A95B-FC9639C6A801}" dt="2025-09-12T16:27:53.622" v="615" actId="20577"/>
          <ac:spMkLst>
            <pc:docMk/>
            <pc:sldMk cId="2812636023" sldId="320"/>
            <ac:spMk id="2" creationId="{925638FE-8B56-4976-6938-B1F1ED80FE52}"/>
          </ac:spMkLst>
        </pc:spChg>
        <pc:spChg chg="add del mod">
          <ac:chgData name="Prades, Pierre" userId="f6b5cc53-466f-4d40-8d4d-c3e4eed728ec" providerId="ADAL" clId="{CC10F28B-6727-4F1A-A95B-FC9639C6A801}" dt="2025-09-12T16:33:36.231" v="791" actId="20577"/>
          <ac:spMkLst>
            <pc:docMk/>
            <pc:sldMk cId="2812636023" sldId="320"/>
            <ac:spMk id="3" creationId="{54D86C5F-B34D-E109-5C8B-953801B10CDD}"/>
          </ac:spMkLst>
        </pc:spChg>
        <pc:spChg chg="add mod">
          <ac:chgData name="Prades, Pierre" userId="f6b5cc53-466f-4d40-8d4d-c3e4eed728ec" providerId="ADAL" clId="{CC10F28B-6727-4F1A-A95B-FC9639C6A801}" dt="2025-09-12T16:28:09.256" v="619"/>
          <ac:spMkLst>
            <pc:docMk/>
            <pc:sldMk cId="2812636023" sldId="320"/>
            <ac:spMk id="4" creationId="{9F6FA59C-CAB2-7A25-F5CC-B0FE86D769E9}"/>
          </ac:spMkLst>
        </pc:spChg>
      </pc:sldChg>
      <pc:sldChg chg="modSp new mod">
        <pc:chgData name="Prades, Pierre" userId="f6b5cc53-466f-4d40-8d4d-c3e4eed728ec" providerId="ADAL" clId="{CC10F28B-6727-4F1A-A95B-FC9639C6A801}" dt="2025-09-12T16:35:24.373" v="917" actId="20577"/>
        <pc:sldMkLst>
          <pc:docMk/>
          <pc:sldMk cId="167921978" sldId="321"/>
        </pc:sldMkLst>
        <pc:spChg chg="mod">
          <ac:chgData name="Prades, Pierre" userId="f6b5cc53-466f-4d40-8d4d-c3e4eed728ec" providerId="ADAL" clId="{CC10F28B-6727-4F1A-A95B-FC9639C6A801}" dt="2025-09-12T16:32:42.225" v="709" actId="20577"/>
          <ac:spMkLst>
            <pc:docMk/>
            <pc:sldMk cId="167921978" sldId="321"/>
            <ac:spMk id="2" creationId="{BC3D385E-B74C-5FB9-779B-91D0D9338478}"/>
          </ac:spMkLst>
        </pc:spChg>
        <pc:spChg chg="mod">
          <ac:chgData name="Prades, Pierre" userId="f6b5cc53-466f-4d40-8d4d-c3e4eed728ec" providerId="ADAL" clId="{CC10F28B-6727-4F1A-A95B-FC9639C6A801}" dt="2025-09-12T16:35:24.373" v="917" actId="20577"/>
          <ac:spMkLst>
            <pc:docMk/>
            <pc:sldMk cId="167921978" sldId="321"/>
            <ac:spMk id="3" creationId="{9F28BC2A-554B-75AB-0583-24C09B915D84}"/>
          </ac:spMkLst>
        </pc:spChg>
      </pc:sldChg>
      <pc:sldChg chg="addSp delSp modSp new mod">
        <pc:chgData name="Prades, Pierre" userId="f6b5cc53-466f-4d40-8d4d-c3e4eed728ec" providerId="ADAL" clId="{CC10F28B-6727-4F1A-A95B-FC9639C6A801}" dt="2025-09-12T17:25:31.110" v="1391" actId="1076"/>
        <pc:sldMkLst>
          <pc:docMk/>
          <pc:sldMk cId="426437323" sldId="322"/>
        </pc:sldMkLst>
        <pc:spChg chg="mod">
          <ac:chgData name="Prades, Pierre" userId="f6b5cc53-466f-4d40-8d4d-c3e4eed728ec" providerId="ADAL" clId="{CC10F28B-6727-4F1A-A95B-FC9639C6A801}" dt="2025-09-12T16:36:57.553" v="930" actId="20577"/>
          <ac:spMkLst>
            <pc:docMk/>
            <pc:sldMk cId="426437323" sldId="322"/>
            <ac:spMk id="2" creationId="{69E4C557-BD7B-3136-3D10-0FE05E5BE96E}"/>
          </ac:spMkLst>
        </pc:spChg>
        <pc:spChg chg="mod">
          <ac:chgData name="Prades, Pierre" userId="f6b5cc53-466f-4d40-8d4d-c3e4eed728ec" providerId="ADAL" clId="{CC10F28B-6727-4F1A-A95B-FC9639C6A801}" dt="2025-09-12T16:56:27.413" v="1177" actId="20577"/>
          <ac:spMkLst>
            <pc:docMk/>
            <pc:sldMk cId="426437323" sldId="322"/>
            <ac:spMk id="3" creationId="{24D9A11D-FC5D-1232-BFEA-C06D33EB9077}"/>
          </ac:spMkLst>
        </pc:spChg>
        <pc:spChg chg="add mod">
          <ac:chgData name="Prades, Pierre" userId="f6b5cc53-466f-4d40-8d4d-c3e4eed728ec" providerId="ADAL" clId="{CC10F28B-6727-4F1A-A95B-FC9639C6A801}" dt="2025-09-12T17:22:59.771" v="1192" actId="1076"/>
          <ac:spMkLst>
            <pc:docMk/>
            <pc:sldMk cId="426437323" sldId="322"/>
            <ac:spMk id="4" creationId="{AE4C32B2-EFF9-501C-266F-806D9F544F78}"/>
          </ac:spMkLst>
        </pc:spChg>
        <pc:picChg chg="add del mod">
          <ac:chgData name="Prades, Pierre" userId="f6b5cc53-466f-4d40-8d4d-c3e4eed728ec" providerId="ADAL" clId="{CC10F28B-6727-4F1A-A95B-FC9639C6A801}" dt="2025-09-12T17:25:11.877" v="1386" actId="21"/>
          <ac:picMkLst>
            <pc:docMk/>
            <pc:sldMk cId="426437323" sldId="322"/>
            <ac:picMk id="6" creationId="{75404CEE-083E-C2B7-183B-887614F9400B}"/>
          </ac:picMkLst>
        </pc:picChg>
        <pc:picChg chg="add mod">
          <ac:chgData name="Prades, Pierre" userId="f6b5cc53-466f-4d40-8d4d-c3e4eed728ec" providerId="ADAL" clId="{CC10F28B-6727-4F1A-A95B-FC9639C6A801}" dt="2025-09-12T17:25:31.110" v="1391" actId="1076"/>
          <ac:picMkLst>
            <pc:docMk/>
            <pc:sldMk cId="426437323" sldId="322"/>
            <ac:picMk id="8" creationId="{7A0DAAA9-4BB5-2E68-65F0-214903896175}"/>
          </ac:picMkLst>
        </pc:picChg>
      </pc:sldChg>
      <pc:sldChg chg="addSp modSp new mod">
        <pc:chgData name="Prades, Pierre" userId="f6b5cc53-466f-4d40-8d4d-c3e4eed728ec" providerId="ADAL" clId="{CC10F28B-6727-4F1A-A95B-FC9639C6A801}" dt="2025-09-12T16:53:03.757" v="1017" actId="1076"/>
        <pc:sldMkLst>
          <pc:docMk/>
          <pc:sldMk cId="3946168269" sldId="323"/>
        </pc:sldMkLst>
        <pc:spChg chg="mod">
          <ac:chgData name="Prades, Pierre" userId="f6b5cc53-466f-4d40-8d4d-c3e4eed728ec" providerId="ADAL" clId="{CC10F28B-6727-4F1A-A95B-FC9639C6A801}" dt="2025-09-12T16:51:40.720" v="956" actId="20577"/>
          <ac:spMkLst>
            <pc:docMk/>
            <pc:sldMk cId="3946168269" sldId="323"/>
            <ac:spMk id="2" creationId="{5EA3B419-3F20-A499-3588-40081C61FE63}"/>
          </ac:spMkLst>
        </pc:spChg>
        <pc:spChg chg="mod">
          <ac:chgData name="Prades, Pierre" userId="f6b5cc53-466f-4d40-8d4d-c3e4eed728ec" providerId="ADAL" clId="{CC10F28B-6727-4F1A-A95B-FC9639C6A801}" dt="2025-09-12T16:52:13.079" v="1005" actId="20577"/>
          <ac:spMkLst>
            <pc:docMk/>
            <pc:sldMk cId="3946168269" sldId="323"/>
            <ac:spMk id="3" creationId="{4B70DF20-8267-7917-E76D-76D05D8A2ABB}"/>
          </ac:spMkLst>
        </pc:spChg>
        <pc:spChg chg="add mod">
          <ac:chgData name="Prades, Pierre" userId="f6b5cc53-466f-4d40-8d4d-c3e4eed728ec" providerId="ADAL" clId="{CC10F28B-6727-4F1A-A95B-FC9639C6A801}" dt="2025-09-12T16:53:03.757" v="1017" actId="1076"/>
          <ac:spMkLst>
            <pc:docMk/>
            <pc:sldMk cId="3946168269" sldId="323"/>
            <ac:spMk id="4" creationId="{5247395D-7F31-1661-3B4B-A9DAB5C2F2FD}"/>
          </ac:spMkLst>
        </pc:spChg>
        <pc:picChg chg="add mod">
          <ac:chgData name="Prades, Pierre" userId="f6b5cc53-466f-4d40-8d4d-c3e4eed728ec" providerId="ADAL" clId="{CC10F28B-6727-4F1A-A95B-FC9639C6A801}" dt="2025-09-12T16:52:57.972" v="1016" actId="1076"/>
          <ac:picMkLst>
            <pc:docMk/>
            <pc:sldMk cId="3946168269" sldId="323"/>
            <ac:picMk id="6" creationId="{7D020ECE-D176-D747-4A39-B7CDB4BF6F58}"/>
          </ac:picMkLst>
        </pc:picChg>
      </pc:sldChg>
      <pc:sldChg chg="addSp modSp new mod">
        <pc:chgData name="Prades, Pierre" userId="f6b5cc53-466f-4d40-8d4d-c3e4eed728ec" providerId="ADAL" clId="{CC10F28B-6727-4F1A-A95B-FC9639C6A801}" dt="2025-09-12T17:25:46.151" v="1396" actId="1037"/>
        <pc:sldMkLst>
          <pc:docMk/>
          <pc:sldMk cId="1492494819" sldId="324"/>
        </pc:sldMkLst>
        <pc:spChg chg="mod">
          <ac:chgData name="Prades, Pierre" userId="f6b5cc53-466f-4d40-8d4d-c3e4eed728ec" providerId="ADAL" clId="{CC10F28B-6727-4F1A-A95B-FC9639C6A801}" dt="2025-09-12T17:23:32.430" v="1262" actId="20577"/>
          <ac:spMkLst>
            <pc:docMk/>
            <pc:sldMk cId="1492494819" sldId="324"/>
            <ac:spMk id="2" creationId="{9EE1D0E8-8CDC-8230-21F6-7AF99AD8C566}"/>
          </ac:spMkLst>
        </pc:spChg>
        <pc:spChg chg="mod">
          <ac:chgData name="Prades, Pierre" userId="f6b5cc53-466f-4d40-8d4d-c3e4eed728ec" providerId="ADAL" clId="{CC10F28B-6727-4F1A-A95B-FC9639C6A801}" dt="2025-09-12T17:24:15.108" v="1376" actId="20577"/>
          <ac:spMkLst>
            <pc:docMk/>
            <pc:sldMk cId="1492494819" sldId="324"/>
            <ac:spMk id="3" creationId="{DB389416-96D4-C2DC-834D-0C40571AB07C}"/>
          </ac:spMkLst>
        </pc:spChg>
        <pc:spChg chg="add mod">
          <ac:chgData name="Prades, Pierre" userId="f6b5cc53-466f-4d40-8d4d-c3e4eed728ec" providerId="ADAL" clId="{CC10F28B-6727-4F1A-A95B-FC9639C6A801}" dt="2025-09-12T17:24:36.194" v="1384" actId="1076"/>
          <ac:spMkLst>
            <pc:docMk/>
            <pc:sldMk cId="1492494819" sldId="324"/>
            <ac:spMk id="4" creationId="{3E4ABEED-15B9-E91E-29F7-28CC6CEA9EE2}"/>
          </ac:spMkLst>
        </pc:spChg>
        <pc:spChg chg="add">
          <ac:chgData name="Prades, Pierre" userId="f6b5cc53-466f-4d40-8d4d-c3e4eed728ec" providerId="ADAL" clId="{CC10F28B-6727-4F1A-A95B-FC9639C6A801}" dt="2025-09-12T17:25:06.587" v="1385"/>
          <ac:spMkLst>
            <pc:docMk/>
            <pc:sldMk cId="1492494819" sldId="324"/>
            <ac:spMk id="5" creationId="{64D40D42-A7C0-DFB6-128A-31B3F6927087}"/>
          </ac:spMkLst>
        </pc:spChg>
        <pc:picChg chg="add mod">
          <ac:chgData name="Prades, Pierre" userId="f6b5cc53-466f-4d40-8d4d-c3e4eed728ec" providerId="ADAL" clId="{CC10F28B-6727-4F1A-A95B-FC9639C6A801}" dt="2025-09-12T17:25:46.151" v="1396" actId="1037"/>
          <ac:picMkLst>
            <pc:docMk/>
            <pc:sldMk cId="1492494819" sldId="324"/>
            <ac:picMk id="6" creationId="{75404CEE-083E-C2B7-183B-887614F9400B}"/>
          </ac:picMkLst>
        </pc:picChg>
      </pc:sldChg>
      <pc:sldChg chg="new">
        <pc:chgData name="Prades, Pierre" userId="f6b5cc53-466f-4d40-8d4d-c3e4eed728ec" providerId="ADAL" clId="{CC10F28B-6727-4F1A-A95B-FC9639C6A801}" dt="2025-09-12T17:25:58.042" v="1397" actId="680"/>
        <pc:sldMkLst>
          <pc:docMk/>
          <pc:sldMk cId="809437417" sldId="325"/>
        </pc:sldMkLst>
      </pc:sldChg>
    </pc:docChg>
  </pc:docChgLst>
  <pc:docChgLst>
    <pc:chgData name="Prades, Pierre" userId="f6b5cc53-466f-4d40-8d4d-c3e4eed728ec" providerId="ADAL" clId="{DEF5F364-0E91-4BB1-A92D-E228DF1D6D6A}"/>
    <pc:docChg chg="custSel addSld modSld">
      <pc:chgData name="Prades, Pierre" userId="f6b5cc53-466f-4d40-8d4d-c3e4eed728ec" providerId="ADAL" clId="{DEF5F364-0E91-4BB1-A92D-E228DF1D6D6A}" dt="2025-09-12T17:39:10.931" v="382" actId="20577"/>
      <pc:docMkLst>
        <pc:docMk/>
      </pc:docMkLst>
      <pc:sldChg chg="modSp mod">
        <pc:chgData name="Prades, Pierre" userId="f6b5cc53-466f-4d40-8d4d-c3e4eed728ec" providerId="ADAL" clId="{DEF5F364-0E91-4BB1-A92D-E228DF1D6D6A}" dt="2025-09-12T17:39:10.931" v="382" actId="20577"/>
        <pc:sldMkLst>
          <pc:docMk/>
          <pc:sldMk cId="809437417" sldId="325"/>
        </pc:sldMkLst>
        <pc:spChg chg="mod">
          <ac:chgData name="Prades, Pierre" userId="f6b5cc53-466f-4d40-8d4d-c3e4eed728ec" providerId="ADAL" clId="{DEF5F364-0E91-4BB1-A92D-E228DF1D6D6A}" dt="2025-09-12T17:29:12.601" v="13" actId="20577"/>
          <ac:spMkLst>
            <pc:docMk/>
            <pc:sldMk cId="809437417" sldId="325"/>
            <ac:spMk id="2" creationId="{546F8966-8449-A02A-3214-AE6252328C67}"/>
          </ac:spMkLst>
        </pc:spChg>
        <pc:spChg chg="mod">
          <ac:chgData name="Prades, Pierre" userId="f6b5cc53-466f-4d40-8d4d-c3e4eed728ec" providerId="ADAL" clId="{DEF5F364-0E91-4BB1-A92D-E228DF1D6D6A}" dt="2025-09-12T17:39:10.931" v="382" actId="20577"/>
          <ac:spMkLst>
            <pc:docMk/>
            <pc:sldMk cId="809437417" sldId="325"/>
            <ac:spMk id="3" creationId="{E699F3C1-CC31-3308-5B37-35C8ACED7E49}"/>
          </ac:spMkLst>
        </pc:spChg>
      </pc:sldChg>
      <pc:sldChg chg="addSp delSp modSp new mod">
        <pc:chgData name="Prades, Pierre" userId="f6b5cc53-466f-4d40-8d4d-c3e4eed728ec" providerId="ADAL" clId="{DEF5F364-0E91-4BB1-A92D-E228DF1D6D6A}" dt="2025-09-12T17:37:55.217" v="350" actId="403"/>
        <pc:sldMkLst>
          <pc:docMk/>
          <pc:sldMk cId="2677764553" sldId="326"/>
        </pc:sldMkLst>
        <pc:spChg chg="mod">
          <ac:chgData name="Prades, Pierre" userId="f6b5cc53-466f-4d40-8d4d-c3e4eed728ec" providerId="ADAL" clId="{DEF5F364-0E91-4BB1-A92D-E228DF1D6D6A}" dt="2025-09-12T17:36:13.181" v="325" actId="20577"/>
          <ac:spMkLst>
            <pc:docMk/>
            <pc:sldMk cId="2677764553" sldId="326"/>
            <ac:spMk id="2" creationId="{480BC187-E822-307F-F1E1-54E0F86BE760}"/>
          </ac:spMkLst>
        </pc:spChg>
        <pc:spChg chg="add del mod">
          <ac:chgData name="Prades, Pierre" userId="f6b5cc53-466f-4d40-8d4d-c3e4eed728ec" providerId="ADAL" clId="{DEF5F364-0E91-4BB1-A92D-E228DF1D6D6A}" dt="2025-09-12T17:37:55.217" v="350" actId="403"/>
          <ac:spMkLst>
            <pc:docMk/>
            <pc:sldMk cId="2677764553" sldId="326"/>
            <ac:spMk id="3" creationId="{6BECE35F-BC55-12E9-D9A0-45D6B3B7BD01}"/>
          </ac:spMkLst>
        </pc:spChg>
        <pc:spChg chg="add mod">
          <ac:chgData name="Prades, Pierre" userId="f6b5cc53-466f-4d40-8d4d-c3e4eed728ec" providerId="ADAL" clId="{DEF5F364-0E91-4BB1-A92D-E228DF1D6D6A}" dt="2025-09-12T17:37:08.622" v="331" actId="1076"/>
          <ac:spMkLst>
            <pc:docMk/>
            <pc:sldMk cId="2677764553" sldId="326"/>
            <ac:spMk id="4" creationId="{573F0BA1-D251-69D5-3CD0-955A3CE85E44}"/>
          </ac:spMkLst>
        </pc:spChg>
        <pc:spChg chg="add mod">
          <ac:chgData name="Prades, Pierre" userId="f6b5cc53-466f-4d40-8d4d-c3e4eed728ec" providerId="ADAL" clId="{DEF5F364-0E91-4BB1-A92D-E228DF1D6D6A}" dt="2025-09-12T17:37:31.250" v="334"/>
          <ac:spMkLst>
            <pc:docMk/>
            <pc:sldMk cId="2677764553" sldId="326"/>
            <ac:spMk id="5" creationId="{27D01563-1DE9-0671-C8F1-1B15741AEC7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16C5B75-EA5C-C843-8DF3-9C0C375FD5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23A1FDB-3B63-C142-9715-6D6571F1FD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4DC79-895F-954C-93C8-37C2BF874B66}" type="datetimeFigureOut">
              <a:rPr lang="fr-FR" smtClean="0"/>
              <a:t>17/09/2025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568A83-9DEE-D140-8292-9FAE130D1A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DD2C0F-2526-FE49-8AC0-B7957F18FC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B5F3D-5AEC-1444-860B-81A76C72177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15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B3E65-E01A-BC4E-9CA4-C87F5BB8008D}" type="datetimeFigureOut">
              <a:rPr lang="fr-FR" smtClean="0"/>
              <a:t>17/09/2025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9C302C-7E50-3F42-BFEC-9A28E5B0446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67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B0148-B1AC-ED41-808D-9159A74BD7EF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605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3C6673-B7D8-4984-A14D-B18589D1D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BE8D876-743B-4D83-ABC3-CC0F0C934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1AFCBB-205D-40F9-9D82-F9DF202CABB7}"/>
              </a:ext>
            </a:extLst>
          </p:cNvPr>
          <p:cNvCxnSpPr>
            <a:cxnSpLocks/>
          </p:cNvCxnSpPr>
          <p:nvPr/>
        </p:nvCxnSpPr>
        <p:spPr>
          <a:xfrm>
            <a:off x="2537952" y="3509503"/>
            <a:ext cx="711609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FB9E631-CC6F-4CE4-BB08-75BF8EE1FE90}"/>
              </a:ext>
            </a:extLst>
          </p:cNvPr>
          <p:cNvCxnSpPr>
            <a:cxnSpLocks/>
          </p:cNvCxnSpPr>
          <p:nvPr/>
        </p:nvCxnSpPr>
        <p:spPr>
          <a:xfrm>
            <a:off x="2537952" y="3509503"/>
            <a:ext cx="711609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50564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avec Code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1E9D0-2A85-4140-85ED-F274FA7C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15084"/>
            <a:ext cx="3932237" cy="322783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78376-806D-43F8-96A9-9DEF1F03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85343"/>
            <a:ext cx="6172200" cy="5687314"/>
          </a:xfrm>
        </p:spPr>
        <p:txBody>
          <a:bodyPr>
            <a:normAutofit/>
          </a:bodyPr>
          <a:lstStyle>
            <a:lvl1pPr marL="0" indent="0">
              <a:buNone/>
              <a:defRPr lang="fr-FR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F359397-A5F4-44CF-933B-76CC39B5157A}"/>
              </a:ext>
            </a:extLst>
          </p:cNvPr>
          <p:cNvCxnSpPr>
            <a:cxnSpLocks/>
          </p:cNvCxnSpPr>
          <p:nvPr/>
        </p:nvCxnSpPr>
        <p:spPr>
          <a:xfrm>
            <a:off x="839788" y="5042916"/>
            <a:ext cx="370271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4412280-247D-4458-B53A-B23286B7E92B}"/>
              </a:ext>
            </a:extLst>
          </p:cNvPr>
          <p:cNvCxnSpPr>
            <a:cxnSpLocks/>
          </p:cNvCxnSpPr>
          <p:nvPr/>
        </p:nvCxnSpPr>
        <p:spPr>
          <a:xfrm>
            <a:off x="839788" y="5042916"/>
            <a:ext cx="370271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78433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1E9D0-2A85-4140-85ED-F274FA7C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23128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78376-806D-43F8-96A9-9DEF1F03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386" y="457201"/>
            <a:ext cx="7173002" cy="5403850"/>
          </a:xfrm>
        </p:spPr>
        <p:txBody>
          <a:bodyPr>
            <a:normAutofit/>
          </a:bodyPr>
          <a:lstStyle>
            <a:lvl1pPr marL="0" indent="0">
              <a:buFont typeface="Goudy Old Style" panose="0202050205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457200" indent="0">
              <a:buFont typeface="Goudy Old Style" panose="02020502050305020303" pitchFamily="18" charset="0"/>
              <a:buNone/>
              <a:defRPr sz="2800"/>
            </a:lvl2pPr>
            <a:lvl3pPr marL="914400" indent="0">
              <a:buFont typeface="Goudy Old Style" panose="02020502050305020303" pitchFamily="18" charset="0"/>
              <a:buNone/>
              <a:defRPr sz="2400"/>
            </a:lvl3pPr>
            <a:lvl4pPr marL="1371600" indent="0">
              <a:buFont typeface="Goudy Old Style" panose="02020502050305020303" pitchFamily="18" charset="0"/>
              <a:buNone/>
              <a:defRPr sz="2000"/>
            </a:lvl4pPr>
            <a:lvl5pPr marL="1828800" indent="0">
              <a:buFont typeface="Goudy Old Style" panose="02020502050305020303" pitchFamily="18" charset="0"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719F2B-80ED-4B49-B8BA-A934630D8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2312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F359397-A5F4-44CF-933B-76CC39B5157A}"/>
              </a:ext>
            </a:extLst>
          </p:cNvPr>
          <p:cNvCxnSpPr>
            <a:cxnSpLocks/>
          </p:cNvCxnSpPr>
          <p:nvPr/>
        </p:nvCxnSpPr>
        <p:spPr>
          <a:xfrm>
            <a:off x="839788" y="2057400"/>
            <a:ext cx="3231281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335D96-300A-4092-8E66-383DA5A33107}"/>
              </a:ext>
            </a:extLst>
          </p:cNvPr>
          <p:cNvCxnSpPr>
            <a:cxnSpLocks/>
          </p:cNvCxnSpPr>
          <p:nvPr/>
        </p:nvCxnSpPr>
        <p:spPr>
          <a:xfrm>
            <a:off x="839788" y="2057400"/>
            <a:ext cx="3231281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34064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ourc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1E9D0-2A85-4140-85ED-F274FA7C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908810"/>
            <a:ext cx="3339420" cy="30403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78376-806D-43F8-96A9-9DEF1F03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386" y="457201"/>
            <a:ext cx="7173002" cy="1600197"/>
          </a:xfrm>
        </p:spPr>
        <p:txBody>
          <a:bodyPr>
            <a:normAutofit/>
          </a:bodyPr>
          <a:lstStyle>
            <a:lvl1pPr marL="0" indent="0">
              <a:buFont typeface="Goudy Old Style" panose="0202050205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457200" indent="0">
              <a:buFont typeface="Goudy Old Style" panose="02020502050305020303" pitchFamily="18" charset="0"/>
              <a:buNone/>
              <a:defRPr sz="2800"/>
            </a:lvl2pPr>
            <a:lvl3pPr marL="914400" indent="0">
              <a:buFont typeface="Goudy Old Style" panose="02020502050305020303" pitchFamily="18" charset="0"/>
              <a:buNone/>
              <a:defRPr sz="2400"/>
            </a:lvl3pPr>
            <a:lvl4pPr marL="1371600" indent="0">
              <a:buFont typeface="Goudy Old Style" panose="02020502050305020303" pitchFamily="18" charset="0"/>
              <a:buNone/>
              <a:defRPr sz="2000"/>
            </a:lvl4pPr>
            <a:lvl5pPr marL="1828800" indent="0">
              <a:buFont typeface="Goudy Old Style" panose="02020502050305020303" pitchFamily="18" charset="0"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F359397-A5F4-44CF-933B-76CC39B5157A}"/>
              </a:ext>
            </a:extLst>
          </p:cNvPr>
          <p:cNvCxnSpPr>
            <a:cxnSpLocks/>
          </p:cNvCxnSpPr>
          <p:nvPr/>
        </p:nvCxnSpPr>
        <p:spPr>
          <a:xfrm>
            <a:off x="839789" y="4949190"/>
            <a:ext cx="3231281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085778A-5F9E-491D-9002-519ED287B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386" y="2057398"/>
            <a:ext cx="7169825" cy="38036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BA27154-ADB9-4613-8908-2B510EF06122}"/>
              </a:ext>
            </a:extLst>
          </p:cNvPr>
          <p:cNvCxnSpPr>
            <a:cxnSpLocks/>
          </p:cNvCxnSpPr>
          <p:nvPr/>
        </p:nvCxnSpPr>
        <p:spPr>
          <a:xfrm>
            <a:off x="839789" y="4949190"/>
            <a:ext cx="3231281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38200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8705BB-F1A5-44F9-8358-BCFF36B3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CB531D9-CFB7-43B6-98B3-B66C2EB9D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782CB8-DE66-4264-A2AA-51106D91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236C3F6-1F10-4A10-8AFF-766BFF43B1E4}"/>
              </a:ext>
            </a:extLst>
          </p:cNvPr>
          <p:cNvCxnSpPr>
            <a:cxnSpLocks/>
          </p:cNvCxnSpPr>
          <p:nvPr/>
        </p:nvCxnSpPr>
        <p:spPr>
          <a:xfrm>
            <a:off x="839788" y="2057400"/>
            <a:ext cx="370271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A068195-4304-4A23-9264-8A845FE47A46}"/>
              </a:ext>
            </a:extLst>
          </p:cNvPr>
          <p:cNvCxnSpPr>
            <a:cxnSpLocks/>
          </p:cNvCxnSpPr>
          <p:nvPr/>
        </p:nvCxnSpPr>
        <p:spPr>
          <a:xfrm>
            <a:off x="839788" y="2057400"/>
            <a:ext cx="370271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36274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 noChangeArrowheads="1"/>
          </p:cNvSpPr>
          <p:nvPr>
            <p:ph type="dt" sz="half" idx="10"/>
          </p:nvPr>
        </p:nvSpPr>
        <p:spPr>
          <a:xfrm>
            <a:off x="908051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5145A040-87F6-47DA-AD2A-96E4B1EEFA15}" type="datetimeFigureOut">
              <a:rPr lang="fr-CA" smtClean="0"/>
              <a:t>2025-09-17</a:t>
            </a:fld>
            <a:endParaRPr lang="fr-CA"/>
          </a:p>
        </p:txBody>
      </p:sp>
      <p:sp>
        <p:nvSpPr>
          <p:cNvPr id="6" name="Espace réservé du pied de pag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86B367-7052-9648-811F-1400C3879165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96017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1E9D0-2A85-4140-85ED-F274FA7C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15084"/>
            <a:ext cx="3932237" cy="322783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78376-806D-43F8-96A9-9DEF1F03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85343"/>
            <a:ext cx="6172200" cy="56873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F359397-A5F4-44CF-933B-76CC39B5157A}"/>
              </a:ext>
            </a:extLst>
          </p:cNvPr>
          <p:cNvCxnSpPr>
            <a:cxnSpLocks/>
          </p:cNvCxnSpPr>
          <p:nvPr/>
        </p:nvCxnSpPr>
        <p:spPr>
          <a:xfrm>
            <a:off x="839788" y="5042916"/>
            <a:ext cx="370271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29971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avec Code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1E9D0-2A85-4140-85ED-F274FA7C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15084"/>
            <a:ext cx="3932237" cy="322783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78376-806D-43F8-96A9-9DEF1F03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85343"/>
            <a:ext cx="6172200" cy="5687314"/>
          </a:xfrm>
        </p:spPr>
        <p:txBody>
          <a:bodyPr>
            <a:normAutofit/>
          </a:bodyPr>
          <a:lstStyle>
            <a:lvl1pPr marL="0" indent="0">
              <a:buNone/>
              <a:defRPr lang="fr-FR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F359397-A5F4-44CF-933B-76CC39B5157A}"/>
              </a:ext>
            </a:extLst>
          </p:cNvPr>
          <p:cNvCxnSpPr>
            <a:cxnSpLocks/>
          </p:cNvCxnSpPr>
          <p:nvPr/>
        </p:nvCxnSpPr>
        <p:spPr>
          <a:xfrm>
            <a:off x="839788" y="5042916"/>
            <a:ext cx="370271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32015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1E9D0-2A85-4140-85ED-F274FA7C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23128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78376-806D-43F8-96A9-9DEF1F03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386" y="457201"/>
            <a:ext cx="7173002" cy="5403850"/>
          </a:xfrm>
        </p:spPr>
        <p:txBody>
          <a:bodyPr>
            <a:normAutofit/>
          </a:bodyPr>
          <a:lstStyle>
            <a:lvl1pPr marL="0" indent="0">
              <a:buFont typeface="Goudy Old Style" panose="0202050205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457200" indent="0">
              <a:buFont typeface="Goudy Old Style" panose="02020502050305020303" pitchFamily="18" charset="0"/>
              <a:buNone/>
              <a:defRPr sz="2800"/>
            </a:lvl2pPr>
            <a:lvl3pPr marL="914400" indent="0">
              <a:buFont typeface="Goudy Old Style" panose="02020502050305020303" pitchFamily="18" charset="0"/>
              <a:buNone/>
              <a:defRPr sz="2400"/>
            </a:lvl3pPr>
            <a:lvl4pPr marL="1371600" indent="0">
              <a:buFont typeface="Goudy Old Style" panose="02020502050305020303" pitchFamily="18" charset="0"/>
              <a:buNone/>
              <a:defRPr sz="2000"/>
            </a:lvl4pPr>
            <a:lvl5pPr marL="1828800" indent="0">
              <a:buFont typeface="Goudy Old Style" panose="02020502050305020303" pitchFamily="18" charset="0"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719F2B-80ED-4B49-B8BA-A934630D8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2312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F359397-A5F4-44CF-933B-76CC39B5157A}"/>
              </a:ext>
            </a:extLst>
          </p:cNvPr>
          <p:cNvCxnSpPr>
            <a:cxnSpLocks/>
          </p:cNvCxnSpPr>
          <p:nvPr/>
        </p:nvCxnSpPr>
        <p:spPr>
          <a:xfrm>
            <a:off x="839788" y="2057400"/>
            <a:ext cx="3231281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47500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 sourc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1E9D0-2A85-4140-85ED-F274FA7C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908810"/>
            <a:ext cx="3339420" cy="30403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78376-806D-43F8-96A9-9DEF1F03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386" y="457201"/>
            <a:ext cx="7173002" cy="1600197"/>
          </a:xfrm>
        </p:spPr>
        <p:txBody>
          <a:bodyPr>
            <a:normAutofit/>
          </a:bodyPr>
          <a:lstStyle>
            <a:lvl1pPr marL="0" indent="0">
              <a:buFont typeface="Goudy Old Style" panose="0202050205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457200" indent="0">
              <a:buFont typeface="Goudy Old Style" panose="02020502050305020303" pitchFamily="18" charset="0"/>
              <a:buNone/>
              <a:defRPr sz="2800"/>
            </a:lvl2pPr>
            <a:lvl3pPr marL="914400" indent="0">
              <a:buFont typeface="Goudy Old Style" panose="02020502050305020303" pitchFamily="18" charset="0"/>
              <a:buNone/>
              <a:defRPr sz="2400"/>
            </a:lvl3pPr>
            <a:lvl4pPr marL="1371600" indent="0">
              <a:buFont typeface="Goudy Old Style" panose="02020502050305020303" pitchFamily="18" charset="0"/>
              <a:buNone/>
              <a:defRPr sz="2000"/>
            </a:lvl4pPr>
            <a:lvl5pPr marL="1828800" indent="0">
              <a:buFont typeface="Goudy Old Style" panose="02020502050305020303" pitchFamily="18" charset="0"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F359397-A5F4-44CF-933B-76CC39B5157A}"/>
              </a:ext>
            </a:extLst>
          </p:cNvPr>
          <p:cNvCxnSpPr>
            <a:cxnSpLocks/>
          </p:cNvCxnSpPr>
          <p:nvPr/>
        </p:nvCxnSpPr>
        <p:spPr>
          <a:xfrm>
            <a:off x="839789" y="4949190"/>
            <a:ext cx="3231281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085778A-5F9E-491D-9002-519ED287B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386" y="2057398"/>
            <a:ext cx="7169825" cy="38036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56862062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e puces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DBAEDB-77BB-AF4D-9A76-18E7E193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79" y="6472189"/>
            <a:ext cx="915627" cy="257479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086B367-7052-9648-811F-1400C3879165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C4AA0FC-0CFF-7D45-B18E-C66B612D92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9814" y="6358546"/>
            <a:ext cx="1853099" cy="265793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30BD37-DCDE-0E41-BB25-F563642787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0914" y="1625600"/>
            <a:ext cx="11114496" cy="4180426"/>
          </a:xfrm>
          <a:prstGeom prst="rect">
            <a:avLst/>
          </a:prstGeom>
        </p:spPr>
        <p:txBody>
          <a:bodyPr/>
          <a:lstStyle>
            <a:lvl1pPr>
              <a:buClr>
                <a:srgbClr val="F9C623"/>
              </a:buClr>
              <a:buSzPct val="111000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Modifier les styles du texte du masque
	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9EDDF20B-3E7B-1F40-BE4C-4C045390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14" y="323365"/>
            <a:ext cx="11114496" cy="749715"/>
          </a:xfrm>
          <a:prstGeom prst="rect">
            <a:avLst/>
          </a:prstGeom>
        </p:spPr>
        <p:txBody>
          <a:bodyPr/>
          <a:lstStyle>
            <a:lvl1pPr>
              <a:defRPr sz="3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1FE2C67-D7A1-6746-B389-8A2917608515}"/>
              </a:ext>
            </a:extLst>
          </p:cNvPr>
          <p:cNvCxnSpPr>
            <a:cxnSpLocks/>
          </p:cNvCxnSpPr>
          <p:nvPr userDrawn="1"/>
        </p:nvCxnSpPr>
        <p:spPr>
          <a:xfrm>
            <a:off x="509814" y="1117600"/>
            <a:ext cx="1022016" cy="0"/>
          </a:xfrm>
          <a:prstGeom prst="line">
            <a:avLst/>
          </a:prstGeom>
          <a:ln w="50800">
            <a:solidFill>
              <a:srgbClr val="FCC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3936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211ED-0556-40A9-B6AD-5EA24612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8933AA-6ABF-47BF-A7FE-371ADC020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7DBB942-1B6C-4071-B6BA-74A73CDF1EEC}"/>
              </a:ext>
            </a:extLst>
          </p:cNvPr>
          <p:cNvCxnSpPr/>
          <p:nvPr/>
        </p:nvCxnSpPr>
        <p:spPr>
          <a:xfrm>
            <a:off x="838200" y="1690688"/>
            <a:ext cx="711609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7CB5C13-7A80-4AC3-BA3B-173773F99BFD}"/>
              </a:ext>
            </a:extLst>
          </p:cNvPr>
          <p:cNvCxnSpPr/>
          <p:nvPr/>
        </p:nvCxnSpPr>
        <p:spPr>
          <a:xfrm>
            <a:off x="838200" y="1690688"/>
            <a:ext cx="711609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328825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uve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1DC48AD-DE28-0B43-83A1-5F95396FBE43}"/>
              </a:ext>
            </a:extLst>
          </p:cNvPr>
          <p:cNvSpPr/>
          <p:nvPr userDrawn="1"/>
        </p:nvSpPr>
        <p:spPr>
          <a:xfrm>
            <a:off x="0" y="-11211"/>
            <a:ext cx="5551488" cy="6869211"/>
          </a:xfrm>
          <a:prstGeom prst="rect">
            <a:avLst/>
          </a:prstGeom>
          <a:solidFill>
            <a:srgbClr val="F9C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44A38C-38E6-FA4D-AD48-F86FA76BA71B}"/>
              </a:ext>
            </a:extLst>
          </p:cNvPr>
          <p:cNvSpPr/>
          <p:nvPr userDrawn="1"/>
        </p:nvSpPr>
        <p:spPr>
          <a:xfrm>
            <a:off x="4943959" y="983673"/>
            <a:ext cx="7248041" cy="5278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CB81695-C644-7545-9FE2-1C9FDBC49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3346" y="1521274"/>
            <a:ext cx="3127999" cy="448654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DBD3D253-4B0F-7C4E-B205-631C3BEFA8E4}"/>
              </a:ext>
            </a:extLst>
          </p:cNvPr>
          <p:cNvCxnSpPr>
            <a:cxnSpLocks/>
          </p:cNvCxnSpPr>
          <p:nvPr userDrawn="1"/>
        </p:nvCxnSpPr>
        <p:spPr>
          <a:xfrm>
            <a:off x="5950271" y="4780848"/>
            <a:ext cx="1022016" cy="0"/>
          </a:xfrm>
          <a:prstGeom prst="line">
            <a:avLst/>
          </a:prstGeom>
          <a:ln w="50800">
            <a:solidFill>
              <a:srgbClr val="FCC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23F6A66D-4269-0A4C-BC94-728AD3B08E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4071" y="5009448"/>
            <a:ext cx="5258994" cy="6477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9C623"/>
              </a:buClr>
              <a:buSzPct val="111000"/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Nom du présentateur</a:t>
            </a:r>
          </a:p>
        </p:txBody>
      </p:sp>
      <p:sp>
        <p:nvSpPr>
          <p:cNvPr id="6" name="Titre 3">
            <a:extLst>
              <a:ext uri="{FF2B5EF4-FFF2-40B4-BE49-F238E27FC236}">
                <a16:creationId xmlns:a16="http://schemas.microsoft.com/office/drawing/2014/main" id="{7C675EE5-A285-FE42-AC29-EB795F10DB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00428" y="2592830"/>
            <a:ext cx="6391572" cy="710599"/>
          </a:xfrm>
          <a:prstGeom prst="rect">
            <a:avLst/>
          </a:prstGeom>
        </p:spPr>
        <p:txBody>
          <a:bodyPr/>
          <a:lstStyle>
            <a:lvl1pPr>
              <a:defRPr sz="40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1773A2D-F3E4-8F4C-BE57-EF1B7DE2A0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74071" y="3468778"/>
            <a:ext cx="2927350" cy="414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</a:lstStyle>
          <a:p>
            <a:r>
              <a:rPr lang="fr-FR"/>
              <a:t>Sous-titre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C54333C-F7DE-0747-A03D-3B09DF129C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19000"/>
          </a:blip>
          <a:stretch>
            <a:fillRect/>
          </a:stretch>
        </p:blipFill>
        <p:spPr>
          <a:xfrm>
            <a:off x="1123889" y="2062923"/>
            <a:ext cx="2758460" cy="275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208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148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e puces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DBAEDB-77BB-AF4D-9A76-18E7E193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79" y="6472189"/>
            <a:ext cx="915627" cy="257479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086B367-7052-9648-811F-1400C3879165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C4AA0FC-0CFF-7D45-B18E-C66B612D92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9814" y="6358546"/>
            <a:ext cx="1853099" cy="265793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30BD37-DCDE-0E41-BB25-F56364278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0914" y="1625600"/>
            <a:ext cx="11114496" cy="4180426"/>
          </a:xfrm>
          <a:prstGeom prst="rect">
            <a:avLst/>
          </a:prstGeom>
        </p:spPr>
        <p:txBody>
          <a:bodyPr numCol="2" spcCol="360000"/>
          <a:lstStyle>
            <a:lvl1pPr>
              <a:buClr>
                <a:srgbClr val="F9C623"/>
              </a:buClr>
              <a:buSzPct val="111000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9EDDF20B-3E7B-1F40-BE4C-4C045390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14" y="323365"/>
            <a:ext cx="11114496" cy="749715"/>
          </a:xfrm>
          <a:prstGeom prst="rect">
            <a:avLst/>
          </a:prstGeom>
        </p:spPr>
        <p:txBody>
          <a:bodyPr/>
          <a:lstStyle>
            <a:lvl1pPr>
              <a:defRPr sz="3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1FE2C67-D7A1-6746-B389-8A2917608515}"/>
              </a:ext>
            </a:extLst>
          </p:cNvPr>
          <p:cNvCxnSpPr>
            <a:cxnSpLocks/>
          </p:cNvCxnSpPr>
          <p:nvPr userDrawn="1"/>
        </p:nvCxnSpPr>
        <p:spPr>
          <a:xfrm>
            <a:off x="509814" y="1117600"/>
            <a:ext cx="1022016" cy="0"/>
          </a:xfrm>
          <a:prstGeom prst="line">
            <a:avLst/>
          </a:prstGeom>
          <a:ln w="50800">
            <a:solidFill>
              <a:srgbClr val="FCC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267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DBAEDB-77BB-AF4D-9A76-18E7E193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79" y="6472189"/>
            <a:ext cx="915627" cy="257479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086B367-7052-9648-811F-1400C3879165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C4AA0FC-0CFF-7D45-B18E-C66B612D92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9814" y="6358546"/>
            <a:ext cx="1853099" cy="265793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30BD37-DCDE-0E41-BB25-F56364278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314" y="1625600"/>
            <a:ext cx="11114496" cy="4180426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9C623"/>
              </a:buClr>
              <a:buSzPct val="111000"/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9EDDF20B-3E7B-1F40-BE4C-4C045390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14" y="323365"/>
            <a:ext cx="11139896" cy="749715"/>
          </a:xfrm>
          <a:prstGeom prst="rect">
            <a:avLst/>
          </a:prstGeom>
        </p:spPr>
        <p:txBody>
          <a:bodyPr/>
          <a:lstStyle>
            <a:lvl1pPr>
              <a:defRPr sz="3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1FE2C67-D7A1-6746-B389-8A2917608515}"/>
              </a:ext>
            </a:extLst>
          </p:cNvPr>
          <p:cNvCxnSpPr>
            <a:cxnSpLocks/>
          </p:cNvCxnSpPr>
          <p:nvPr userDrawn="1"/>
        </p:nvCxnSpPr>
        <p:spPr>
          <a:xfrm>
            <a:off x="509814" y="1117600"/>
            <a:ext cx="1022016" cy="0"/>
          </a:xfrm>
          <a:prstGeom prst="line">
            <a:avLst/>
          </a:prstGeom>
          <a:ln w="50800">
            <a:solidFill>
              <a:srgbClr val="FCC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029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25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e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DBAEDB-77BB-AF4D-9A76-18E7E193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279" y="6472189"/>
            <a:ext cx="915627" cy="257479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086B367-7052-9648-811F-1400C3879165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C4AA0FC-0CFF-7D45-B18E-C66B612D92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9814" y="6358546"/>
            <a:ext cx="1853099" cy="265793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30BD37-DCDE-0E41-BB25-F56364278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314" y="1625600"/>
            <a:ext cx="11114496" cy="4180426"/>
          </a:xfrm>
          <a:prstGeom prst="rect">
            <a:avLst/>
          </a:prstGeom>
        </p:spPr>
        <p:txBody>
          <a:bodyPr numCol="2" spcCol="360000"/>
          <a:lstStyle>
            <a:lvl1pPr marL="0" indent="0">
              <a:buClr>
                <a:srgbClr val="F9C623"/>
              </a:buClr>
              <a:buSzPct val="111000"/>
              <a:buFontTx/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9EDDF20B-3E7B-1F40-BE4C-4C045390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14" y="323365"/>
            <a:ext cx="11139896" cy="749715"/>
          </a:xfrm>
          <a:prstGeom prst="rect">
            <a:avLst/>
          </a:prstGeom>
        </p:spPr>
        <p:txBody>
          <a:bodyPr/>
          <a:lstStyle>
            <a:lvl1pPr>
              <a:defRPr sz="3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1FE2C67-D7A1-6746-B389-8A2917608515}"/>
              </a:ext>
            </a:extLst>
          </p:cNvPr>
          <p:cNvCxnSpPr>
            <a:cxnSpLocks/>
          </p:cNvCxnSpPr>
          <p:nvPr userDrawn="1"/>
        </p:nvCxnSpPr>
        <p:spPr>
          <a:xfrm>
            <a:off x="509814" y="1117600"/>
            <a:ext cx="1022016" cy="0"/>
          </a:xfrm>
          <a:prstGeom prst="line">
            <a:avLst/>
          </a:prstGeom>
          <a:ln w="50800">
            <a:solidFill>
              <a:srgbClr val="FCC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086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ve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1198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bg>
      <p:bgPr>
        <a:solidFill>
          <a:srgbClr val="F9C6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A76C57E-604D-2040-B428-0C983D904D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1600" y="5486223"/>
            <a:ext cx="1828800" cy="9144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4F6532C-A14D-B441-AFEA-0E2737DD0DD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07500" y="5020255"/>
            <a:ext cx="2551171" cy="36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8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2B7F1-A995-4290-A837-C11DE373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12D46A-B756-4366-BC38-A5E7ECFE5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171DFAF-A858-453B-86AB-0BB87F22FC4D}"/>
              </a:ext>
            </a:extLst>
          </p:cNvPr>
          <p:cNvCxnSpPr>
            <a:cxnSpLocks/>
          </p:cNvCxnSpPr>
          <p:nvPr/>
        </p:nvCxnSpPr>
        <p:spPr>
          <a:xfrm>
            <a:off x="831850" y="4562015"/>
            <a:ext cx="759439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AF0FAD4-5A87-4E9D-83C3-EBFB74B99006}"/>
              </a:ext>
            </a:extLst>
          </p:cNvPr>
          <p:cNvCxnSpPr>
            <a:cxnSpLocks/>
          </p:cNvCxnSpPr>
          <p:nvPr/>
        </p:nvCxnSpPr>
        <p:spPr>
          <a:xfrm>
            <a:off x="831850" y="4562015"/>
            <a:ext cx="759439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51372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5DDF80-1300-4D16-BEBB-39695165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50173-B220-4D6A-82BA-84C88069C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2898BE-A6DC-414B-81BF-63A2B020A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7421944-1706-4740-A289-9389F428255B}"/>
              </a:ext>
            </a:extLst>
          </p:cNvPr>
          <p:cNvCxnSpPr/>
          <p:nvPr/>
        </p:nvCxnSpPr>
        <p:spPr>
          <a:xfrm>
            <a:off x="838200" y="1690688"/>
            <a:ext cx="711609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C7D38E3-3ADD-454D-BCFC-86D84A16154D}"/>
              </a:ext>
            </a:extLst>
          </p:cNvPr>
          <p:cNvCxnSpPr/>
          <p:nvPr/>
        </p:nvCxnSpPr>
        <p:spPr>
          <a:xfrm>
            <a:off x="838200" y="1690688"/>
            <a:ext cx="711609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20646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D836AA-544B-4E6F-A6E4-401F8AF6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26C281-5915-41B2-A49C-5A89B2A7A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3D4802-73AE-4B4D-BBA9-9B4F44BC4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34464EC-C4E5-4F39-8A3D-138D166EC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89659C2-2C53-4CE5-B234-F5FD00B0F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B1A4239-4B52-488F-AD05-C2F712F3A7C1}"/>
              </a:ext>
            </a:extLst>
          </p:cNvPr>
          <p:cNvCxnSpPr/>
          <p:nvPr/>
        </p:nvCxnSpPr>
        <p:spPr>
          <a:xfrm>
            <a:off x="838200" y="1690688"/>
            <a:ext cx="711609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E6534D6-8445-42DF-989F-FBA67A540CA1}"/>
              </a:ext>
            </a:extLst>
          </p:cNvPr>
          <p:cNvCxnSpPr/>
          <p:nvPr/>
        </p:nvCxnSpPr>
        <p:spPr>
          <a:xfrm>
            <a:off x="838200" y="1690688"/>
            <a:ext cx="711609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24660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EDC572-A21A-4445-BA8E-D372D346F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34DEDCD-7562-4CD4-AF16-538FF72649CB}"/>
              </a:ext>
            </a:extLst>
          </p:cNvPr>
          <p:cNvCxnSpPr/>
          <p:nvPr/>
        </p:nvCxnSpPr>
        <p:spPr>
          <a:xfrm>
            <a:off x="838200" y="1690688"/>
            <a:ext cx="711609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12FAFE1-401E-4366-918E-534CF5E5A683}"/>
              </a:ext>
            </a:extLst>
          </p:cNvPr>
          <p:cNvCxnSpPr/>
          <p:nvPr/>
        </p:nvCxnSpPr>
        <p:spPr>
          <a:xfrm>
            <a:off x="838200" y="1690688"/>
            <a:ext cx="711609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39952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17335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1E9D0-2A85-4140-85ED-F274FA7C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78376-806D-43F8-96A9-9DEF1F03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719F2B-80ED-4B49-B8BA-A934630D8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F359397-A5F4-44CF-933B-76CC39B5157A}"/>
              </a:ext>
            </a:extLst>
          </p:cNvPr>
          <p:cNvCxnSpPr>
            <a:cxnSpLocks/>
          </p:cNvCxnSpPr>
          <p:nvPr/>
        </p:nvCxnSpPr>
        <p:spPr>
          <a:xfrm>
            <a:off x="839788" y="2057400"/>
            <a:ext cx="370271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6E3965A-937D-4E02-87CF-EB72481452F1}"/>
              </a:ext>
            </a:extLst>
          </p:cNvPr>
          <p:cNvCxnSpPr>
            <a:cxnSpLocks/>
          </p:cNvCxnSpPr>
          <p:nvPr/>
        </p:nvCxnSpPr>
        <p:spPr>
          <a:xfrm>
            <a:off x="839788" y="2057400"/>
            <a:ext cx="370271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4227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1E9D0-2A85-4140-85ED-F274FA7C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15084"/>
            <a:ext cx="3932237" cy="322783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78376-806D-43F8-96A9-9DEF1F03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85343"/>
            <a:ext cx="6172200" cy="56873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F359397-A5F4-44CF-933B-76CC39B5157A}"/>
              </a:ext>
            </a:extLst>
          </p:cNvPr>
          <p:cNvCxnSpPr>
            <a:cxnSpLocks/>
          </p:cNvCxnSpPr>
          <p:nvPr/>
        </p:nvCxnSpPr>
        <p:spPr>
          <a:xfrm>
            <a:off x="839788" y="5042916"/>
            <a:ext cx="370271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3A269A9-1660-4D37-8D38-C6AE67D3A7DE}"/>
              </a:ext>
            </a:extLst>
          </p:cNvPr>
          <p:cNvCxnSpPr>
            <a:cxnSpLocks/>
          </p:cNvCxnSpPr>
          <p:nvPr/>
        </p:nvCxnSpPr>
        <p:spPr>
          <a:xfrm>
            <a:off x="839788" y="5042916"/>
            <a:ext cx="370271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83694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e 76">
            <a:extLst>
              <a:ext uri="{FF2B5EF4-FFF2-40B4-BE49-F238E27FC236}">
                <a16:creationId xmlns:a16="http://schemas.microsoft.com/office/drawing/2014/main" id="{D0D109F9-ED98-4FA7-BE3F-57BCCEC06C8A}"/>
              </a:ext>
            </a:extLst>
          </p:cNvPr>
          <p:cNvGrpSpPr/>
          <p:nvPr/>
        </p:nvGrpSpPr>
        <p:grpSpPr>
          <a:xfrm>
            <a:off x="8197795" y="4279365"/>
            <a:ext cx="3813085" cy="2433307"/>
            <a:chOff x="8197795" y="4279365"/>
            <a:chExt cx="3813085" cy="2433307"/>
          </a:xfrm>
          <a:solidFill>
            <a:srgbClr val="3C3F41"/>
          </a:solidFill>
        </p:grpSpPr>
        <p:grpSp>
          <p:nvGrpSpPr>
            <p:cNvPr id="78" name="Groupe 77">
              <a:extLst>
                <a:ext uri="{FF2B5EF4-FFF2-40B4-BE49-F238E27FC236}">
                  <a16:creationId xmlns:a16="http://schemas.microsoft.com/office/drawing/2014/main" id="{74A86794-7C56-4087-A1DC-EB68DBE59B9D}"/>
                </a:ext>
              </a:extLst>
            </p:cNvPr>
            <p:cNvGrpSpPr/>
            <p:nvPr/>
          </p:nvGrpSpPr>
          <p:grpSpPr>
            <a:xfrm>
              <a:off x="8197795" y="4651955"/>
              <a:ext cx="188234" cy="2060717"/>
              <a:chOff x="8197795" y="4651955"/>
              <a:chExt cx="188234" cy="2060717"/>
            </a:xfrm>
            <a:grpFill/>
          </p:grpSpPr>
          <p:sp>
            <p:nvSpPr>
              <p:cNvPr id="160" name="Google Shape;43872;p85">
                <a:extLst>
                  <a:ext uri="{FF2B5EF4-FFF2-40B4-BE49-F238E27FC236}">
                    <a16:creationId xmlns:a16="http://schemas.microsoft.com/office/drawing/2014/main" id="{B5E5CA0D-D7EF-4EE5-AA12-792BAE2D2AE5}"/>
                  </a:ext>
                </a:extLst>
              </p:cNvPr>
              <p:cNvSpPr/>
              <p:nvPr/>
            </p:nvSpPr>
            <p:spPr>
              <a:xfrm>
                <a:off x="8197795" y="4651955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43873;p85">
                <a:extLst>
                  <a:ext uri="{FF2B5EF4-FFF2-40B4-BE49-F238E27FC236}">
                    <a16:creationId xmlns:a16="http://schemas.microsoft.com/office/drawing/2014/main" id="{7D906AFD-0E0D-46BF-BAFF-BD6AFD478705}"/>
                  </a:ext>
                </a:extLst>
              </p:cNvPr>
              <p:cNvSpPr/>
              <p:nvPr/>
            </p:nvSpPr>
            <p:spPr>
              <a:xfrm>
                <a:off x="8197795" y="5026452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43874;p85">
                <a:extLst>
                  <a:ext uri="{FF2B5EF4-FFF2-40B4-BE49-F238E27FC236}">
                    <a16:creationId xmlns:a16="http://schemas.microsoft.com/office/drawing/2014/main" id="{44B38940-03B1-45B7-9A89-1D59AC70006D}"/>
                  </a:ext>
                </a:extLst>
              </p:cNvPr>
              <p:cNvSpPr/>
              <p:nvPr/>
            </p:nvSpPr>
            <p:spPr>
              <a:xfrm>
                <a:off x="8197795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43875;p85">
                <a:extLst>
                  <a:ext uri="{FF2B5EF4-FFF2-40B4-BE49-F238E27FC236}">
                    <a16:creationId xmlns:a16="http://schemas.microsoft.com/office/drawing/2014/main" id="{1366E709-52D4-4F3C-8EA0-C326E0A55938}"/>
                  </a:ext>
                </a:extLst>
              </p:cNvPr>
              <p:cNvSpPr/>
              <p:nvPr/>
            </p:nvSpPr>
            <p:spPr>
              <a:xfrm>
                <a:off x="8197795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43876;p85">
                <a:extLst>
                  <a:ext uri="{FF2B5EF4-FFF2-40B4-BE49-F238E27FC236}">
                    <a16:creationId xmlns:a16="http://schemas.microsoft.com/office/drawing/2014/main" id="{DD39B076-E9E1-48DF-9B17-B78C7A293C7E}"/>
                  </a:ext>
                </a:extLst>
              </p:cNvPr>
              <p:cNvSpPr/>
              <p:nvPr/>
            </p:nvSpPr>
            <p:spPr>
              <a:xfrm>
                <a:off x="8197795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43877;p85">
                <a:extLst>
                  <a:ext uri="{FF2B5EF4-FFF2-40B4-BE49-F238E27FC236}">
                    <a16:creationId xmlns:a16="http://schemas.microsoft.com/office/drawing/2014/main" id="{B7840175-19F9-4BD7-B581-3345B6B4BD7B}"/>
                  </a:ext>
                </a:extLst>
              </p:cNvPr>
              <p:cNvSpPr/>
              <p:nvPr/>
            </p:nvSpPr>
            <p:spPr>
              <a:xfrm>
                <a:off x="8197795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42B6B32D-A48F-4E60-8DA0-CB0C07032CCD}"/>
                </a:ext>
              </a:extLst>
            </p:cNvPr>
            <p:cNvGrpSpPr/>
            <p:nvPr/>
          </p:nvGrpSpPr>
          <p:grpSpPr>
            <a:xfrm>
              <a:off x="8602970" y="5400949"/>
              <a:ext cx="188234" cy="1311723"/>
              <a:chOff x="8602970" y="5400949"/>
              <a:chExt cx="188234" cy="1311723"/>
            </a:xfrm>
            <a:grpFill/>
          </p:grpSpPr>
          <p:sp>
            <p:nvSpPr>
              <p:cNvPr id="156" name="Google Shape;43885;p85">
                <a:extLst>
                  <a:ext uri="{FF2B5EF4-FFF2-40B4-BE49-F238E27FC236}">
                    <a16:creationId xmlns:a16="http://schemas.microsoft.com/office/drawing/2014/main" id="{79B7C304-DACC-4B22-948B-A0F16A1E250B}"/>
                  </a:ext>
                </a:extLst>
              </p:cNvPr>
              <p:cNvSpPr/>
              <p:nvPr/>
            </p:nvSpPr>
            <p:spPr>
              <a:xfrm>
                <a:off x="8602970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43886;p85">
                <a:extLst>
                  <a:ext uri="{FF2B5EF4-FFF2-40B4-BE49-F238E27FC236}">
                    <a16:creationId xmlns:a16="http://schemas.microsoft.com/office/drawing/2014/main" id="{A8EDEF89-36C3-4351-8E8F-B3DFFE684335}"/>
                  </a:ext>
                </a:extLst>
              </p:cNvPr>
              <p:cNvSpPr/>
              <p:nvPr/>
            </p:nvSpPr>
            <p:spPr>
              <a:xfrm>
                <a:off x="8602970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43887;p85">
                <a:extLst>
                  <a:ext uri="{FF2B5EF4-FFF2-40B4-BE49-F238E27FC236}">
                    <a16:creationId xmlns:a16="http://schemas.microsoft.com/office/drawing/2014/main" id="{FD570558-7139-4EA1-A4D2-65293D4E7246}"/>
                  </a:ext>
                </a:extLst>
              </p:cNvPr>
              <p:cNvSpPr/>
              <p:nvPr/>
            </p:nvSpPr>
            <p:spPr>
              <a:xfrm>
                <a:off x="8602970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43888;p85">
                <a:extLst>
                  <a:ext uri="{FF2B5EF4-FFF2-40B4-BE49-F238E27FC236}">
                    <a16:creationId xmlns:a16="http://schemas.microsoft.com/office/drawing/2014/main" id="{A2D52BDE-5E18-40BD-A484-AB1921906235}"/>
                  </a:ext>
                </a:extLst>
              </p:cNvPr>
              <p:cNvSpPr/>
              <p:nvPr/>
            </p:nvSpPr>
            <p:spPr>
              <a:xfrm>
                <a:off x="8602970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9E16D285-93CC-4A64-8E1C-5019BA9C39E3}"/>
                </a:ext>
              </a:extLst>
            </p:cNvPr>
            <p:cNvGrpSpPr/>
            <p:nvPr/>
          </p:nvGrpSpPr>
          <p:grpSpPr>
            <a:xfrm>
              <a:off x="9008146" y="5775444"/>
              <a:ext cx="188234" cy="937228"/>
              <a:chOff x="9008146" y="5775444"/>
              <a:chExt cx="188234" cy="937228"/>
            </a:xfrm>
            <a:grpFill/>
          </p:grpSpPr>
          <p:sp>
            <p:nvSpPr>
              <p:cNvPr id="153" name="Google Shape;43897;p85">
                <a:extLst>
                  <a:ext uri="{FF2B5EF4-FFF2-40B4-BE49-F238E27FC236}">
                    <a16:creationId xmlns:a16="http://schemas.microsoft.com/office/drawing/2014/main" id="{A18E72A8-D0E1-4149-8FB8-E12CA96C0E70}"/>
                  </a:ext>
                </a:extLst>
              </p:cNvPr>
              <p:cNvSpPr/>
              <p:nvPr/>
            </p:nvSpPr>
            <p:spPr>
              <a:xfrm>
                <a:off x="9008146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43898;p85">
                <a:extLst>
                  <a:ext uri="{FF2B5EF4-FFF2-40B4-BE49-F238E27FC236}">
                    <a16:creationId xmlns:a16="http://schemas.microsoft.com/office/drawing/2014/main" id="{670B4EDD-A5B3-4E7E-8B95-5095C2523770}"/>
                  </a:ext>
                </a:extLst>
              </p:cNvPr>
              <p:cNvSpPr/>
              <p:nvPr/>
            </p:nvSpPr>
            <p:spPr>
              <a:xfrm>
                <a:off x="9008146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43899;p85">
                <a:extLst>
                  <a:ext uri="{FF2B5EF4-FFF2-40B4-BE49-F238E27FC236}">
                    <a16:creationId xmlns:a16="http://schemas.microsoft.com/office/drawing/2014/main" id="{AB4438B8-7250-4C3B-B089-9E06C0A9B83B}"/>
                  </a:ext>
                </a:extLst>
              </p:cNvPr>
              <p:cNvSpPr/>
              <p:nvPr/>
            </p:nvSpPr>
            <p:spPr>
              <a:xfrm>
                <a:off x="9008146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1AAE5502-908E-4E7D-8BFA-7D91005313C2}"/>
                </a:ext>
              </a:extLst>
            </p:cNvPr>
            <p:cNvGrpSpPr/>
            <p:nvPr/>
          </p:nvGrpSpPr>
          <p:grpSpPr>
            <a:xfrm>
              <a:off x="9406071" y="4279365"/>
              <a:ext cx="188234" cy="2433307"/>
              <a:chOff x="9406071" y="4279365"/>
              <a:chExt cx="188234" cy="2433307"/>
            </a:xfrm>
            <a:grpFill/>
          </p:grpSpPr>
          <p:sp>
            <p:nvSpPr>
              <p:cNvPr id="126" name="Google Shape;43904;p85">
                <a:extLst>
                  <a:ext uri="{FF2B5EF4-FFF2-40B4-BE49-F238E27FC236}">
                    <a16:creationId xmlns:a16="http://schemas.microsoft.com/office/drawing/2014/main" id="{0F36168E-2779-467D-AD6F-FB487B44C122}"/>
                  </a:ext>
                </a:extLst>
              </p:cNvPr>
              <p:cNvSpPr/>
              <p:nvPr/>
            </p:nvSpPr>
            <p:spPr>
              <a:xfrm>
                <a:off x="9406071" y="4279365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43905;p85">
                <a:extLst>
                  <a:ext uri="{FF2B5EF4-FFF2-40B4-BE49-F238E27FC236}">
                    <a16:creationId xmlns:a16="http://schemas.microsoft.com/office/drawing/2014/main" id="{33F4F863-605C-458B-B978-E0ABAAADF4A2}"/>
                  </a:ext>
                </a:extLst>
              </p:cNvPr>
              <p:cNvSpPr/>
              <p:nvPr/>
            </p:nvSpPr>
            <p:spPr>
              <a:xfrm>
                <a:off x="9406071" y="4651955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43906;p85">
                <a:extLst>
                  <a:ext uri="{FF2B5EF4-FFF2-40B4-BE49-F238E27FC236}">
                    <a16:creationId xmlns:a16="http://schemas.microsoft.com/office/drawing/2014/main" id="{D533BA00-1202-48B2-B058-E3871F36A2F2}"/>
                  </a:ext>
                </a:extLst>
              </p:cNvPr>
              <p:cNvSpPr/>
              <p:nvPr/>
            </p:nvSpPr>
            <p:spPr>
              <a:xfrm>
                <a:off x="9406071" y="5026452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43907;p85">
                <a:extLst>
                  <a:ext uri="{FF2B5EF4-FFF2-40B4-BE49-F238E27FC236}">
                    <a16:creationId xmlns:a16="http://schemas.microsoft.com/office/drawing/2014/main" id="{A278A297-4BBA-4B29-8A99-BD2B48EDA64E}"/>
                  </a:ext>
                </a:extLst>
              </p:cNvPr>
              <p:cNvSpPr/>
              <p:nvPr/>
            </p:nvSpPr>
            <p:spPr>
              <a:xfrm>
                <a:off x="9406071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43908;p85">
                <a:extLst>
                  <a:ext uri="{FF2B5EF4-FFF2-40B4-BE49-F238E27FC236}">
                    <a16:creationId xmlns:a16="http://schemas.microsoft.com/office/drawing/2014/main" id="{FB1BBFC9-9FD3-41AD-9F07-F9F16985B9DA}"/>
                  </a:ext>
                </a:extLst>
              </p:cNvPr>
              <p:cNvSpPr/>
              <p:nvPr/>
            </p:nvSpPr>
            <p:spPr>
              <a:xfrm>
                <a:off x="9406071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43909;p85">
                <a:extLst>
                  <a:ext uri="{FF2B5EF4-FFF2-40B4-BE49-F238E27FC236}">
                    <a16:creationId xmlns:a16="http://schemas.microsoft.com/office/drawing/2014/main" id="{3CCC2A3F-204F-4C28-9779-31CABB338455}"/>
                  </a:ext>
                </a:extLst>
              </p:cNvPr>
              <p:cNvSpPr/>
              <p:nvPr/>
            </p:nvSpPr>
            <p:spPr>
              <a:xfrm>
                <a:off x="9406071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43910;p85">
                <a:extLst>
                  <a:ext uri="{FF2B5EF4-FFF2-40B4-BE49-F238E27FC236}">
                    <a16:creationId xmlns:a16="http://schemas.microsoft.com/office/drawing/2014/main" id="{D15489B7-C98E-43B9-BD5B-77460C341680}"/>
                  </a:ext>
                </a:extLst>
              </p:cNvPr>
              <p:cNvSpPr/>
              <p:nvPr/>
            </p:nvSpPr>
            <p:spPr>
              <a:xfrm>
                <a:off x="9406071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985EFF2D-63F0-4E1C-ADB7-348D6D85A453}"/>
                </a:ext>
              </a:extLst>
            </p:cNvPr>
            <p:cNvGrpSpPr/>
            <p:nvPr/>
          </p:nvGrpSpPr>
          <p:grpSpPr>
            <a:xfrm>
              <a:off x="9811246" y="6149941"/>
              <a:ext cx="188234" cy="562731"/>
              <a:chOff x="9811246" y="6149941"/>
              <a:chExt cx="188234" cy="562731"/>
            </a:xfrm>
            <a:grpFill/>
          </p:grpSpPr>
          <p:sp>
            <p:nvSpPr>
              <p:cNvPr id="124" name="Google Shape;43920;p85">
                <a:extLst>
                  <a:ext uri="{FF2B5EF4-FFF2-40B4-BE49-F238E27FC236}">
                    <a16:creationId xmlns:a16="http://schemas.microsoft.com/office/drawing/2014/main" id="{42904900-C280-4485-BF00-75156C6277F2}"/>
                  </a:ext>
                </a:extLst>
              </p:cNvPr>
              <p:cNvSpPr/>
              <p:nvPr/>
            </p:nvSpPr>
            <p:spPr>
              <a:xfrm>
                <a:off x="9811246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43921;p85">
                <a:extLst>
                  <a:ext uri="{FF2B5EF4-FFF2-40B4-BE49-F238E27FC236}">
                    <a16:creationId xmlns:a16="http://schemas.microsoft.com/office/drawing/2014/main" id="{B6B4D6DA-0C1D-4644-8FA2-B82588B00CD7}"/>
                  </a:ext>
                </a:extLst>
              </p:cNvPr>
              <p:cNvSpPr/>
              <p:nvPr/>
            </p:nvSpPr>
            <p:spPr>
              <a:xfrm>
                <a:off x="9811246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5BDD4B3C-6973-499B-AFDD-340836600846}"/>
                </a:ext>
              </a:extLst>
            </p:cNvPr>
            <p:cNvGrpSpPr/>
            <p:nvPr/>
          </p:nvGrpSpPr>
          <p:grpSpPr>
            <a:xfrm>
              <a:off x="10209197" y="5400949"/>
              <a:ext cx="188234" cy="1311723"/>
              <a:chOff x="10209197" y="5400949"/>
              <a:chExt cx="188234" cy="1311723"/>
            </a:xfrm>
            <a:grpFill/>
          </p:grpSpPr>
          <p:sp>
            <p:nvSpPr>
              <p:cNvPr id="117" name="Google Shape;43929;p85">
                <a:extLst>
                  <a:ext uri="{FF2B5EF4-FFF2-40B4-BE49-F238E27FC236}">
                    <a16:creationId xmlns:a16="http://schemas.microsoft.com/office/drawing/2014/main" id="{C100CCDE-23B3-4BCA-B8C1-1E304878E733}"/>
                  </a:ext>
                </a:extLst>
              </p:cNvPr>
              <p:cNvSpPr/>
              <p:nvPr/>
            </p:nvSpPr>
            <p:spPr>
              <a:xfrm>
                <a:off x="10209197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43930;p85">
                <a:extLst>
                  <a:ext uri="{FF2B5EF4-FFF2-40B4-BE49-F238E27FC236}">
                    <a16:creationId xmlns:a16="http://schemas.microsoft.com/office/drawing/2014/main" id="{14D5442D-3F73-46E1-A489-E4F24245F5DC}"/>
                  </a:ext>
                </a:extLst>
              </p:cNvPr>
              <p:cNvSpPr/>
              <p:nvPr/>
            </p:nvSpPr>
            <p:spPr>
              <a:xfrm>
                <a:off x="10209197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43931;p85">
                <a:extLst>
                  <a:ext uri="{FF2B5EF4-FFF2-40B4-BE49-F238E27FC236}">
                    <a16:creationId xmlns:a16="http://schemas.microsoft.com/office/drawing/2014/main" id="{E19EF24C-0487-4DF9-B899-DD82DD101B62}"/>
                  </a:ext>
                </a:extLst>
              </p:cNvPr>
              <p:cNvSpPr/>
              <p:nvPr/>
            </p:nvSpPr>
            <p:spPr>
              <a:xfrm>
                <a:off x="10209197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43932;p85">
                <a:extLst>
                  <a:ext uri="{FF2B5EF4-FFF2-40B4-BE49-F238E27FC236}">
                    <a16:creationId xmlns:a16="http://schemas.microsoft.com/office/drawing/2014/main" id="{0479D25C-9E79-45DF-B6D0-6040BDB86CDB}"/>
                  </a:ext>
                </a:extLst>
              </p:cNvPr>
              <p:cNvSpPr/>
              <p:nvPr/>
            </p:nvSpPr>
            <p:spPr>
              <a:xfrm>
                <a:off x="10209197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" name="Google Shape;43943;p85">
              <a:extLst>
                <a:ext uri="{FF2B5EF4-FFF2-40B4-BE49-F238E27FC236}">
                  <a16:creationId xmlns:a16="http://schemas.microsoft.com/office/drawing/2014/main" id="{DF4FB56A-BDCC-4829-9CE8-8373A6B462FC}"/>
                </a:ext>
              </a:extLst>
            </p:cNvPr>
            <p:cNvSpPr/>
            <p:nvPr/>
          </p:nvSpPr>
          <p:spPr>
            <a:xfrm>
              <a:off x="10614372" y="6524438"/>
              <a:ext cx="188234" cy="18823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DBEC15FE-E5A5-48E2-BB42-B916F946F72C}"/>
                </a:ext>
              </a:extLst>
            </p:cNvPr>
            <p:cNvGrpSpPr/>
            <p:nvPr/>
          </p:nvGrpSpPr>
          <p:grpSpPr>
            <a:xfrm>
              <a:off x="11012295" y="5026452"/>
              <a:ext cx="188234" cy="1686220"/>
              <a:chOff x="11012295" y="5026452"/>
              <a:chExt cx="188234" cy="1686220"/>
            </a:xfrm>
            <a:grpFill/>
          </p:grpSpPr>
          <p:sp>
            <p:nvSpPr>
              <p:cNvPr id="112" name="Google Shape;43950;p85">
                <a:extLst>
                  <a:ext uri="{FF2B5EF4-FFF2-40B4-BE49-F238E27FC236}">
                    <a16:creationId xmlns:a16="http://schemas.microsoft.com/office/drawing/2014/main" id="{2EF3204A-041C-4E87-BB64-823671F6052B}"/>
                  </a:ext>
                </a:extLst>
              </p:cNvPr>
              <p:cNvSpPr/>
              <p:nvPr/>
            </p:nvSpPr>
            <p:spPr>
              <a:xfrm>
                <a:off x="11012295" y="5026452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43951;p85">
                <a:extLst>
                  <a:ext uri="{FF2B5EF4-FFF2-40B4-BE49-F238E27FC236}">
                    <a16:creationId xmlns:a16="http://schemas.microsoft.com/office/drawing/2014/main" id="{43531E28-86AB-461B-B84D-AB9A1B726BE6}"/>
                  </a:ext>
                </a:extLst>
              </p:cNvPr>
              <p:cNvSpPr/>
              <p:nvPr/>
            </p:nvSpPr>
            <p:spPr>
              <a:xfrm>
                <a:off x="11012295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43952;p85">
                <a:extLst>
                  <a:ext uri="{FF2B5EF4-FFF2-40B4-BE49-F238E27FC236}">
                    <a16:creationId xmlns:a16="http://schemas.microsoft.com/office/drawing/2014/main" id="{D2294966-0F9D-40AE-93AD-10CD0F396D8E}"/>
                  </a:ext>
                </a:extLst>
              </p:cNvPr>
              <p:cNvSpPr/>
              <p:nvPr/>
            </p:nvSpPr>
            <p:spPr>
              <a:xfrm>
                <a:off x="11012295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43953;p85">
                <a:extLst>
                  <a:ext uri="{FF2B5EF4-FFF2-40B4-BE49-F238E27FC236}">
                    <a16:creationId xmlns:a16="http://schemas.microsoft.com/office/drawing/2014/main" id="{AE04A5F2-206A-40FC-8215-BEB799119F8C}"/>
                  </a:ext>
                </a:extLst>
              </p:cNvPr>
              <p:cNvSpPr/>
              <p:nvPr/>
            </p:nvSpPr>
            <p:spPr>
              <a:xfrm>
                <a:off x="11012295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43954;p85">
                <a:extLst>
                  <a:ext uri="{FF2B5EF4-FFF2-40B4-BE49-F238E27FC236}">
                    <a16:creationId xmlns:a16="http://schemas.microsoft.com/office/drawing/2014/main" id="{038C48D9-2F9F-4B8F-A39D-AF1E19C83BFD}"/>
                  </a:ext>
                </a:extLst>
              </p:cNvPr>
              <p:cNvSpPr/>
              <p:nvPr/>
            </p:nvSpPr>
            <p:spPr>
              <a:xfrm>
                <a:off x="11012295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roupe 86">
              <a:extLst>
                <a:ext uri="{FF2B5EF4-FFF2-40B4-BE49-F238E27FC236}">
                  <a16:creationId xmlns:a16="http://schemas.microsoft.com/office/drawing/2014/main" id="{1919498B-2658-4F9F-B1DB-BB86D206AB59}"/>
                </a:ext>
              </a:extLst>
            </p:cNvPr>
            <p:cNvGrpSpPr/>
            <p:nvPr/>
          </p:nvGrpSpPr>
          <p:grpSpPr>
            <a:xfrm>
              <a:off x="11417470" y="4651955"/>
              <a:ext cx="188234" cy="2060717"/>
              <a:chOff x="11417470" y="4651955"/>
              <a:chExt cx="188234" cy="2060717"/>
            </a:xfrm>
            <a:grpFill/>
          </p:grpSpPr>
          <p:sp>
            <p:nvSpPr>
              <p:cNvPr id="97" name="Google Shape;43960;p85">
                <a:extLst>
                  <a:ext uri="{FF2B5EF4-FFF2-40B4-BE49-F238E27FC236}">
                    <a16:creationId xmlns:a16="http://schemas.microsoft.com/office/drawing/2014/main" id="{04553288-7E89-45B4-ADAC-07D5A18E39DD}"/>
                  </a:ext>
                </a:extLst>
              </p:cNvPr>
              <p:cNvSpPr/>
              <p:nvPr/>
            </p:nvSpPr>
            <p:spPr>
              <a:xfrm>
                <a:off x="11417470" y="4651955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43961;p85">
                <a:extLst>
                  <a:ext uri="{FF2B5EF4-FFF2-40B4-BE49-F238E27FC236}">
                    <a16:creationId xmlns:a16="http://schemas.microsoft.com/office/drawing/2014/main" id="{3CE97731-3A76-4337-9802-00A2F252E827}"/>
                  </a:ext>
                </a:extLst>
              </p:cNvPr>
              <p:cNvSpPr/>
              <p:nvPr/>
            </p:nvSpPr>
            <p:spPr>
              <a:xfrm>
                <a:off x="11417470" y="5026452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43962;p85">
                <a:extLst>
                  <a:ext uri="{FF2B5EF4-FFF2-40B4-BE49-F238E27FC236}">
                    <a16:creationId xmlns:a16="http://schemas.microsoft.com/office/drawing/2014/main" id="{9B9E9AEE-E7EC-4FBA-BCA1-DDB705EA03A8}"/>
                  </a:ext>
                </a:extLst>
              </p:cNvPr>
              <p:cNvSpPr/>
              <p:nvPr/>
            </p:nvSpPr>
            <p:spPr>
              <a:xfrm>
                <a:off x="11417470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43963;p85">
                <a:extLst>
                  <a:ext uri="{FF2B5EF4-FFF2-40B4-BE49-F238E27FC236}">
                    <a16:creationId xmlns:a16="http://schemas.microsoft.com/office/drawing/2014/main" id="{C93E9286-095C-43E5-9F64-CAEB1893CCAE}"/>
                  </a:ext>
                </a:extLst>
              </p:cNvPr>
              <p:cNvSpPr/>
              <p:nvPr/>
            </p:nvSpPr>
            <p:spPr>
              <a:xfrm>
                <a:off x="11417470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43964;p85">
                <a:extLst>
                  <a:ext uri="{FF2B5EF4-FFF2-40B4-BE49-F238E27FC236}">
                    <a16:creationId xmlns:a16="http://schemas.microsoft.com/office/drawing/2014/main" id="{99826846-3425-4626-8C43-6A01C9B80D23}"/>
                  </a:ext>
                </a:extLst>
              </p:cNvPr>
              <p:cNvSpPr/>
              <p:nvPr/>
            </p:nvSpPr>
            <p:spPr>
              <a:xfrm>
                <a:off x="11417470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43965;p85">
                <a:extLst>
                  <a:ext uri="{FF2B5EF4-FFF2-40B4-BE49-F238E27FC236}">
                    <a16:creationId xmlns:a16="http://schemas.microsoft.com/office/drawing/2014/main" id="{BFE49EAF-D54B-4981-B8F0-E832009306D7}"/>
                  </a:ext>
                </a:extLst>
              </p:cNvPr>
              <p:cNvSpPr/>
              <p:nvPr/>
            </p:nvSpPr>
            <p:spPr>
              <a:xfrm>
                <a:off x="11417470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A0F6B2D9-8681-47ED-A6AC-78C41705E98D}"/>
                </a:ext>
              </a:extLst>
            </p:cNvPr>
            <p:cNvGrpSpPr/>
            <p:nvPr/>
          </p:nvGrpSpPr>
          <p:grpSpPr>
            <a:xfrm>
              <a:off x="11822646" y="5400949"/>
              <a:ext cx="188234" cy="1311723"/>
              <a:chOff x="11822646" y="5400949"/>
              <a:chExt cx="188234" cy="1311723"/>
            </a:xfrm>
            <a:grpFill/>
          </p:grpSpPr>
          <p:sp>
            <p:nvSpPr>
              <p:cNvPr id="93" name="Google Shape;43973;p85">
                <a:extLst>
                  <a:ext uri="{FF2B5EF4-FFF2-40B4-BE49-F238E27FC236}">
                    <a16:creationId xmlns:a16="http://schemas.microsoft.com/office/drawing/2014/main" id="{9AD471B4-233E-4A5E-A56E-3E34AA533EEB}"/>
                  </a:ext>
                </a:extLst>
              </p:cNvPr>
              <p:cNvSpPr/>
              <p:nvPr/>
            </p:nvSpPr>
            <p:spPr>
              <a:xfrm>
                <a:off x="11822646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43974;p85">
                <a:extLst>
                  <a:ext uri="{FF2B5EF4-FFF2-40B4-BE49-F238E27FC236}">
                    <a16:creationId xmlns:a16="http://schemas.microsoft.com/office/drawing/2014/main" id="{65D46D0A-1DAB-4F35-AA13-6D24BAAD4666}"/>
                  </a:ext>
                </a:extLst>
              </p:cNvPr>
              <p:cNvSpPr/>
              <p:nvPr/>
            </p:nvSpPr>
            <p:spPr>
              <a:xfrm>
                <a:off x="11822646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43975;p85">
                <a:extLst>
                  <a:ext uri="{FF2B5EF4-FFF2-40B4-BE49-F238E27FC236}">
                    <a16:creationId xmlns:a16="http://schemas.microsoft.com/office/drawing/2014/main" id="{C0920581-6137-46A6-B7DF-0C3453805D4B}"/>
                  </a:ext>
                </a:extLst>
              </p:cNvPr>
              <p:cNvSpPr/>
              <p:nvPr/>
            </p:nvSpPr>
            <p:spPr>
              <a:xfrm>
                <a:off x="11822646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43976;p85">
                <a:extLst>
                  <a:ext uri="{FF2B5EF4-FFF2-40B4-BE49-F238E27FC236}">
                    <a16:creationId xmlns:a16="http://schemas.microsoft.com/office/drawing/2014/main" id="{39F906E4-96EE-4B79-8C76-36E97D8519BC}"/>
                  </a:ext>
                </a:extLst>
              </p:cNvPr>
              <p:cNvSpPr/>
              <p:nvPr/>
            </p:nvSpPr>
            <p:spPr>
              <a:xfrm>
                <a:off x="11822646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6" name="Google Shape;8018;p67">
            <a:extLst>
              <a:ext uri="{FF2B5EF4-FFF2-40B4-BE49-F238E27FC236}">
                <a16:creationId xmlns:a16="http://schemas.microsoft.com/office/drawing/2014/main" id="{10F486A7-042A-4C90-9469-F794810D4EEE}"/>
              </a:ext>
            </a:extLst>
          </p:cNvPr>
          <p:cNvGrpSpPr/>
          <p:nvPr/>
        </p:nvGrpSpPr>
        <p:grpSpPr>
          <a:xfrm>
            <a:off x="1621978" y="472737"/>
            <a:ext cx="631275" cy="632738"/>
            <a:chOff x="-3137650" y="2408950"/>
            <a:chExt cx="291450" cy="292125"/>
          </a:xfrm>
          <a:solidFill>
            <a:srgbClr val="313335"/>
          </a:solidFill>
        </p:grpSpPr>
        <p:sp>
          <p:nvSpPr>
            <p:cNvPr id="167" name="Google Shape;8019;p67">
              <a:extLst>
                <a:ext uri="{FF2B5EF4-FFF2-40B4-BE49-F238E27FC236}">
                  <a16:creationId xmlns:a16="http://schemas.microsoft.com/office/drawing/2014/main" id="{03C5BD8A-7A5C-458F-9D1A-D5D54CC6185B}"/>
                </a:ext>
              </a:extLst>
            </p:cNvPr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8020;p67">
              <a:extLst>
                <a:ext uri="{FF2B5EF4-FFF2-40B4-BE49-F238E27FC236}">
                  <a16:creationId xmlns:a16="http://schemas.microsoft.com/office/drawing/2014/main" id="{E975D182-6CDE-4B95-AAA2-D37F9F405651}"/>
                </a:ext>
              </a:extLst>
            </p:cNvPr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8021;p67">
              <a:extLst>
                <a:ext uri="{FF2B5EF4-FFF2-40B4-BE49-F238E27FC236}">
                  <a16:creationId xmlns:a16="http://schemas.microsoft.com/office/drawing/2014/main" id="{100EA663-A652-460A-B76A-2823EE3ACAC0}"/>
                </a:ext>
              </a:extLst>
            </p:cNvPr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8022;p67">
              <a:extLst>
                <a:ext uri="{FF2B5EF4-FFF2-40B4-BE49-F238E27FC236}">
                  <a16:creationId xmlns:a16="http://schemas.microsoft.com/office/drawing/2014/main" id="{556E937C-535A-4DF0-A7C1-DE9BF2A924AC}"/>
                </a:ext>
              </a:extLst>
            </p:cNvPr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8023;p67">
              <a:extLst>
                <a:ext uri="{FF2B5EF4-FFF2-40B4-BE49-F238E27FC236}">
                  <a16:creationId xmlns:a16="http://schemas.microsoft.com/office/drawing/2014/main" id="{4B841003-E86A-48BA-9484-B8CDBCF8A78C}"/>
                </a:ext>
              </a:extLst>
            </p:cNvPr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8044;p67">
            <a:extLst>
              <a:ext uri="{FF2B5EF4-FFF2-40B4-BE49-F238E27FC236}">
                <a16:creationId xmlns:a16="http://schemas.microsoft.com/office/drawing/2014/main" id="{92FD06AE-7986-4F54-9277-87924477F585}"/>
              </a:ext>
            </a:extLst>
          </p:cNvPr>
          <p:cNvGrpSpPr/>
          <p:nvPr/>
        </p:nvGrpSpPr>
        <p:grpSpPr>
          <a:xfrm>
            <a:off x="1622359" y="1229012"/>
            <a:ext cx="750971" cy="748997"/>
            <a:chOff x="-4570325" y="2405775"/>
            <a:chExt cx="294600" cy="293825"/>
          </a:xfrm>
          <a:solidFill>
            <a:srgbClr val="3C3F41"/>
          </a:solidFill>
        </p:grpSpPr>
        <p:sp>
          <p:nvSpPr>
            <p:cNvPr id="173" name="Google Shape;8045;p67">
              <a:extLst>
                <a:ext uri="{FF2B5EF4-FFF2-40B4-BE49-F238E27FC236}">
                  <a16:creationId xmlns:a16="http://schemas.microsoft.com/office/drawing/2014/main" id="{5D93ED18-3D0E-4FF7-8294-A23FD155073F}"/>
                </a:ext>
              </a:extLst>
            </p:cNvPr>
            <p:cNvSpPr/>
            <p:nvPr/>
          </p:nvSpPr>
          <p:spPr>
            <a:xfrm>
              <a:off x="-4570325" y="2405775"/>
              <a:ext cx="294600" cy="293825"/>
            </a:xfrm>
            <a:custGeom>
              <a:avLst/>
              <a:gdLst/>
              <a:ahLst/>
              <a:cxnLst/>
              <a:rect l="l" t="t" r="r" b="b"/>
              <a:pathLst>
                <a:path w="11784" h="11753" extrusionOk="0">
                  <a:moveTo>
                    <a:pt x="5734" y="694"/>
                  </a:moveTo>
                  <a:cubicBezTo>
                    <a:pt x="7624" y="694"/>
                    <a:pt x="9168" y="2238"/>
                    <a:pt x="9168" y="4128"/>
                  </a:cubicBezTo>
                  <a:cubicBezTo>
                    <a:pt x="9168" y="6050"/>
                    <a:pt x="7624" y="7594"/>
                    <a:pt x="5734" y="7594"/>
                  </a:cubicBezTo>
                  <a:cubicBezTo>
                    <a:pt x="3844" y="7594"/>
                    <a:pt x="2332" y="6018"/>
                    <a:pt x="2332" y="4128"/>
                  </a:cubicBezTo>
                  <a:cubicBezTo>
                    <a:pt x="2332" y="2238"/>
                    <a:pt x="3844" y="694"/>
                    <a:pt x="5734" y="694"/>
                  </a:cubicBezTo>
                  <a:close/>
                  <a:moveTo>
                    <a:pt x="977" y="7531"/>
                  </a:moveTo>
                  <a:cubicBezTo>
                    <a:pt x="1166" y="7531"/>
                    <a:pt x="1323" y="7688"/>
                    <a:pt x="1323" y="7909"/>
                  </a:cubicBezTo>
                  <a:cubicBezTo>
                    <a:pt x="1292" y="8129"/>
                    <a:pt x="1134" y="8255"/>
                    <a:pt x="977" y="8255"/>
                  </a:cubicBezTo>
                  <a:cubicBezTo>
                    <a:pt x="788" y="8255"/>
                    <a:pt x="630" y="8098"/>
                    <a:pt x="630" y="7909"/>
                  </a:cubicBezTo>
                  <a:cubicBezTo>
                    <a:pt x="630" y="7688"/>
                    <a:pt x="788" y="7531"/>
                    <a:pt x="977" y="7531"/>
                  </a:cubicBezTo>
                  <a:close/>
                  <a:moveTo>
                    <a:pt x="10586" y="7531"/>
                  </a:moveTo>
                  <a:cubicBezTo>
                    <a:pt x="10775" y="7531"/>
                    <a:pt x="10932" y="7688"/>
                    <a:pt x="10932" y="7909"/>
                  </a:cubicBezTo>
                  <a:cubicBezTo>
                    <a:pt x="10932" y="8129"/>
                    <a:pt x="10775" y="8255"/>
                    <a:pt x="10586" y="8255"/>
                  </a:cubicBezTo>
                  <a:cubicBezTo>
                    <a:pt x="10397" y="8255"/>
                    <a:pt x="10239" y="8098"/>
                    <a:pt x="10239" y="7909"/>
                  </a:cubicBezTo>
                  <a:cubicBezTo>
                    <a:pt x="10239" y="7688"/>
                    <a:pt x="10397" y="7531"/>
                    <a:pt x="10586" y="7531"/>
                  </a:cubicBezTo>
                  <a:close/>
                  <a:moveTo>
                    <a:pt x="3025" y="9641"/>
                  </a:moveTo>
                  <a:cubicBezTo>
                    <a:pt x="3214" y="9641"/>
                    <a:pt x="3371" y="9799"/>
                    <a:pt x="3371" y="9988"/>
                  </a:cubicBezTo>
                  <a:cubicBezTo>
                    <a:pt x="3340" y="10177"/>
                    <a:pt x="3214" y="10335"/>
                    <a:pt x="3025" y="10335"/>
                  </a:cubicBezTo>
                  <a:cubicBezTo>
                    <a:pt x="2836" y="10335"/>
                    <a:pt x="2678" y="10177"/>
                    <a:pt x="2678" y="9988"/>
                  </a:cubicBezTo>
                  <a:cubicBezTo>
                    <a:pt x="2678" y="9799"/>
                    <a:pt x="2836" y="9641"/>
                    <a:pt x="3025" y="9641"/>
                  </a:cubicBezTo>
                  <a:close/>
                  <a:moveTo>
                    <a:pt x="8475" y="9641"/>
                  </a:moveTo>
                  <a:cubicBezTo>
                    <a:pt x="8696" y="9641"/>
                    <a:pt x="8822" y="9799"/>
                    <a:pt x="8822" y="9988"/>
                  </a:cubicBezTo>
                  <a:cubicBezTo>
                    <a:pt x="8822" y="10177"/>
                    <a:pt x="8664" y="10335"/>
                    <a:pt x="8475" y="10335"/>
                  </a:cubicBezTo>
                  <a:cubicBezTo>
                    <a:pt x="8255" y="10335"/>
                    <a:pt x="8128" y="10177"/>
                    <a:pt x="8128" y="9988"/>
                  </a:cubicBezTo>
                  <a:cubicBezTo>
                    <a:pt x="8128" y="9799"/>
                    <a:pt x="8255" y="9641"/>
                    <a:pt x="8475" y="9641"/>
                  </a:cubicBezTo>
                  <a:close/>
                  <a:moveTo>
                    <a:pt x="5734" y="10303"/>
                  </a:moveTo>
                  <a:cubicBezTo>
                    <a:pt x="5955" y="10303"/>
                    <a:pt x="6112" y="10461"/>
                    <a:pt x="6112" y="10650"/>
                  </a:cubicBezTo>
                  <a:cubicBezTo>
                    <a:pt x="6112" y="10839"/>
                    <a:pt x="5955" y="10996"/>
                    <a:pt x="5734" y="10996"/>
                  </a:cubicBezTo>
                  <a:cubicBezTo>
                    <a:pt x="5545" y="10996"/>
                    <a:pt x="5388" y="10839"/>
                    <a:pt x="5388" y="10650"/>
                  </a:cubicBezTo>
                  <a:cubicBezTo>
                    <a:pt x="5388" y="10461"/>
                    <a:pt x="5545" y="10303"/>
                    <a:pt x="5734" y="10303"/>
                  </a:cubicBezTo>
                  <a:close/>
                  <a:moveTo>
                    <a:pt x="5797" y="1"/>
                  </a:moveTo>
                  <a:cubicBezTo>
                    <a:pt x="3497" y="1"/>
                    <a:pt x="1701" y="1860"/>
                    <a:pt x="1701" y="4097"/>
                  </a:cubicBezTo>
                  <a:cubicBezTo>
                    <a:pt x="1701" y="5010"/>
                    <a:pt x="2017" y="5924"/>
                    <a:pt x="2552" y="6617"/>
                  </a:cubicBezTo>
                  <a:lnTo>
                    <a:pt x="1701" y="7153"/>
                  </a:lnTo>
                  <a:cubicBezTo>
                    <a:pt x="1481" y="6995"/>
                    <a:pt x="1260" y="6901"/>
                    <a:pt x="1040" y="6901"/>
                  </a:cubicBezTo>
                  <a:cubicBezTo>
                    <a:pt x="473" y="6901"/>
                    <a:pt x="0" y="7373"/>
                    <a:pt x="0" y="7940"/>
                  </a:cubicBezTo>
                  <a:cubicBezTo>
                    <a:pt x="0" y="8476"/>
                    <a:pt x="473" y="8948"/>
                    <a:pt x="1040" y="8948"/>
                  </a:cubicBezTo>
                  <a:cubicBezTo>
                    <a:pt x="1575" y="8948"/>
                    <a:pt x="2048" y="8476"/>
                    <a:pt x="2048" y="7940"/>
                  </a:cubicBezTo>
                  <a:lnTo>
                    <a:pt x="2048" y="7751"/>
                  </a:lnTo>
                  <a:lnTo>
                    <a:pt x="3088" y="7153"/>
                  </a:lnTo>
                  <a:cubicBezTo>
                    <a:pt x="3340" y="7373"/>
                    <a:pt x="3623" y="7625"/>
                    <a:pt x="3970" y="7783"/>
                  </a:cubicBezTo>
                  <a:lnTo>
                    <a:pt x="3308" y="8948"/>
                  </a:lnTo>
                  <a:lnTo>
                    <a:pt x="3119" y="8948"/>
                  </a:lnTo>
                  <a:cubicBezTo>
                    <a:pt x="2552" y="8948"/>
                    <a:pt x="2080" y="9421"/>
                    <a:pt x="2080" y="9988"/>
                  </a:cubicBezTo>
                  <a:cubicBezTo>
                    <a:pt x="2080" y="10524"/>
                    <a:pt x="2552" y="10996"/>
                    <a:pt x="3119" y="10996"/>
                  </a:cubicBezTo>
                  <a:cubicBezTo>
                    <a:pt x="3655" y="10996"/>
                    <a:pt x="4127" y="10524"/>
                    <a:pt x="4127" y="9988"/>
                  </a:cubicBezTo>
                  <a:cubicBezTo>
                    <a:pt x="4127" y="9736"/>
                    <a:pt x="4064" y="9515"/>
                    <a:pt x="3907" y="9326"/>
                  </a:cubicBezTo>
                  <a:lnTo>
                    <a:pt x="4600" y="8098"/>
                  </a:lnTo>
                  <a:cubicBezTo>
                    <a:pt x="4883" y="8161"/>
                    <a:pt x="5199" y="8255"/>
                    <a:pt x="5514" y="8287"/>
                  </a:cubicBezTo>
                  <a:lnTo>
                    <a:pt x="5514" y="9736"/>
                  </a:lnTo>
                  <a:cubicBezTo>
                    <a:pt x="5136" y="9894"/>
                    <a:pt x="4852" y="10272"/>
                    <a:pt x="4852" y="10713"/>
                  </a:cubicBezTo>
                  <a:cubicBezTo>
                    <a:pt x="4852" y="11280"/>
                    <a:pt x="5325" y="11752"/>
                    <a:pt x="5860" y="11752"/>
                  </a:cubicBezTo>
                  <a:cubicBezTo>
                    <a:pt x="6427" y="11752"/>
                    <a:pt x="6900" y="11280"/>
                    <a:pt x="6900" y="10713"/>
                  </a:cubicBezTo>
                  <a:cubicBezTo>
                    <a:pt x="6900" y="10303"/>
                    <a:pt x="6616" y="9894"/>
                    <a:pt x="6238" y="9736"/>
                  </a:cubicBezTo>
                  <a:lnTo>
                    <a:pt x="6238" y="8287"/>
                  </a:lnTo>
                  <a:cubicBezTo>
                    <a:pt x="6553" y="8255"/>
                    <a:pt x="6868" y="8224"/>
                    <a:pt x="7120" y="8098"/>
                  </a:cubicBezTo>
                  <a:lnTo>
                    <a:pt x="7845" y="9326"/>
                  </a:lnTo>
                  <a:cubicBezTo>
                    <a:pt x="7687" y="9515"/>
                    <a:pt x="7593" y="9736"/>
                    <a:pt x="7593" y="9988"/>
                  </a:cubicBezTo>
                  <a:cubicBezTo>
                    <a:pt x="7593" y="10524"/>
                    <a:pt x="8065" y="10996"/>
                    <a:pt x="8633" y="10996"/>
                  </a:cubicBezTo>
                  <a:cubicBezTo>
                    <a:pt x="9168" y="10996"/>
                    <a:pt x="9641" y="10524"/>
                    <a:pt x="9641" y="9988"/>
                  </a:cubicBezTo>
                  <a:cubicBezTo>
                    <a:pt x="9641" y="9421"/>
                    <a:pt x="9168" y="8948"/>
                    <a:pt x="8633" y="8948"/>
                  </a:cubicBezTo>
                  <a:lnTo>
                    <a:pt x="8444" y="8948"/>
                  </a:lnTo>
                  <a:lnTo>
                    <a:pt x="7750" y="7783"/>
                  </a:lnTo>
                  <a:cubicBezTo>
                    <a:pt x="8065" y="7625"/>
                    <a:pt x="8381" y="7373"/>
                    <a:pt x="8664" y="7153"/>
                  </a:cubicBezTo>
                  <a:lnTo>
                    <a:pt x="9735" y="7751"/>
                  </a:lnTo>
                  <a:lnTo>
                    <a:pt x="9735" y="7940"/>
                  </a:lnTo>
                  <a:cubicBezTo>
                    <a:pt x="9735" y="8476"/>
                    <a:pt x="10208" y="8948"/>
                    <a:pt x="10743" y="8948"/>
                  </a:cubicBezTo>
                  <a:cubicBezTo>
                    <a:pt x="11310" y="8948"/>
                    <a:pt x="11783" y="8476"/>
                    <a:pt x="11783" y="7940"/>
                  </a:cubicBezTo>
                  <a:cubicBezTo>
                    <a:pt x="11626" y="7342"/>
                    <a:pt x="11153" y="6901"/>
                    <a:pt x="10586" y="6901"/>
                  </a:cubicBezTo>
                  <a:cubicBezTo>
                    <a:pt x="10302" y="6901"/>
                    <a:pt x="10082" y="6995"/>
                    <a:pt x="9924" y="7153"/>
                  </a:cubicBezTo>
                  <a:lnTo>
                    <a:pt x="9011" y="6617"/>
                  </a:lnTo>
                  <a:cubicBezTo>
                    <a:pt x="9578" y="5924"/>
                    <a:pt x="9893" y="5010"/>
                    <a:pt x="9893" y="4097"/>
                  </a:cubicBezTo>
                  <a:cubicBezTo>
                    <a:pt x="9893" y="1828"/>
                    <a:pt x="8034" y="1"/>
                    <a:pt x="57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8046;p67">
              <a:extLst>
                <a:ext uri="{FF2B5EF4-FFF2-40B4-BE49-F238E27FC236}">
                  <a16:creationId xmlns:a16="http://schemas.microsoft.com/office/drawing/2014/main" id="{F9601437-4726-4678-AB3C-6ADB6CFF3E3F}"/>
                </a:ext>
              </a:extLst>
            </p:cNvPr>
            <p:cNvSpPr/>
            <p:nvPr/>
          </p:nvSpPr>
          <p:spPr>
            <a:xfrm>
              <a:off x="-4478175" y="2439650"/>
              <a:ext cx="103975" cy="120525"/>
            </a:xfrm>
            <a:custGeom>
              <a:avLst/>
              <a:gdLst/>
              <a:ahLst/>
              <a:cxnLst/>
              <a:rect l="l" t="t" r="r" b="b"/>
              <a:pathLst>
                <a:path w="4159" h="4821" extrusionOk="0">
                  <a:moveTo>
                    <a:pt x="2048" y="725"/>
                  </a:moveTo>
                  <a:cubicBezTo>
                    <a:pt x="2458" y="725"/>
                    <a:pt x="2741" y="1040"/>
                    <a:pt x="2741" y="1387"/>
                  </a:cubicBezTo>
                  <a:cubicBezTo>
                    <a:pt x="2741" y="1765"/>
                    <a:pt x="2426" y="2049"/>
                    <a:pt x="2048" y="2049"/>
                  </a:cubicBezTo>
                  <a:cubicBezTo>
                    <a:pt x="1702" y="2049"/>
                    <a:pt x="1387" y="1733"/>
                    <a:pt x="1387" y="1387"/>
                  </a:cubicBezTo>
                  <a:cubicBezTo>
                    <a:pt x="1387" y="1040"/>
                    <a:pt x="1702" y="725"/>
                    <a:pt x="2048" y="725"/>
                  </a:cubicBezTo>
                  <a:close/>
                  <a:moveTo>
                    <a:pt x="2363" y="2773"/>
                  </a:moveTo>
                  <a:cubicBezTo>
                    <a:pt x="2930" y="2773"/>
                    <a:pt x="3403" y="3246"/>
                    <a:pt x="3403" y="3781"/>
                  </a:cubicBezTo>
                  <a:lnTo>
                    <a:pt x="3403" y="4128"/>
                  </a:lnTo>
                  <a:lnTo>
                    <a:pt x="630" y="4128"/>
                  </a:lnTo>
                  <a:lnTo>
                    <a:pt x="630" y="3781"/>
                  </a:lnTo>
                  <a:lnTo>
                    <a:pt x="693" y="3781"/>
                  </a:lnTo>
                  <a:cubicBezTo>
                    <a:pt x="693" y="3246"/>
                    <a:pt x="1166" y="2773"/>
                    <a:pt x="1702" y="2773"/>
                  </a:cubicBezTo>
                  <a:close/>
                  <a:moveTo>
                    <a:pt x="2111" y="1"/>
                  </a:moveTo>
                  <a:cubicBezTo>
                    <a:pt x="1355" y="1"/>
                    <a:pt x="725" y="631"/>
                    <a:pt x="725" y="1387"/>
                  </a:cubicBezTo>
                  <a:cubicBezTo>
                    <a:pt x="725" y="1702"/>
                    <a:pt x="851" y="2017"/>
                    <a:pt x="1040" y="2238"/>
                  </a:cubicBezTo>
                  <a:cubicBezTo>
                    <a:pt x="441" y="2521"/>
                    <a:pt x="63" y="3120"/>
                    <a:pt x="63" y="3781"/>
                  </a:cubicBezTo>
                  <a:lnTo>
                    <a:pt x="63" y="4443"/>
                  </a:lnTo>
                  <a:cubicBezTo>
                    <a:pt x="0" y="4663"/>
                    <a:pt x="158" y="4821"/>
                    <a:pt x="378" y="4821"/>
                  </a:cubicBezTo>
                  <a:lnTo>
                    <a:pt x="3781" y="4821"/>
                  </a:lnTo>
                  <a:cubicBezTo>
                    <a:pt x="4001" y="4821"/>
                    <a:pt x="4159" y="4663"/>
                    <a:pt x="4159" y="4443"/>
                  </a:cubicBezTo>
                  <a:lnTo>
                    <a:pt x="4159" y="3781"/>
                  </a:lnTo>
                  <a:cubicBezTo>
                    <a:pt x="4159" y="3120"/>
                    <a:pt x="3749" y="2521"/>
                    <a:pt x="3151" y="2238"/>
                  </a:cubicBezTo>
                  <a:cubicBezTo>
                    <a:pt x="3371" y="2017"/>
                    <a:pt x="3466" y="1733"/>
                    <a:pt x="3466" y="1387"/>
                  </a:cubicBezTo>
                  <a:cubicBezTo>
                    <a:pt x="3466" y="631"/>
                    <a:pt x="2836" y="1"/>
                    <a:pt x="21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8024;p67">
            <a:extLst>
              <a:ext uri="{FF2B5EF4-FFF2-40B4-BE49-F238E27FC236}">
                <a16:creationId xmlns:a16="http://schemas.microsoft.com/office/drawing/2014/main" id="{1B660D28-B60F-4F68-826E-53FDE1DABA33}"/>
              </a:ext>
            </a:extLst>
          </p:cNvPr>
          <p:cNvGrpSpPr/>
          <p:nvPr/>
        </p:nvGrpSpPr>
        <p:grpSpPr>
          <a:xfrm>
            <a:off x="96625" y="2069974"/>
            <a:ext cx="2576809" cy="2277314"/>
            <a:chOff x="-3137650" y="2787000"/>
            <a:chExt cx="291450" cy="257575"/>
          </a:xfrm>
          <a:solidFill>
            <a:srgbClr val="313335"/>
          </a:solidFill>
        </p:grpSpPr>
        <p:sp>
          <p:nvSpPr>
            <p:cNvPr id="176" name="Google Shape;8025;p67">
              <a:extLst>
                <a:ext uri="{FF2B5EF4-FFF2-40B4-BE49-F238E27FC236}">
                  <a16:creationId xmlns:a16="http://schemas.microsoft.com/office/drawing/2014/main" id="{154DF631-2A23-46BE-A49A-D1B27C1DFA8A}"/>
                </a:ext>
              </a:extLst>
            </p:cNvPr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8026;p67">
              <a:extLst>
                <a:ext uri="{FF2B5EF4-FFF2-40B4-BE49-F238E27FC236}">
                  <a16:creationId xmlns:a16="http://schemas.microsoft.com/office/drawing/2014/main" id="{879E6AF6-8E1D-4E1F-A18B-6DDBE3809279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8027;p67">
              <a:extLst>
                <a:ext uri="{FF2B5EF4-FFF2-40B4-BE49-F238E27FC236}">
                  <a16:creationId xmlns:a16="http://schemas.microsoft.com/office/drawing/2014/main" id="{2E02E92E-DE74-4B77-8577-42540964A828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8028;p67">
              <a:extLst>
                <a:ext uri="{FF2B5EF4-FFF2-40B4-BE49-F238E27FC236}">
                  <a16:creationId xmlns:a16="http://schemas.microsoft.com/office/drawing/2014/main" id="{6032D391-7046-489B-8DEF-F001666E7866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8029;p67">
              <a:extLst>
                <a:ext uri="{FF2B5EF4-FFF2-40B4-BE49-F238E27FC236}">
                  <a16:creationId xmlns:a16="http://schemas.microsoft.com/office/drawing/2014/main" id="{8C27B98B-CD1D-4301-BE0A-7585B01EB593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8030;p67">
              <a:extLst>
                <a:ext uri="{FF2B5EF4-FFF2-40B4-BE49-F238E27FC236}">
                  <a16:creationId xmlns:a16="http://schemas.microsoft.com/office/drawing/2014/main" id="{89E8B2FB-8795-4760-B1A6-DC4F23C8314B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8031;p67">
              <a:extLst>
                <a:ext uri="{FF2B5EF4-FFF2-40B4-BE49-F238E27FC236}">
                  <a16:creationId xmlns:a16="http://schemas.microsoft.com/office/drawing/2014/main" id="{8932F36E-305E-4C5B-AD91-53D11C904198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8032;p67">
              <a:extLst>
                <a:ext uri="{FF2B5EF4-FFF2-40B4-BE49-F238E27FC236}">
                  <a16:creationId xmlns:a16="http://schemas.microsoft.com/office/drawing/2014/main" id="{FC8DB77B-FF9F-4709-9894-20EEE6D0B61D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8129;p67">
            <a:extLst>
              <a:ext uri="{FF2B5EF4-FFF2-40B4-BE49-F238E27FC236}">
                <a16:creationId xmlns:a16="http://schemas.microsoft.com/office/drawing/2014/main" id="{5F9FC581-84AB-4F7D-94E2-4954433815BE}"/>
              </a:ext>
            </a:extLst>
          </p:cNvPr>
          <p:cNvGrpSpPr/>
          <p:nvPr/>
        </p:nvGrpSpPr>
        <p:grpSpPr>
          <a:xfrm>
            <a:off x="262486" y="472737"/>
            <a:ext cx="1318551" cy="1325563"/>
            <a:chOff x="-3852025" y="2764950"/>
            <a:chExt cx="291450" cy="293000"/>
          </a:xfrm>
          <a:solidFill>
            <a:srgbClr val="313335"/>
          </a:solidFill>
        </p:grpSpPr>
        <p:sp>
          <p:nvSpPr>
            <p:cNvPr id="185" name="Google Shape;8130;p67">
              <a:extLst>
                <a:ext uri="{FF2B5EF4-FFF2-40B4-BE49-F238E27FC236}">
                  <a16:creationId xmlns:a16="http://schemas.microsoft.com/office/drawing/2014/main" id="{89D057A6-E04F-48CA-AE4A-8D8AD884251C}"/>
                </a:ext>
              </a:extLst>
            </p:cNvPr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8131;p67">
              <a:extLst>
                <a:ext uri="{FF2B5EF4-FFF2-40B4-BE49-F238E27FC236}">
                  <a16:creationId xmlns:a16="http://schemas.microsoft.com/office/drawing/2014/main" id="{2B108C6F-F36B-4AB4-9EE2-AA2441B83FF7}"/>
                </a:ext>
              </a:extLst>
            </p:cNvPr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659FB924-1D3E-4825-A609-E7F3EC8123A5}"/>
              </a:ext>
            </a:extLst>
          </p:cNvPr>
          <p:cNvGrpSpPr/>
          <p:nvPr/>
        </p:nvGrpSpPr>
        <p:grpSpPr>
          <a:xfrm>
            <a:off x="8197795" y="4279365"/>
            <a:ext cx="3813085" cy="2433307"/>
            <a:chOff x="8197795" y="4279365"/>
            <a:chExt cx="3813085" cy="2433307"/>
          </a:xfrm>
          <a:solidFill>
            <a:srgbClr val="3C3F41"/>
          </a:solidFill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8746F47A-9D31-4925-B35E-411CCA31B34B}"/>
                </a:ext>
              </a:extLst>
            </p:cNvPr>
            <p:cNvGrpSpPr/>
            <p:nvPr/>
          </p:nvGrpSpPr>
          <p:grpSpPr>
            <a:xfrm>
              <a:off x="8197795" y="4651955"/>
              <a:ext cx="188234" cy="2060717"/>
              <a:chOff x="8197795" y="4651955"/>
              <a:chExt cx="188234" cy="2060717"/>
            </a:xfrm>
            <a:grpFill/>
          </p:grpSpPr>
          <p:sp>
            <p:nvSpPr>
              <p:cNvPr id="136" name="Google Shape;43872;p85">
                <a:extLst>
                  <a:ext uri="{FF2B5EF4-FFF2-40B4-BE49-F238E27FC236}">
                    <a16:creationId xmlns:a16="http://schemas.microsoft.com/office/drawing/2014/main" id="{0D462FE2-F0A1-4A71-BC8A-0F7E648DF896}"/>
                  </a:ext>
                </a:extLst>
              </p:cNvPr>
              <p:cNvSpPr/>
              <p:nvPr/>
            </p:nvSpPr>
            <p:spPr>
              <a:xfrm>
                <a:off x="8197795" y="4651955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43873;p85">
                <a:extLst>
                  <a:ext uri="{FF2B5EF4-FFF2-40B4-BE49-F238E27FC236}">
                    <a16:creationId xmlns:a16="http://schemas.microsoft.com/office/drawing/2014/main" id="{BF90C6B2-93C4-48B4-B38A-C2F129E47603}"/>
                  </a:ext>
                </a:extLst>
              </p:cNvPr>
              <p:cNvSpPr/>
              <p:nvPr/>
            </p:nvSpPr>
            <p:spPr>
              <a:xfrm>
                <a:off x="8197795" y="5026452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43874;p85">
                <a:extLst>
                  <a:ext uri="{FF2B5EF4-FFF2-40B4-BE49-F238E27FC236}">
                    <a16:creationId xmlns:a16="http://schemas.microsoft.com/office/drawing/2014/main" id="{16DC7412-12D0-4911-9385-22C01CFFCEED}"/>
                  </a:ext>
                </a:extLst>
              </p:cNvPr>
              <p:cNvSpPr/>
              <p:nvPr/>
            </p:nvSpPr>
            <p:spPr>
              <a:xfrm>
                <a:off x="8197795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43875;p85">
                <a:extLst>
                  <a:ext uri="{FF2B5EF4-FFF2-40B4-BE49-F238E27FC236}">
                    <a16:creationId xmlns:a16="http://schemas.microsoft.com/office/drawing/2014/main" id="{0006455B-05A0-433A-938A-22BBE19C7C31}"/>
                  </a:ext>
                </a:extLst>
              </p:cNvPr>
              <p:cNvSpPr/>
              <p:nvPr/>
            </p:nvSpPr>
            <p:spPr>
              <a:xfrm>
                <a:off x="8197795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43876;p85">
                <a:extLst>
                  <a:ext uri="{FF2B5EF4-FFF2-40B4-BE49-F238E27FC236}">
                    <a16:creationId xmlns:a16="http://schemas.microsoft.com/office/drawing/2014/main" id="{C2FB7C8E-66E7-4D66-BC57-1B4D44D6BB24}"/>
                  </a:ext>
                </a:extLst>
              </p:cNvPr>
              <p:cNvSpPr/>
              <p:nvPr/>
            </p:nvSpPr>
            <p:spPr>
              <a:xfrm>
                <a:off x="8197795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43877;p85">
                <a:extLst>
                  <a:ext uri="{FF2B5EF4-FFF2-40B4-BE49-F238E27FC236}">
                    <a16:creationId xmlns:a16="http://schemas.microsoft.com/office/drawing/2014/main" id="{659D80E7-F7FC-47E9-88D9-04469086CB74}"/>
                  </a:ext>
                </a:extLst>
              </p:cNvPr>
              <p:cNvSpPr/>
              <p:nvPr/>
            </p:nvSpPr>
            <p:spPr>
              <a:xfrm>
                <a:off x="8197795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730CA086-555D-4AA7-95D8-7C459F4A7CAD}"/>
                </a:ext>
              </a:extLst>
            </p:cNvPr>
            <p:cNvGrpSpPr/>
            <p:nvPr/>
          </p:nvGrpSpPr>
          <p:grpSpPr>
            <a:xfrm>
              <a:off x="8602970" y="5400949"/>
              <a:ext cx="188234" cy="1311723"/>
              <a:chOff x="8602970" y="5400949"/>
              <a:chExt cx="188234" cy="1311723"/>
            </a:xfrm>
            <a:grpFill/>
          </p:grpSpPr>
          <p:sp>
            <p:nvSpPr>
              <p:cNvPr id="128" name="Google Shape;43885;p85">
                <a:extLst>
                  <a:ext uri="{FF2B5EF4-FFF2-40B4-BE49-F238E27FC236}">
                    <a16:creationId xmlns:a16="http://schemas.microsoft.com/office/drawing/2014/main" id="{DD2ED7D2-FF9C-4885-AADE-3E571F077969}"/>
                  </a:ext>
                </a:extLst>
              </p:cNvPr>
              <p:cNvSpPr/>
              <p:nvPr/>
            </p:nvSpPr>
            <p:spPr>
              <a:xfrm>
                <a:off x="8602970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43886;p85">
                <a:extLst>
                  <a:ext uri="{FF2B5EF4-FFF2-40B4-BE49-F238E27FC236}">
                    <a16:creationId xmlns:a16="http://schemas.microsoft.com/office/drawing/2014/main" id="{19EDA902-C6D8-4FF8-86E1-A3FBF4CA0E0C}"/>
                  </a:ext>
                </a:extLst>
              </p:cNvPr>
              <p:cNvSpPr/>
              <p:nvPr/>
            </p:nvSpPr>
            <p:spPr>
              <a:xfrm>
                <a:off x="8602970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43887;p85">
                <a:extLst>
                  <a:ext uri="{FF2B5EF4-FFF2-40B4-BE49-F238E27FC236}">
                    <a16:creationId xmlns:a16="http://schemas.microsoft.com/office/drawing/2014/main" id="{02FD1A1C-1C56-48E3-A6D7-7EFD01731F39}"/>
                  </a:ext>
                </a:extLst>
              </p:cNvPr>
              <p:cNvSpPr/>
              <p:nvPr/>
            </p:nvSpPr>
            <p:spPr>
              <a:xfrm>
                <a:off x="8602970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43888;p85">
                <a:extLst>
                  <a:ext uri="{FF2B5EF4-FFF2-40B4-BE49-F238E27FC236}">
                    <a16:creationId xmlns:a16="http://schemas.microsoft.com/office/drawing/2014/main" id="{10B86DAE-B4FC-4DC7-B67E-75370E541349}"/>
                  </a:ext>
                </a:extLst>
              </p:cNvPr>
              <p:cNvSpPr/>
              <p:nvPr/>
            </p:nvSpPr>
            <p:spPr>
              <a:xfrm>
                <a:off x="8602970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" name="Groupe 143">
              <a:extLst>
                <a:ext uri="{FF2B5EF4-FFF2-40B4-BE49-F238E27FC236}">
                  <a16:creationId xmlns:a16="http://schemas.microsoft.com/office/drawing/2014/main" id="{9BE53CAF-DB4F-4968-8812-2558884CBA52}"/>
                </a:ext>
              </a:extLst>
            </p:cNvPr>
            <p:cNvGrpSpPr/>
            <p:nvPr/>
          </p:nvGrpSpPr>
          <p:grpSpPr>
            <a:xfrm>
              <a:off x="9008146" y="5775444"/>
              <a:ext cx="188234" cy="937228"/>
              <a:chOff x="9008146" y="5775444"/>
              <a:chExt cx="188234" cy="937228"/>
            </a:xfrm>
            <a:grpFill/>
          </p:grpSpPr>
          <p:sp>
            <p:nvSpPr>
              <p:cNvPr id="119" name="Google Shape;43897;p85">
                <a:extLst>
                  <a:ext uri="{FF2B5EF4-FFF2-40B4-BE49-F238E27FC236}">
                    <a16:creationId xmlns:a16="http://schemas.microsoft.com/office/drawing/2014/main" id="{E7661366-C2A3-4DB3-A317-74C3A6EA228A}"/>
                  </a:ext>
                </a:extLst>
              </p:cNvPr>
              <p:cNvSpPr/>
              <p:nvPr/>
            </p:nvSpPr>
            <p:spPr>
              <a:xfrm>
                <a:off x="9008146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43898;p85">
                <a:extLst>
                  <a:ext uri="{FF2B5EF4-FFF2-40B4-BE49-F238E27FC236}">
                    <a16:creationId xmlns:a16="http://schemas.microsoft.com/office/drawing/2014/main" id="{61EE090F-E71D-49FE-87BC-AC27169D008E}"/>
                  </a:ext>
                </a:extLst>
              </p:cNvPr>
              <p:cNvSpPr/>
              <p:nvPr/>
            </p:nvSpPr>
            <p:spPr>
              <a:xfrm>
                <a:off x="9008146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43899;p85">
                <a:extLst>
                  <a:ext uri="{FF2B5EF4-FFF2-40B4-BE49-F238E27FC236}">
                    <a16:creationId xmlns:a16="http://schemas.microsoft.com/office/drawing/2014/main" id="{00741A5C-ECBC-4C44-82D5-A756BFC15E29}"/>
                  </a:ext>
                </a:extLst>
              </p:cNvPr>
              <p:cNvSpPr/>
              <p:nvPr/>
            </p:nvSpPr>
            <p:spPr>
              <a:xfrm>
                <a:off x="9008146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" name="Groupe 144">
              <a:extLst>
                <a:ext uri="{FF2B5EF4-FFF2-40B4-BE49-F238E27FC236}">
                  <a16:creationId xmlns:a16="http://schemas.microsoft.com/office/drawing/2014/main" id="{D3AFD321-952C-4428-A6CF-8EDD9FF764EA}"/>
                </a:ext>
              </a:extLst>
            </p:cNvPr>
            <p:cNvGrpSpPr/>
            <p:nvPr/>
          </p:nvGrpSpPr>
          <p:grpSpPr>
            <a:xfrm>
              <a:off x="9406071" y="4279365"/>
              <a:ext cx="188234" cy="2433307"/>
              <a:chOff x="9406071" y="4279365"/>
              <a:chExt cx="188234" cy="2433307"/>
            </a:xfrm>
            <a:grpFill/>
          </p:grpSpPr>
          <p:sp>
            <p:nvSpPr>
              <p:cNvPr id="105" name="Google Shape;43904;p85">
                <a:extLst>
                  <a:ext uri="{FF2B5EF4-FFF2-40B4-BE49-F238E27FC236}">
                    <a16:creationId xmlns:a16="http://schemas.microsoft.com/office/drawing/2014/main" id="{1D778712-AA9E-468A-8D99-3BEF9ED2793D}"/>
                  </a:ext>
                </a:extLst>
              </p:cNvPr>
              <p:cNvSpPr/>
              <p:nvPr/>
            </p:nvSpPr>
            <p:spPr>
              <a:xfrm>
                <a:off x="9406071" y="4279365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43905;p85">
                <a:extLst>
                  <a:ext uri="{FF2B5EF4-FFF2-40B4-BE49-F238E27FC236}">
                    <a16:creationId xmlns:a16="http://schemas.microsoft.com/office/drawing/2014/main" id="{22DE4A71-CAE7-4BCA-8D63-8DF2813B5851}"/>
                  </a:ext>
                </a:extLst>
              </p:cNvPr>
              <p:cNvSpPr/>
              <p:nvPr/>
            </p:nvSpPr>
            <p:spPr>
              <a:xfrm>
                <a:off x="9406071" y="4651955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43906;p85">
                <a:extLst>
                  <a:ext uri="{FF2B5EF4-FFF2-40B4-BE49-F238E27FC236}">
                    <a16:creationId xmlns:a16="http://schemas.microsoft.com/office/drawing/2014/main" id="{D3981F01-D990-4160-9470-83221D5BF74F}"/>
                  </a:ext>
                </a:extLst>
              </p:cNvPr>
              <p:cNvSpPr/>
              <p:nvPr/>
            </p:nvSpPr>
            <p:spPr>
              <a:xfrm>
                <a:off x="9406071" y="5026452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43907;p85">
                <a:extLst>
                  <a:ext uri="{FF2B5EF4-FFF2-40B4-BE49-F238E27FC236}">
                    <a16:creationId xmlns:a16="http://schemas.microsoft.com/office/drawing/2014/main" id="{2AB42D77-0043-4AB5-A3D8-3FE76B7006F1}"/>
                  </a:ext>
                </a:extLst>
              </p:cNvPr>
              <p:cNvSpPr/>
              <p:nvPr/>
            </p:nvSpPr>
            <p:spPr>
              <a:xfrm>
                <a:off x="9406071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43908;p85">
                <a:extLst>
                  <a:ext uri="{FF2B5EF4-FFF2-40B4-BE49-F238E27FC236}">
                    <a16:creationId xmlns:a16="http://schemas.microsoft.com/office/drawing/2014/main" id="{19FC2A0C-0A8B-49B2-A2EF-0F5DF7DD0A40}"/>
                  </a:ext>
                </a:extLst>
              </p:cNvPr>
              <p:cNvSpPr/>
              <p:nvPr/>
            </p:nvSpPr>
            <p:spPr>
              <a:xfrm>
                <a:off x="9406071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43909;p85">
                <a:extLst>
                  <a:ext uri="{FF2B5EF4-FFF2-40B4-BE49-F238E27FC236}">
                    <a16:creationId xmlns:a16="http://schemas.microsoft.com/office/drawing/2014/main" id="{350348EF-C838-4C8C-8136-6DC6EC02854A}"/>
                  </a:ext>
                </a:extLst>
              </p:cNvPr>
              <p:cNvSpPr/>
              <p:nvPr/>
            </p:nvSpPr>
            <p:spPr>
              <a:xfrm>
                <a:off x="9406071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43910;p85">
                <a:extLst>
                  <a:ext uri="{FF2B5EF4-FFF2-40B4-BE49-F238E27FC236}">
                    <a16:creationId xmlns:a16="http://schemas.microsoft.com/office/drawing/2014/main" id="{D39193CA-2C5D-47A6-90E8-58B7720ADB5B}"/>
                  </a:ext>
                </a:extLst>
              </p:cNvPr>
              <p:cNvSpPr/>
              <p:nvPr/>
            </p:nvSpPr>
            <p:spPr>
              <a:xfrm>
                <a:off x="9406071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51D528FC-6B80-4A4A-A994-6D0E72E7DF87}"/>
                </a:ext>
              </a:extLst>
            </p:cNvPr>
            <p:cNvGrpSpPr/>
            <p:nvPr/>
          </p:nvGrpSpPr>
          <p:grpSpPr>
            <a:xfrm>
              <a:off x="9811246" y="6149941"/>
              <a:ext cx="188234" cy="562731"/>
              <a:chOff x="9811246" y="6149941"/>
              <a:chExt cx="188234" cy="562731"/>
            </a:xfrm>
            <a:grpFill/>
          </p:grpSpPr>
          <p:sp>
            <p:nvSpPr>
              <p:cNvPr id="100" name="Google Shape;43920;p85">
                <a:extLst>
                  <a:ext uri="{FF2B5EF4-FFF2-40B4-BE49-F238E27FC236}">
                    <a16:creationId xmlns:a16="http://schemas.microsoft.com/office/drawing/2014/main" id="{C692B939-2B1C-429D-BE7E-1E035039B77E}"/>
                  </a:ext>
                </a:extLst>
              </p:cNvPr>
              <p:cNvSpPr/>
              <p:nvPr/>
            </p:nvSpPr>
            <p:spPr>
              <a:xfrm>
                <a:off x="9811246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43921;p85">
                <a:extLst>
                  <a:ext uri="{FF2B5EF4-FFF2-40B4-BE49-F238E27FC236}">
                    <a16:creationId xmlns:a16="http://schemas.microsoft.com/office/drawing/2014/main" id="{F0FDE546-2A31-4711-951B-102857C42A3E}"/>
                  </a:ext>
                </a:extLst>
              </p:cNvPr>
              <p:cNvSpPr/>
              <p:nvPr/>
            </p:nvSpPr>
            <p:spPr>
              <a:xfrm>
                <a:off x="9811246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" name="Groupe 146">
              <a:extLst>
                <a:ext uri="{FF2B5EF4-FFF2-40B4-BE49-F238E27FC236}">
                  <a16:creationId xmlns:a16="http://schemas.microsoft.com/office/drawing/2014/main" id="{C90E155A-8747-4836-B6E6-E8AE43A6BEE9}"/>
                </a:ext>
              </a:extLst>
            </p:cNvPr>
            <p:cNvGrpSpPr/>
            <p:nvPr/>
          </p:nvGrpSpPr>
          <p:grpSpPr>
            <a:xfrm>
              <a:off x="10209197" y="5400949"/>
              <a:ext cx="188234" cy="1311723"/>
              <a:chOff x="10209197" y="5400949"/>
              <a:chExt cx="188234" cy="1311723"/>
            </a:xfrm>
            <a:grpFill/>
          </p:grpSpPr>
          <p:sp>
            <p:nvSpPr>
              <p:cNvPr id="88" name="Google Shape;43929;p85">
                <a:extLst>
                  <a:ext uri="{FF2B5EF4-FFF2-40B4-BE49-F238E27FC236}">
                    <a16:creationId xmlns:a16="http://schemas.microsoft.com/office/drawing/2014/main" id="{57E597D1-D3C8-4C43-A1E3-FF3D9B9F1DA6}"/>
                  </a:ext>
                </a:extLst>
              </p:cNvPr>
              <p:cNvSpPr/>
              <p:nvPr/>
            </p:nvSpPr>
            <p:spPr>
              <a:xfrm>
                <a:off x="10209197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43930;p85">
                <a:extLst>
                  <a:ext uri="{FF2B5EF4-FFF2-40B4-BE49-F238E27FC236}">
                    <a16:creationId xmlns:a16="http://schemas.microsoft.com/office/drawing/2014/main" id="{2D8BCA05-5784-4B90-B93F-C4983E8F3BBB}"/>
                  </a:ext>
                </a:extLst>
              </p:cNvPr>
              <p:cNvSpPr/>
              <p:nvPr/>
            </p:nvSpPr>
            <p:spPr>
              <a:xfrm>
                <a:off x="10209197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43931;p85">
                <a:extLst>
                  <a:ext uri="{FF2B5EF4-FFF2-40B4-BE49-F238E27FC236}">
                    <a16:creationId xmlns:a16="http://schemas.microsoft.com/office/drawing/2014/main" id="{29985421-6064-464B-9003-536CF5E96C71}"/>
                  </a:ext>
                </a:extLst>
              </p:cNvPr>
              <p:cNvSpPr/>
              <p:nvPr/>
            </p:nvSpPr>
            <p:spPr>
              <a:xfrm>
                <a:off x="10209197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43932;p85">
                <a:extLst>
                  <a:ext uri="{FF2B5EF4-FFF2-40B4-BE49-F238E27FC236}">
                    <a16:creationId xmlns:a16="http://schemas.microsoft.com/office/drawing/2014/main" id="{54F06954-D83B-4E4A-9CD7-B03B69ED08B9}"/>
                  </a:ext>
                </a:extLst>
              </p:cNvPr>
              <p:cNvSpPr/>
              <p:nvPr/>
            </p:nvSpPr>
            <p:spPr>
              <a:xfrm>
                <a:off x="10209197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" name="Google Shape;43943;p85">
              <a:extLst>
                <a:ext uri="{FF2B5EF4-FFF2-40B4-BE49-F238E27FC236}">
                  <a16:creationId xmlns:a16="http://schemas.microsoft.com/office/drawing/2014/main" id="{69909879-B0C3-4C52-BA86-E2809E58A3B4}"/>
                </a:ext>
              </a:extLst>
            </p:cNvPr>
            <p:cNvSpPr/>
            <p:nvPr/>
          </p:nvSpPr>
          <p:spPr>
            <a:xfrm>
              <a:off x="10614372" y="6524438"/>
              <a:ext cx="188234" cy="18823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" name="Groupe 149">
              <a:extLst>
                <a:ext uri="{FF2B5EF4-FFF2-40B4-BE49-F238E27FC236}">
                  <a16:creationId xmlns:a16="http://schemas.microsoft.com/office/drawing/2014/main" id="{7961F395-D2C8-448F-95CA-3FA0BF8EF0C0}"/>
                </a:ext>
              </a:extLst>
            </p:cNvPr>
            <p:cNvGrpSpPr/>
            <p:nvPr/>
          </p:nvGrpSpPr>
          <p:grpSpPr>
            <a:xfrm>
              <a:off x="11012295" y="5026452"/>
              <a:ext cx="188234" cy="1686220"/>
              <a:chOff x="11012295" y="5026452"/>
              <a:chExt cx="188234" cy="1686220"/>
            </a:xfrm>
            <a:grpFill/>
          </p:grpSpPr>
          <p:sp>
            <p:nvSpPr>
              <p:cNvPr id="67" name="Google Shape;43950;p85">
                <a:extLst>
                  <a:ext uri="{FF2B5EF4-FFF2-40B4-BE49-F238E27FC236}">
                    <a16:creationId xmlns:a16="http://schemas.microsoft.com/office/drawing/2014/main" id="{CE44D7E8-E6CF-46A8-8EEA-BB72BDFE26E6}"/>
                  </a:ext>
                </a:extLst>
              </p:cNvPr>
              <p:cNvSpPr/>
              <p:nvPr/>
            </p:nvSpPr>
            <p:spPr>
              <a:xfrm>
                <a:off x="11012295" y="5026452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43951;p85">
                <a:extLst>
                  <a:ext uri="{FF2B5EF4-FFF2-40B4-BE49-F238E27FC236}">
                    <a16:creationId xmlns:a16="http://schemas.microsoft.com/office/drawing/2014/main" id="{3CA0AB22-E948-424F-B112-0720A10430F9}"/>
                  </a:ext>
                </a:extLst>
              </p:cNvPr>
              <p:cNvSpPr/>
              <p:nvPr/>
            </p:nvSpPr>
            <p:spPr>
              <a:xfrm>
                <a:off x="11012295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43952;p85">
                <a:extLst>
                  <a:ext uri="{FF2B5EF4-FFF2-40B4-BE49-F238E27FC236}">
                    <a16:creationId xmlns:a16="http://schemas.microsoft.com/office/drawing/2014/main" id="{A85760AA-3BCE-4349-BE75-B5D605AA6D82}"/>
                  </a:ext>
                </a:extLst>
              </p:cNvPr>
              <p:cNvSpPr/>
              <p:nvPr/>
            </p:nvSpPr>
            <p:spPr>
              <a:xfrm>
                <a:off x="11012295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43953;p85">
                <a:extLst>
                  <a:ext uri="{FF2B5EF4-FFF2-40B4-BE49-F238E27FC236}">
                    <a16:creationId xmlns:a16="http://schemas.microsoft.com/office/drawing/2014/main" id="{2211C13C-531C-4566-B625-FA4A0F01A14F}"/>
                  </a:ext>
                </a:extLst>
              </p:cNvPr>
              <p:cNvSpPr/>
              <p:nvPr/>
            </p:nvSpPr>
            <p:spPr>
              <a:xfrm>
                <a:off x="11012295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43954;p85">
                <a:extLst>
                  <a:ext uri="{FF2B5EF4-FFF2-40B4-BE49-F238E27FC236}">
                    <a16:creationId xmlns:a16="http://schemas.microsoft.com/office/drawing/2014/main" id="{6DA0FF5A-E479-4D58-9DA8-070F56BFEF2F}"/>
                  </a:ext>
                </a:extLst>
              </p:cNvPr>
              <p:cNvSpPr/>
              <p:nvPr/>
            </p:nvSpPr>
            <p:spPr>
              <a:xfrm>
                <a:off x="11012295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roupe 148">
              <a:extLst>
                <a:ext uri="{FF2B5EF4-FFF2-40B4-BE49-F238E27FC236}">
                  <a16:creationId xmlns:a16="http://schemas.microsoft.com/office/drawing/2014/main" id="{88D61CA8-F7E4-431E-9766-177F5AF04832}"/>
                </a:ext>
              </a:extLst>
            </p:cNvPr>
            <p:cNvGrpSpPr/>
            <p:nvPr/>
          </p:nvGrpSpPr>
          <p:grpSpPr>
            <a:xfrm>
              <a:off x="11417470" y="4651955"/>
              <a:ext cx="188234" cy="2060717"/>
              <a:chOff x="11417470" y="4651955"/>
              <a:chExt cx="188234" cy="2060717"/>
            </a:xfrm>
            <a:grpFill/>
          </p:grpSpPr>
          <p:sp>
            <p:nvSpPr>
              <p:cNvPr id="56" name="Google Shape;43960;p85">
                <a:extLst>
                  <a:ext uri="{FF2B5EF4-FFF2-40B4-BE49-F238E27FC236}">
                    <a16:creationId xmlns:a16="http://schemas.microsoft.com/office/drawing/2014/main" id="{22B4517D-57AF-45E7-B632-2A4E43EE7ED6}"/>
                  </a:ext>
                </a:extLst>
              </p:cNvPr>
              <p:cNvSpPr/>
              <p:nvPr/>
            </p:nvSpPr>
            <p:spPr>
              <a:xfrm>
                <a:off x="11417470" y="4651955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3961;p85">
                <a:extLst>
                  <a:ext uri="{FF2B5EF4-FFF2-40B4-BE49-F238E27FC236}">
                    <a16:creationId xmlns:a16="http://schemas.microsoft.com/office/drawing/2014/main" id="{533C0098-6FB7-4EA3-A58D-7BA169BDBEF3}"/>
                  </a:ext>
                </a:extLst>
              </p:cNvPr>
              <p:cNvSpPr/>
              <p:nvPr/>
            </p:nvSpPr>
            <p:spPr>
              <a:xfrm>
                <a:off x="11417470" y="5026452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43962;p85">
                <a:extLst>
                  <a:ext uri="{FF2B5EF4-FFF2-40B4-BE49-F238E27FC236}">
                    <a16:creationId xmlns:a16="http://schemas.microsoft.com/office/drawing/2014/main" id="{41711594-5356-4156-82E6-15563EF3E3CD}"/>
                  </a:ext>
                </a:extLst>
              </p:cNvPr>
              <p:cNvSpPr/>
              <p:nvPr/>
            </p:nvSpPr>
            <p:spPr>
              <a:xfrm>
                <a:off x="11417470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43963;p85">
                <a:extLst>
                  <a:ext uri="{FF2B5EF4-FFF2-40B4-BE49-F238E27FC236}">
                    <a16:creationId xmlns:a16="http://schemas.microsoft.com/office/drawing/2014/main" id="{57DE00A0-160E-4ED8-A884-40BC52FC243E}"/>
                  </a:ext>
                </a:extLst>
              </p:cNvPr>
              <p:cNvSpPr/>
              <p:nvPr/>
            </p:nvSpPr>
            <p:spPr>
              <a:xfrm>
                <a:off x="11417470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3964;p85">
                <a:extLst>
                  <a:ext uri="{FF2B5EF4-FFF2-40B4-BE49-F238E27FC236}">
                    <a16:creationId xmlns:a16="http://schemas.microsoft.com/office/drawing/2014/main" id="{4272D090-B8AD-4ED1-8D8B-6666AC3C209A}"/>
                  </a:ext>
                </a:extLst>
              </p:cNvPr>
              <p:cNvSpPr/>
              <p:nvPr/>
            </p:nvSpPr>
            <p:spPr>
              <a:xfrm>
                <a:off x="11417470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43965;p85">
                <a:extLst>
                  <a:ext uri="{FF2B5EF4-FFF2-40B4-BE49-F238E27FC236}">
                    <a16:creationId xmlns:a16="http://schemas.microsoft.com/office/drawing/2014/main" id="{1A306A7D-83BD-4BE9-B4DC-EBFFD65DBEE7}"/>
                  </a:ext>
                </a:extLst>
              </p:cNvPr>
              <p:cNvSpPr/>
              <p:nvPr/>
            </p:nvSpPr>
            <p:spPr>
              <a:xfrm>
                <a:off x="11417470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335FEDA3-9B41-4E8E-8D28-B3DE613F6174}"/>
                </a:ext>
              </a:extLst>
            </p:cNvPr>
            <p:cNvGrpSpPr/>
            <p:nvPr/>
          </p:nvGrpSpPr>
          <p:grpSpPr>
            <a:xfrm>
              <a:off x="11822646" y="5400949"/>
              <a:ext cx="188234" cy="1311723"/>
              <a:chOff x="11822646" y="5400949"/>
              <a:chExt cx="188234" cy="1311723"/>
            </a:xfrm>
            <a:grpFill/>
          </p:grpSpPr>
          <p:sp>
            <p:nvSpPr>
              <p:cNvPr id="48" name="Google Shape;43973;p85">
                <a:extLst>
                  <a:ext uri="{FF2B5EF4-FFF2-40B4-BE49-F238E27FC236}">
                    <a16:creationId xmlns:a16="http://schemas.microsoft.com/office/drawing/2014/main" id="{09C8C2E5-08C0-4E7A-8108-B31B15270AFC}"/>
                  </a:ext>
                </a:extLst>
              </p:cNvPr>
              <p:cNvSpPr/>
              <p:nvPr/>
            </p:nvSpPr>
            <p:spPr>
              <a:xfrm>
                <a:off x="11822646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3974;p85">
                <a:extLst>
                  <a:ext uri="{FF2B5EF4-FFF2-40B4-BE49-F238E27FC236}">
                    <a16:creationId xmlns:a16="http://schemas.microsoft.com/office/drawing/2014/main" id="{E937EF51-B587-4B99-B4D0-F9D207E88428}"/>
                  </a:ext>
                </a:extLst>
              </p:cNvPr>
              <p:cNvSpPr/>
              <p:nvPr/>
            </p:nvSpPr>
            <p:spPr>
              <a:xfrm>
                <a:off x="11822646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3975;p85">
                <a:extLst>
                  <a:ext uri="{FF2B5EF4-FFF2-40B4-BE49-F238E27FC236}">
                    <a16:creationId xmlns:a16="http://schemas.microsoft.com/office/drawing/2014/main" id="{52ACCEF7-2239-4B83-9EE6-8B2E73A6846A}"/>
                  </a:ext>
                </a:extLst>
              </p:cNvPr>
              <p:cNvSpPr/>
              <p:nvPr/>
            </p:nvSpPr>
            <p:spPr>
              <a:xfrm>
                <a:off x="11822646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3976;p85">
                <a:extLst>
                  <a:ext uri="{FF2B5EF4-FFF2-40B4-BE49-F238E27FC236}">
                    <a16:creationId xmlns:a16="http://schemas.microsoft.com/office/drawing/2014/main" id="{60B1F0F9-7E4E-4D22-979E-EDC6EE2B7554}"/>
                  </a:ext>
                </a:extLst>
              </p:cNvPr>
              <p:cNvSpPr/>
              <p:nvPr/>
            </p:nvSpPr>
            <p:spPr>
              <a:xfrm>
                <a:off x="11822646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" name="Google Shape;8018;p67">
            <a:extLst>
              <a:ext uri="{FF2B5EF4-FFF2-40B4-BE49-F238E27FC236}">
                <a16:creationId xmlns:a16="http://schemas.microsoft.com/office/drawing/2014/main" id="{0AD846CF-0DA3-40C7-8344-C6D62EF5BE4B}"/>
              </a:ext>
            </a:extLst>
          </p:cNvPr>
          <p:cNvGrpSpPr/>
          <p:nvPr/>
        </p:nvGrpSpPr>
        <p:grpSpPr>
          <a:xfrm>
            <a:off x="1621978" y="472737"/>
            <a:ext cx="631275" cy="632738"/>
            <a:chOff x="-3137650" y="2408950"/>
            <a:chExt cx="291450" cy="292125"/>
          </a:xfrm>
          <a:solidFill>
            <a:srgbClr val="313335"/>
          </a:solidFill>
        </p:grpSpPr>
        <p:sp>
          <p:nvSpPr>
            <p:cNvPr id="26" name="Google Shape;8019;p67">
              <a:extLst>
                <a:ext uri="{FF2B5EF4-FFF2-40B4-BE49-F238E27FC236}">
                  <a16:creationId xmlns:a16="http://schemas.microsoft.com/office/drawing/2014/main" id="{4C794BF5-6641-4BA6-A11B-55EF9D320E99}"/>
                </a:ext>
              </a:extLst>
            </p:cNvPr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020;p67">
              <a:extLst>
                <a:ext uri="{FF2B5EF4-FFF2-40B4-BE49-F238E27FC236}">
                  <a16:creationId xmlns:a16="http://schemas.microsoft.com/office/drawing/2014/main" id="{13149167-7C7E-476E-B5EB-D2B048511615}"/>
                </a:ext>
              </a:extLst>
            </p:cNvPr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021;p67">
              <a:extLst>
                <a:ext uri="{FF2B5EF4-FFF2-40B4-BE49-F238E27FC236}">
                  <a16:creationId xmlns:a16="http://schemas.microsoft.com/office/drawing/2014/main" id="{4CA4E0A4-0DEF-4028-8FEC-1D031A4511E1}"/>
                </a:ext>
              </a:extLst>
            </p:cNvPr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022;p67">
              <a:extLst>
                <a:ext uri="{FF2B5EF4-FFF2-40B4-BE49-F238E27FC236}">
                  <a16:creationId xmlns:a16="http://schemas.microsoft.com/office/drawing/2014/main" id="{7FA9D25F-5D26-42EC-B1F1-3FF13400B32D}"/>
                </a:ext>
              </a:extLst>
            </p:cNvPr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023;p67">
              <a:extLst>
                <a:ext uri="{FF2B5EF4-FFF2-40B4-BE49-F238E27FC236}">
                  <a16:creationId xmlns:a16="http://schemas.microsoft.com/office/drawing/2014/main" id="{A1253507-408A-4D4C-8286-4970AD83C766}"/>
                </a:ext>
              </a:extLst>
            </p:cNvPr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8044;p67">
            <a:extLst>
              <a:ext uri="{FF2B5EF4-FFF2-40B4-BE49-F238E27FC236}">
                <a16:creationId xmlns:a16="http://schemas.microsoft.com/office/drawing/2014/main" id="{FCB1F35F-1BC6-473F-A500-4C80E977867D}"/>
              </a:ext>
            </a:extLst>
          </p:cNvPr>
          <p:cNvGrpSpPr/>
          <p:nvPr/>
        </p:nvGrpSpPr>
        <p:grpSpPr>
          <a:xfrm>
            <a:off x="1622359" y="1229012"/>
            <a:ext cx="750971" cy="748997"/>
            <a:chOff x="-4570325" y="2405775"/>
            <a:chExt cx="294600" cy="293825"/>
          </a:xfrm>
          <a:solidFill>
            <a:srgbClr val="3C3F41"/>
          </a:solidFill>
        </p:grpSpPr>
        <p:sp>
          <p:nvSpPr>
            <p:cNvPr id="23" name="Google Shape;8045;p67">
              <a:extLst>
                <a:ext uri="{FF2B5EF4-FFF2-40B4-BE49-F238E27FC236}">
                  <a16:creationId xmlns:a16="http://schemas.microsoft.com/office/drawing/2014/main" id="{F0D7AD71-D2D9-4367-A800-083A1DCA2F0B}"/>
                </a:ext>
              </a:extLst>
            </p:cNvPr>
            <p:cNvSpPr/>
            <p:nvPr/>
          </p:nvSpPr>
          <p:spPr>
            <a:xfrm>
              <a:off x="-4570325" y="2405775"/>
              <a:ext cx="294600" cy="293825"/>
            </a:xfrm>
            <a:custGeom>
              <a:avLst/>
              <a:gdLst/>
              <a:ahLst/>
              <a:cxnLst/>
              <a:rect l="l" t="t" r="r" b="b"/>
              <a:pathLst>
                <a:path w="11784" h="11753" extrusionOk="0">
                  <a:moveTo>
                    <a:pt x="5734" y="694"/>
                  </a:moveTo>
                  <a:cubicBezTo>
                    <a:pt x="7624" y="694"/>
                    <a:pt x="9168" y="2238"/>
                    <a:pt x="9168" y="4128"/>
                  </a:cubicBezTo>
                  <a:cubicBezTo>
                    <a:pt x="9168" y="6050"/>
                    <a:pt x="7624" y="7594"/>
                    <a:pt x="5734" y="7594"/>
                  </a:cubicBezTo>
                  <a:cubicBezTo>
                    <a:pt x="3844" y="7594"/>
                    <a:pt x="2332" y="6018"/>
                    <a:pt x="2332" y="4128"/>
                  </a:cubicBezTo>
                  <a:cubicBezTo>
                    <a:pt x="2332" y="2238"/>
                    <a:pt x="3844" y="694"/>
                    <a:pt x="5734" y="694"/>
                  </a:cubicBezTo>
                  <a:close/>
                  <a:moveTo>
                    <a:pt x="977" y="7531"/>
                  </a:moveTo>
                  <a:cubicBezTo>
                    <a:pt x="1166" y="7531"/>
                    <a:pt x="1323" y="7688"/>
                    <a:pt x="1323" y="7909"/>
                  </a:cubicBezTo>
                  <a:cubicBezTo>
                    <a:pt x="1292" y="8129"/>
                    <a:pt x="1134" y="8255"/>
                    <a:pt x="977" y="8255"/>
                  </a:cubicBezTo>
                  <a:cubicBezTo>
                    <a:pt x="788" y="8255"/>
                    <a:pt x="630" y="8098"/>
                    <a:pt x="630" y="7909"/>
                  </a:cubicBezTo>
                  <a:cubicBezTo>
                    <a:pt x="630" y="7688"/>
                    <a:pt x="788" y="7531"/>
                    <a:pt x="977" y="7531"/>
                  </a:cubicBezTo>
                  <a:close/>
                  <a:moveTo>
                    <a:pt x="10586" y="7531"/>
                  </a:moveTo>
                  <a:cubicBezTo>
                    <a:pt x="10775" y="7531"/>
                    <a:pt x="10932" y="7688"/>
                    <a:pt x="10932" y="7909"/>
                  </a:cubicBezTo>
                  <a:cubicBezTo>
                    <a:pt x="10932" y="8129"/>
                    <a:pt x="10775" y="8255"/>
                    <a:pt x="10586" y="8255"/>
                  </a:cubicBezTo>
                  <a:cubicBezTo>
                    <a:pt x="10397" y="8255"/>
                    <a:pt x="10239" y="8098"/>
                    <a:pt x="10239" y="7909"/>
                  </a:cubicBezTo>
                  <a:cubicBezTo>
                    <a:pt x="10239" y="7688"/>
                    <a:pt x="10397" y="7531"/>
                    <a:pt x="10586" y="7531"/>
                  </a:cubicBezTo>
                  <a:close/>
                  <a:moveTo>
                    <a:pt x="3025" y="9641"/>
                  </a:moveTo>
                  <a:cubicBezTo>
                    <a:pt x="3214" y="9641"/>
                    <a:pt x="3371" y="9799"/>
                    <a:pt x="3371" y="9988"/>
                  </a:cubicBezTo>
                  <a:cubicBezTo>
                    <a:pt x="3340" y="10177"/>
                    <a:pt x="3214" y="10335"/>
                    <a:pt x="3025" y="10335"/>
                  </a:cubicBezTo>
                  <a:cubicBezTo>
                    <a:pt x="2836" y="10335"/>
                    <a:pt x="2678" y="10177"/>
                    <a:pt x="2678" y="9988"/>
                  </a:cubicBezTo>
                  <a:cubicBezTo>
                    <a:pt x="2678" y="9799"/>
                    <a:pt x="2836" y="9641"/>
                    <a:pt x="3025" y="9641"/>
                  </a:cubicBezTo>
                  <a:close/>
                  <a:moveTo>
                    <a:pt x="8475" y="9641"/>
                  </a:moveTo>
                  <a:cubicBezTo>
                    <a:pt x="8696" y="9641"/>
                    <a:pt x="8822" y="9799"/>
                    <a:pt x="8822" y="9988"/>
                  </a:cubicBezTo>
                  <a:cubicBezTo>
                    <a:pt x="8822" y="10177"/>
                    <a:pt x="8664" y="10335"/>
                    <a:pt x="8475" y="10335"/>
                  </a:cubicBezTo>
                  <a:cubicBezTo>
                    <a:pt x="8255" y="10335"/>
                    <a:pt x="8128" y="10177"/>
                    <a:pt x="8128" y="9988"/>
                  </a:cubicBezTo>
                  <a:cubicBezTo>
                    <a:pt x="8128" y="9799"/>
                    <a:pt x="8255" y="9641"/>
                    <a:pt x="8475" y="9641"/>
                  </a:cubicBezTo>
                  <a:close/>
                  <a:moveTo>
                    <a:pt x="5734" y="10303"/>
                  </a:moveTo>
                  <a:cubicBezTo>
                    <a:pt x="5955" y="10303"/>
                    <a:pt x="6112" y="10461"/>
                    <a:pt x="6112" y="10650"/>
                  </a:cubicBezTo>
                  <a:cubicBezTo>
                    <a:pt x="6112" y="10839"/>
                    <a:pt x="5955" y="10996"/>
                    <a:pt x="5734" y="10996"/>
                  </a:cubicBezTo>
                  <a:cubicBezTo>
                    <a:pt x="5545" y="10996"/>
                    <a:pt x="5388" y="10839"/>
                    <a:pt x="5388" y="10650"/>
                  </a:cubicBezTo>
                  <a:cubicBezTo>
                    <a:pt x="5388" y="10461"/>
                    <a:pt x="5545" y="10303"/>
                    <a:pt x="5734" y="10303"/>
                  </a:cubicBezTo>
                  <a:close/>
                  <a:moveTo>
                    <a:pt x="5797" y="1"/>
                  </a:moveTo>
                  <a:cubicBezTo>
                    <a:pt x="3497" y="1"/>
                    <a:pt x="1701" y="1860"/>
                    <a:pt x="1701" y="4097"/>
                  </a:cubicBezTo>
                  <a:cubicBezTo>
                    <a:pt x="1701" y="5010"/>
                    <a:pt x="2017" y="5924"/>
                    <a:pt x="2552" y="6617"/>
                  </a:cubicBezTo>
                  <a:lnTo>
                    <a:pt x="1701" y="7153"/>
                  </a:lnTo>
                  <a:cubicBezTo>
                    <a:pt x="1481" y="6995"/>
                    <a:pt x="1260" y="6901"/>
                    <a:pt x="1040" y="6901"/>
                  </a:cubicBezTo>
                  <a:cubicBezTo>
                    <a:pt x="473" y="6901"/>
                    <a:pt x="0" y="7373"/>
                    <a:pt x="0" y="7940"/>
                  </a:cubicBezTo>
                  <a:cubicBezTo>
                    <a:pt x="0" y="8476"/>
                    <a:pt x="473" y="8948"/>
                    <a:pt x="1040" y="8948"/>
                  </a:cubicBezTo>
                  <a:cubicBezTo>
                    <a:pt x="1575" y="8948"/>
                    <a:pt x="2048" y="8476"/>
                    <a:pt x="2048" y="7940"/>
                  </a:cubicBezTo>
                  <a:lnTo>
                    <a:pt x="2048" y="7751"/>
                  </a:lnTo>
                  <a:lnTo>
                    <a:pt x="3088" y="7153"/>
                  </a:lnTo>
                  <a:cubicBezTo>
                    <a:pt x="3340" y="7373"/>
                    <a:pt x="3623" y="7625"/>
                    <a:pt x="3970" y="7783"/>
                  </a:cubicBezTo>
                  <a:lnTo>
                    <a:pt x="3308" y="8948"/>
                  </a:lnTo>
                  <a:lnTo>
                    <a:pt x="3119" y="8948"/>
                  </a:lnTo>
                  <a:cubicBezTo>
                    <a:pt x="2552" y="8948"/>
                    <a:pt x="2080" y="9421"/>
                    <a:pt x="2080" y="9988"/>
                  </a:cubicBezTo>
                  <a:cubicBezTo>
                    <a:pt x="2080" y="10524"/>
                    <a:pt x="2552" y="10996"/>
                    <a:pt x="3119" y="10996"/>
                  </a:cubicBezTo>
                  <a:cubicBezTo>
                    <a:pt x="3655" y="10996"/>
                    <a:pt x="4127" y="10524"/>
                    <a:pt x="4127" y="9988"/>
                  </a:cubicBezTo>
                  <a:cubicBezTo>
                    <a:pt x="4127" y="9736"/>
                    <a:pt x="4064" y="9515"/>
                    <a:pt x="3907" y="9326"/>
                  </a:cubicBezTo>
                  <a:lnTo>
                    <a:pt x="4600" y="8098"/>
                  </a:lnTo>
                  <a:cubicBezTo>
                    <a:pt x="4883" y="8161"/>
                    <a:pt x="5199" y="8255"/>
                    <a:pt x="5514" y="8287"/>
                  </a:cubicBezTo>
                  <a:lnTo>
                    <a:pt x="5514" y="9736"/>
                  </a:lnTo>
                  <a:cubicBezTo>
                    <a:pt x="5136" y="9894"/>
                    <a:pt x="4852" y="10272"/>
                    <a:pt x="4852" y="10713"/>
                  </a:cubicBezTo>
                  <a:cubicBezTo>
                    <a:pt x="4852" y="11280"/>
                    <a:pt x="5325" y="11752"/>
                    <a:pt x="5860" y="11752"/>
                  </a:cubicBezTo>
                  <a:cubicBezTo>
                    <a:pt x="6427" y="11752"/>
                    <a:pt x="6900" y="11280"/>
                    <a:pt x="6900" y="10713"/>
                  </a:cubicBezTo>
                  <a:cubicBezTo>
                    <a:pt x="6900" y="10303"/>
                    <a:pt x="6616" y="9894"/>
                    <a:pt x="6238" y="9736"/>
                  </a:cubicBezTo>
                  <a:lnTo>
                    <a:pt x="6238" y="8287"/>
                  </a:lnTo>
                  <a:cubicBezTo>
                    <a:pt x="6553" y="8255"/>
                    <a:pt x="6868" y="8224"/>
                    <a:pt x="7120" y="8098"/>
                  </a:cubicBezTo>
                  <a:lnTo>
                    <a:pt x="7845" y="9326"/>
                  </a:lnTo>
                  <a:cubicBezTo>
                    <a:pt x="7687" y="9515"/>
                    <a:pt x="7593" y="9736"/>
                    <a:pt x="7593" y="9988"/>
                  </a:cubicBezTo>
                  <a:cubicBezTo>
                    <a:pt x="7593" y="10524"/>
                    <a:pt x="8065" y="10996"/>
                    <a:pt x="8633" y="10996"/>
                  </a:cubicBezTo>
                  <a:cubicBezTo>
                    <a:pt x="9168" y="10996"/>
                    <a:pt x="9641" y="10524"/>
                    <a:pt x="9641" y="9988"/>
                  </a:cubicBezTo>
                  <a:cubicBezTo>
                    <a:pt x="9641" y="9421"/>
                    <a:pt x="9168" y="8948"/>
                    <a:pt x="8633" y="8948"/>
                  </a:cubicBezTo>
                  <a:lnTo>
                    <a:pt x="8444" y="8948"/>
                  </a:lnTo>
                  <a:lnTo>
                    <a:pt x="7750" y="7783"/>
                  </a:lnTo>
                  <a:cubicBezTo>
                    <a:pt x="8065" y="7625"/>
                    <a:pt x="8381" y="7373"/>
                    <a:pt x="8664" y="7153"/>
                  </a:cubicBezTo>
                  <a:lnTo>
                    <a:pt x="9735" y="7751"/>
                  </a:lnTo>
                  <a:lnTo>
                    <a:pt x="9735" y="7940"/>
                  </a:lnTo>
                  <a:cubicBezTo>
                    <a:pt x="9735" y="8476"/>
                    <a:pt x="10208" y="8948"/>
                    <a:pt x="10743" y="8948"/>
                  </a:cubicBezTo>
                  <a:cubicBezTo>
                    <a:pt x="11310" y="8948"/>
                    <a:pt x="11783" y="8476"/>
                    <a:pt x="11783" y="7940"/>
                  </a:cubicBezTo>
                  <a:cubicBezTo>
                    <a:pt x="11626" y="7342"/>
                    <a:pt x="11153" y="6901"/>
                    <a:pt x="10586" y="6901"/>
                  </a:cubicBezTo>
                  <a:cubicBezTo>
                    <a:pt x="10302" y="6901"/>
                    <a:pt x="10082" y="6995"/>
                    <a:pt x="9924" y="7153"/>
                  </a:cubicBezTo>
                  <a:lnTo>
                    <a:pt x="9011" y="6617"/>
                  </a:lnTo>
                  <a:cubicBezTo>
                    <a:pt x="9578" y="5924"/>
                    <a:pt x="9893" y="5010"/>
                    <a:pt x="9893" y="4097"/>
                  </a:cubicBezTo>
                  <a:cubicBezTo>
                    <a:pt x="9893" y="1828"/>
                    <a:pt x="8034" y="1"/>
                    <a:pt x="57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046;p67">
              <a:extLst>
                <a:ext uri="{FF2B5EF4-FFF2-40B4-BE49-F238E27FC236}">
                  <a16:creationId xmlns:a16="http://schemas.microsoft.com/office/drawing/2014/main" id="{707C917D-BCB9-4AE2-BFAA-913E6829B313}"/>
                </a:ext>
              </a:extLst>
            </p:cNvPr>
            <p:cNvSpPr/>
            <p:nvPr/>
          </p:nvSpPr>
          <p:spPr>
            <a:xfrm>
              <a:off x="-4478175" y="2439650"/>
              <a:ext cx="103975" cy="120525"/>
            </a:xfrm>
            <a:custGeom>
              <a:avLst/>
              <a:gdLst/>
              <a:ahLst/>
              <a:cxnLst/>
              <a:rect l="l" t="t" r="r" b="b"/>
              <a:pathLst>
                <a:path w="4159" h="4821" extrusionOk="0">
                  <a:moveTo>
                    <a:pt x="2048" y="725"/>
                  </a:moveTo>
                  <a:cubicBezTo>
                    <a:pt x="2458" y="725"/>
                    <a:pt x="2741" y="1040"/>
                    <a:pt x="2741" y="1387"/>
                  </a:cubicBezTo>
                  <a:cubicBezTo>
                    <a:pt x="2741" y="1765"/>
                    <a:pt x="2426" y="2049"/>
                    <a:pt x="2048" y="2049"/>
                  </a:cubicBezTo>
                  <a:cubicBezTo>
                    <a:pt x="1702" y="2049"/>
                    <a:pt x="1387" y="1733"/>
                    <a:pt x="1387" y="1387"/>
                  </a:cubicBezTo>
                  <a:cubicBezTo>
                    <a:pt x="1387" y="1040"/>
                    <a:pt x="1702" y="725"/>
                    <a:pt x="2048" y="725"/>
                  </a:cubicBezTo>
                  <a:close/>
                  <a:moveTo>
                    <a:pt x="2363" y="2773"/>
                  </a:moveTo>
                  <a:cubicBezTo>
                    <a:pt x="2930" y="2773"/>
                    <a:pt x="3403" y="3246"/>
                    <a:pt x="3403" y="3781"/>
                  </a:cubicBezTo>
                  <a:lnTo>
                    <a:pt x="3403" y="4128"/>
                  </a:lnTo>
                  <a:lnTo>
                    <a:pt x="630" y="4128"/>
                  </a:lnTo>
                  <a:lnTo>
                    <a:pt x="630" y="3781"/>
                  </a:lnTo>
                  <a:lnTo>
                    <a:pt x="693" y="3781"/>
                  </a:lnTo>
                  <a:cubicBezTo>
                    <a:pt x="693" y="3246"/>
                    <a:pt x="1166" y="2773"/>
                    <a:pt x="1702" y="2773"/>
                  </a:cubicBezTo>
                  <a:close/>
                  <a:moveTo>
                    <a:pt x="2111" y="1"/>
                  </a:moveTo>
                  <a:cubicBezTo>
                    <a:pt x="1355" y="1"/>
                    <a:pt x="725" y="631"/>
                    <a:pt x="725" y="1387"/>
                  </a:cubicBezTo>
                  <a:cubicBezTo>
                    <a:pt x="725" y="1702"/>
                    <a:pt x="851" y="2017"/>
                    <a:pt x="1040" y="2238"/>
                  </a:cubicBezTo>
                  <a:cubicBezTo>
                    <a:pt x="441" y="2521"/>
                    <a:pt x="63" y="3120"/>
                    <a:pt x="63" y="3781"/>
                  </a:cubicBezTo>
                  <a:lnTo>
                    <a:pt x="63" y="4443"/>
                  </a:lnTo>
                  <a:cubicBezTo>
                    <a:pt x="0" y="4663"/>
                    <a:pt x="158" y="4821"/>
                    <a:pt x="378" y="4821"/>
                  </a:cubicBezTo>
                  <a:lnTo>
                    <a:pt x="3781" y="4821"/>
                  </a:lnTo>
                  <a:cubicBezTo>
                    <a:pt x="4001" y="4821"/>
                    <a:pt x="4159" y="4663"/>
                    <a:pt x="4159" y="4443"/>
                  </a:cubicBezTo>
                  <a:lnTo>
                    <a:pt x="4159" y="3781"/>
                  </a:lnTo>
                  <a:cubicBezTo>
                    <a:pt x="4159" y="3120"/>
                    <a:pt x="3749" y="2521"/>
                    <a:pt x="3151" y="2238"/>
                  </a:cubicBezTo>
                  <a:cubicBezTo>
                    <a:pt x="3371" y="2017"/>
                    <a:pt x="3466" y="1733"/>
                    <a:pt x="3466" y="1387"/>
                  </a:cubicBezTo>
                  <a:cubicBezTo>
                    <a:pt x="3466" y="631"/>
                    <a:pt x="2836" y="1"/>
                    <a:pt x="21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8024;p67">
            <a:extLst>
              <a:ext uri="{FF2B5EF4-FFF2-40B4-BE49-F238E27FC236}">
                <a16:creationId xmlns:a16="http://schemas.microsoft.com/office/drawing/2014/main" id="{D5B52434-0C70-483A-8673-D3E5C2038889}"/>
              </a:ext>
            </a:extLst>
          </p:cNvPr>
          <p:cNvGrpSpPr/>
          <p:nvPr/>
        </p:nvGrpSpPr>
        <p:grpSpPr>
          <a:xfrm>
            <a:off x="96625" y="2069974"/>
            <a:ext cx="2576809" cy="2277314"/>
            <a:chOff x="-3137650" y="2787000"/>
            <a:chExt cx="291450" cy="257575"/>
          </a:xfrm>
          <a:solidFill>
            <a:srgbClr val="313335"/>
          </a:solidFill>
        </p:grpSpPr>
        <p:sp>
          <p:nvSpPr>
            <p:cNvPr id="14" name="Google Shape;8025;p67">
              <a:extLst>
                <a:ext uri="{FF2B5EF4-FFF2-40B4-BE49-F238E27FC236}">
                  <a16:creationId xmlns:a16="http://schemas.microsoft.com/office/drawing/2014/main" id="{243B1DC8-B63F-46AF-BE49-C5092BA52D6D}"/>
                </a:ext>
              </a:extLst>
            </p:cNvPr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026;p67">
              <a:extLst>
                <a:ext uri="{FF2B5EF4-FFF2-40B4-BE49-F238E27FC236}">
                  <a16:creationId xmlns:a16="http://schemas.microsoft.com/office/drawing/2014/main" id="{13C58A1D-EBAC-48A3-A6F6-96E565192C69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027;p67">
              <a:extLst>
                <a:ext uri="{FF2B5EF4-FFF2-40B4-BE49-F238E27FC236}">
                  <a16:creationId xmlns:a16="http://schemas.microsoft.com/office/drawing/2014/main" id="{D93544FA-B046-4DC5-B2F1-B54FAEF3B7CF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028;p67">
              <a:extLst>
                <a:ext uri="{FF2B5EF4-FFF2-40B4-BE49-F238E27FC236}">
                  <a16:creationId xmlns:a16="http://schemas.microsoft.com/office/drawing/2014/main" id="{CE4889AC-D2EB-4961-8B42-44CB2DECB4BE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029;p67">
              <a:extLst>
                <a:ext uri="{FF2B5EF4-FFF2-40B4-BE49-F238E27FC236}">
                  <a16:creationId xmlns:a16="http://schemas.microsoft.com/office/drawing/2014/main" id="{2C2C9D4A-44D7-4D68-8621-F6ED61566CC2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030;p67">
              <a:extLst>
                <a:ext uri="{FF2B5EF4-FFF2-40B4-BE49-F238E27FC236}">
                  <a16:creationId xmlns:a16="http://schemas.microsoft.com/office/drawing/2014/main" id="{985EF064-8766-4F5E-9CC9-9F158B902867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031;p67">
              <a:extLst>
                <a:ext uri="{FF2B5EF4-FFF2-40B4-BE49-F238E27FC236}">
                  <a16:creationId xmlns:a16="http://schemas.microsoft.com/office/drawing/2014/main" id="{38056C6D-6B9A-451E-BF4A-76039727D5D5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032;p67">
              <a:extLst>
                <a:ext uri="{FF2B5EF4-FFF2-40B4-BE49-F238E27FC236}">
                  <a16:creationId xmlns:a16="http://schemas.microsoft.com/office/drawing/2014/main" id="{105BC8C9-0D7F-4F44-A348-A692D3C90656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129;p67">
            <a:extLst>
              <a:ext uri="{FF2B5EF4-FFF2-40B4-BE49-F238E27FC236}">
                <a16:creationId xmlns:a16="http://schemas.microsoft.com/office/drawing/2014/main" id="{947A6653-EFAC-417E-A8E1-BA3A986BD101}"/>
              </a:ext>
            </a:extLst>
          </p:cNvPr>
          <p:cNvGrpSpPr/>
          <p:nvPr/>
        </p:nvGrpSpPr>
        <p:grpSpPr>
          <a:xfrm>
            <a:off x="262486" y="472737"/>
            <a:ext cx="1318551" cy="1325563"/>
            <a:chOff x="-3852025" y="2764950"/>
            <a:chExt cx="291450" cy="293000"/>
          </a:xfrm>
          <a:solidFill>
            <a:srgbClr val="313335"/>
          </a:solidFill>
        </p:grpSpPr>
        <p:sp>
          <p:nvSpPr>
            <p:cNvPr id="11" name="Google Shape;8130;p67">
              <a:extLst>
                <a:ext uri="{FF2B5EF4-FFF2-40B4-BE49-F238E27FC236}">
                  <a16:creationId xmlns:a16="http://schemas.microsoft.com/office/drawing/2014/main" id="{A475EC36-E0AC-45AB-8D78-FA53A62184F6}"/>
                </a:ext>
              </a:extLst>
            </p:cNvPr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131;p67">
              <a:extLst>
                <a:ext uri="{FF2B5EF4-FFF2-40B4-BE49-F238E27FC236}">
                  <a16:creationId xmlns:a16="http://schemas.microsoft.com/office/drawing/2014/main" id="{609DF011-8A76-448E-AD31-449C8093C167}"/>
                </a:ext>
              </a:extLst>
            </p:cNvPr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07A679-1EE8-42AA-8599-96EA8EA1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65FF90-506B-405A-BA6F-D85C353F9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6C780A-B385-424C-B191-7F9CCBCAD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6B367-7052-9648-811F-1400C3879165}" type="slidenum">
              <a:rPr lang="fr-FR" smtClean="0"/>
              <a:pPr/>
              <a:t>‹#›</a:t>
            </a:fld>
            <a:endParaRPr lang="fr-FR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D5B1FE5C-93DA-47DE-8438-5131774F754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2" y="6421312"/>
            <a:ext cx="1755835" cy="25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52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90" r:id="rId19"/>
    <p:sldLayoutId id="2147483669" r:id="rId20"/>
    <p:sldLayoutId id="2147483665" r:id="rId21"/>
    <p:sldLayoutId id="2147483664" r:id="rId22"/>
    <p:sldLayoutId id="2147483666" r:id="rId23"/>
    <p:sldLayoutId id="2147483656" r:id="rId24"/>
    <p:sldLayoutId id="2147483663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/>
          </a:solidFill>
          <a:latin typeface="Goudy Old Style" panose="020205020503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udy Old Style" panose="020205020503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udy Old Style" panose="020205020503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udy Old Style" panose="020205020503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udy Old Style" panose="020205020503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udy Old Style" panose="020205020503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53BBE-10AC-4265-8664-8295351CA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Applications Mobiles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8C2A41-B867-4817-A21C-9FC0DFEA3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/>
              <a:t>420-5GM-BB - Cours 7</a:t>
            </a:r>
            <a:endParaRPr lang="fr-CA" dirty="0"/>
          </a:p>
          <a:p>
            <a:endParaRPr lang="fr-CA" dirty="0"/>
          </a:p>
          <a:p>
            <a:r>
              <a:rPr lang="fr-CA"/>
              <a:t>Mathieu </a:t>
            </a:r>
            <a:r>
              <a:rPr lang="fr-CA" dirty="0"/>
              <a:t>Brodeur-Béliveau</a:t>
            </a:r>
          </a:p>
        </p:txBody>
      </p:sp>
    </p:spTree>
    <p:extLst>
      <p:ext uri="{BB962C8B-B14F-4D97-AF65-F5344CB8AC3E}">
        <p14:creationId xmlns:p14="http://schemas.microsoft.com/office/powerpoint/2010/main" val="1180355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B1BD-0D87-F742-8344-9BB326D6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>
            <a:normAutofit/>
          </a:bodyPr>
          <a:lstStyle/>
          <a:p>
            <a:r>
              <a:rPr lang="fr-CA" noProof="0" dirty="0"/>
              <a:t>Agenda de la séance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FF78D-93F5-2D44-89E9-AB6188906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CA"/>
              <a:t>Présences</a:t>
            </a:r>
          </a:p>
          <a:p>
            <a:r>
              <a:rPr lang="fr-CA"/>
              <a:t>Placement</a:t>
            </a:r>
          </a:p>
          <a:p>
            <a:r>
              <a:rPr lang="fr-CA"/>
              <a:t>UI</a:t>
            </a:r>
          </a:p>
          <a:p>
            <a:r>
              <a:rPr lang="fr-CA"/>
              <a:t>Scaffold</a:t>
            </a:r>
          </a:p>
        </p:txBody>
      </p:sp>
      <p:pic>
        <p:nvPicPr>
          <p:cNvPr id="5" name="Picture 4" descr="Personne pointant sur une carte">
            <a:extLst>
              <a:ext uri="{FF2B5EF4-FFF2-40B4-BE49-F238E27FC236}">
                <a16:creationId xmlns:a16="http://schemas.microsoft.com/office/drawing/2014/main" id="{2926F211-41FB-1D09-5EE5-C737ADCBD0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l="21635" r="33246" b="-1"/>
          <a:stretch/>
        </p:blipFill>
        <p:spPr>
          <a:xfrm>
            <a:off x="7556429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1268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E90CF-A434-B945-D775-4463F1F6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Compose - Placement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773D5-A000-2CCB-8C59-640795660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Pour le placement d’élément Compose, nous avons :</a:t>
            </a:r>
            <a:endParaRPr lang="en-CA"/>
          </a:p>
          <a:p>
            <a:r>
              <a:rPr lang="en-CA">
                <a:solidFill>
                  <a:srgbClr val="6BB38A"/>
                </a:solidFill>
                <a:latin typeface="JetBrains Mono"/>
              </a:rPr>
              <a:t>Box</a:t>
            </a:r>
            <a:r>
              <a:rPr lang="en-CA"/>
              <a:t>		-</a:t>
            </a:r>
            <a:r>
              <a:rPr lang="en-GB"/>
              <a:t>&gt; </a:t>
            </a:r>
            <a:r>
              <a:rPr lang="en-GB" u="sng"/>
              <a:t>Un par dessus l’autre</a:t>
            </a:r>
          </a:p>
          <a:p>
            <a:pPr lvl="1"/>
            <a:r>
              <a:rPr lang="en-CA">
                <a:solidFill>
                  <a:srgbClr val="56C1D6"/>
                </a:solidFill>
                <a:latin typeface="JetBrains Mono"/>
              </a:rPr>
              <a:t>contentAlignment</a:t>
            </a:r>
            <a:r>
              <a:rPr lang="en-CA">
                <a:solidFill>
                  <a:srgbClr val="BCBEC4"/>
                </a:solidFill>
                <a:latin typeface="JetBrains Mono"/>
              </a:rPr>
              <a:t> </a:t>
            </a:r>
            <a:r>
              <a:rPr lang="en-GB"/>
              <a:t>pour placer ses enfants</a:t>
            </a:r>
            <a:endParaRPr lang="en-CA"/>
          </a:p>
          <a:p>
            <a:r>
              <a:rPr lang="en-CA">
                <a:solidFill>
                  <a:srgbClr val="6BB38A"/>
                </a:solidFill>
                <a:latin typeface="JetBrains Mono"/>
              </a:rPr>
              <a:t>Row</a:t>
            </a:r>
            <a:r>
              <a:rPr lang="en-CA"/>
              <a:t>		-&gt; </a:t>
            </a:r>
            <a:r>
              <a:rPr lang="en-CA" u="sng"/>
              <a:t>Un à côté de l’autre</a:t>
            </a:r>
          </a:p>
          <a:p>
            <a:pPr lvl="1"/>
            <a:r>
              <a:rPr lang="en-CA">
                <a:solidFill>
                  <a:srgbClr val="56C1D6"/>
                </a:solidFill>
                <a:latin typeface="JetBrains Mono"/>
              </a:rPr>
              <a:t>horizontalArrangement </a:t>
            </a:r>
            <a:r>
              <a:rPr lang="en-CA"/>
              <a:t>/ </a:t>
            </a:r>
            <a:r>
              <a:rPr lang="en-CA">
                <a:solidFill>
                  <a:srgbClr val="56C1D6"/>
                </a:solidFill>
                <a:latin typeface="JetBrains Mono"/>
              </a:rPr>
              <a:t>verticalAalignment </a:t>
            </a:r>
            <a:r>
              <a:rPr lang="en-CA"/>
              <a:t>pour placer </a:t>
            </a:r>
            <a:r>
              <a:rPr lang="en-GB"/>
              <a:t>ses enfants</a:t>
            </a:r>
            <a:endParaRPr lang="en-CA"/>
          </a:p>
          <a:p>
            <a:r>
              <a:rPr lang="en-CA">
                <a:solidFill>
                  <a:srgbClr val="6BB38A"/>
                </a:solidFill>
                <a:latin typeface="JetBrains Mono"/>
              </a:rPr>
              <a:t>Column</a:t>
            </a:r>
            <a:r>
              <a:rPr lang="en-CA"/>
              <a:t>	-&gt; </a:t>
            </a:r>
            <a:r>
              <a:rPr lang="en-CA" u="sng"/>
              <a:t>Un en haut de l’autre</a:t>
            </a:r>
          </a:p>
          <a:p>
            <a:pPr lvl="1"/>
            <a:r>
              <a:rPr lang="en-CA">
                <a:solidFill>
                  <a:srgbClr val="56C1D6"/>
                </a:solidFill>
                <a:latin typeface="JetBrains Mono"/>
              </a:rPr>
              <a:t>horizontalAlignment </a:t>
            </a:r>
            <a:r>
              <a:rPr lang="en-CA"/>
              <a:t>/ </a:t>
            </a:r>
            <a:r>
              <a:rPr lang="en-CA">
                <a:solidFill>
                  <a:srgbClr val="56C1D6"/>
                </a:solidFill>
                <a:latin typeface="JetBrains Mono"/>
              </a:rPr>
              <a:t>verticalArrangement</a:t>
            </a:r>
            <a:r>
              <a:rPr lang="en-CA"/>
              <a:t> pour placer </a:t>
            </a:r>
            <a:r>
              <a:rPr lang="en-GB"/>
              <a:t>ses enfants</a:t>
            </a:r>
          </a:p>
        </p:txBody>
      </p:sp>
    </p:spTree>
    <p:extLst>
      <p:ext uri="{BB962C8B-B14F-4D97-AF65-F5344CB8AC3E}">
        <p14:creationId xmlns:p14="http://schemas.microsoft.com/office/powerpoint/2010/main" val="160280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9EA8-4EB5-B6FD-3808-32D6A3C0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Compose - Placement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CDC9E-C4FC-D673-AF77-0EDD29151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Nous pouvons aussi donné à des enfants de </a:t>
            </a:r>
            <a:r>
              <a:rPr lang="en-CA">
                <a:solidFill>
                  <a:srgbClr val="6BB38A"/>
                </a:solidFill>
                <a:latin typeface="JetBrains Mono"/>
              </a:rPr>
              <a:t>Box </a:t>
            </a:r>
            <a:r>
              <a:rPr lang="en-US"/>
              <a:t>/ </a:t>
            </a:r>
            <a:r>
              <a:rPr lang="en-CA">
                <a:solidFill>
                  <a:srgbClr val="6BB38A"/>
                </a:solidFill>
                <a:latin typeface="JetBrains Mono"/>
              </a:rPr>
              <a:t>Row</a:t>
            </a:r>
            <a:endParaRPr lang="en-US"/>
          </a:p>
          <a:p>
            <a:pPr lvl="1"/>
            <a:r>
              <a:rPr lang="en-US"/>
              <a:t>La propriété </a:t>
            </a:r>
            <a:r>
              <a:rPr lang="en-CA">
                <a:solidFill>
                  <a:srgbClr val="0DA19E"/>
                </a:solidFill>
                <a:latin typeface="JetBrains Mono"/>
              </a:rPr>
              <a:t>weight</a:t>
            </a:r>
            <a:endParaRPr lang="en-US"/>
          </a:p>
          <a:p>
            <a:r>
              <a:rPr lang="en-US"/>
              <a:t>Sépare l’espace du parent en fraction</a:t>
            </a:r>
          </a:p>
          <a:p>
            <a:r>
              <a:rPr lang="en-CA" sz="3200">
                <a:solidFill>
                  <a:srgbClr val="6BB38A"/>
                </a:solidFill>
                <a:latin typeface="JetBrains Mono"/>
              </a:rPr>
              <a:t>Text</a:t>
            </a:r>
            <a:r>
              <a:rPr lang="en-CA"/>
              <a:t>(</a:t>
            </a:r>
            <a:r>
              <a:rPr lang="en-CA">
                <a:solidFill>
                  <a:srgbClr val="BCBEC4"/>
                </a:solidFill>
                <a:latin typeface="JetBrains Mono"/>
              </a:rPr>
              <a:t>Modifier.</a:t>
            </a:r>
            <a:r>
              <a:rPr lang="en-CA">
                <a:solidFill>
                  <a:srgbClr val="0DA19E"/>
                </a:solidFill>
                <a:latin typeface="JetBrains Mono"/>
              </a:rPr>
              <a:t>weight</a:t>
            </a:r>
            <a:r>
              <a:rPr lang="en-CA">
                <a:solidFill>
                  <a:srgbClr val="BCBEC4"/>
                </a:solidFill>
                <a:latin typeface="JetBrains Mono"/>
              </a:rPr>
              <a:t>(</a:t>
            </a:r>
            <a:r>
              <a:rPr lang="en-CA">
                <a:solidFill>
                  <a:srgbClr val="2AACB8"/>
                </a:solidFill>
                <a:latin typeface="JetBrains Mono"/>
              </a:rPr>
              <a:t>1f</a:t>
            </a:r>
            <a:r>
              <a:rPr lang="en-CA">
                <a:solidFill>
                  <a:srgbClr val="BCBEC4"/>
                </a:solidFill>
                <a:latin typeface="JetBrains Mono"/>
              </a:rPr>
              <a:t>)) + </a:t>
            </a:r>
            <a:r>
              <a:rPr lang="en-CA" sz="3200">
                <a:solidFill>
                  <a:srgbClr val="6BB38A"/>
                </a:solidFill>
                <a:latin typeface="JetBrains Mono"/>
              </a:rPr>
              <a:t>Text</a:t>
            </a:r>
            <a:r>
              <a:rPr lang="en-CA"/>
              <a:t>(</a:t>
            </a:r>
            <a:r>
              <a:rPr lang="en-CA">
                <a:solidFill>
                  <a:srgbClr val="BCBEC4"/>
                </a:solidFill>
                <a:latin typeface="JetBrains Mono"/>
              </a:rPr>
              <a:t>Modifier.</a:t>
            </a:r>
            <a:r>
              <a:rPr lang="en-CA">
                <a:solidFill>
                  <a:srgbClr val="0DA19E"/>
                </a:solidFill>
                <a:latin typeface="JetBrains Mono"/>
              </a:rPr>
              <a:t>weight</a:t>
            </a:r>
            <a:r>
              <a:rPr lang="en-CA">
                <a:solidFill>
                  <a:srgbClr val="BCBEC4"/>
                </a:solidFill>
                <a:latin typeface="JetBrains Mono"/>
              </a:rPr>
              <a:t>(</a:t>
            </a:r>
            <a:r>
              <a:rPr lang="en-CA">
                <a:solidFill>
                  <a:srgbClr val="2AACB8"/>
                </a:solidFill>
                <a:latin typeface="JetBrains Mono"/>
              </a:rPr>
              <a:t>1f</a:t>
            </a:r>
            <a:r>
              <a:rPr lang="en-CA">
                <a:solidFill>
                  <a:srgbClr val="BCBEC4"/>
                </a:solidFill>
                <a:latin typeface="JetBrains Mono"/>
              </a:rPr>
              <a:t>)) </a:t>
            </a:r>
          </a:p>
          <a:p>
            <a:pPr lvl="1"/>
            <a:r>
              <a:rPr lang="en-CA"/>
              <a:t>1/2 de l’écran, 1/2 de l’espace</a:t>
            </a:r>
          </a:p>
          <a:p>
            <a:r>
              <a:rPr lang="en-CA" sz="3200">
                <a:solidFill>
                  <a:srgbClr val="6BB38A"/>
                </a:solidFill>
                <a:latin typeface="JetBrains Mono"/>
              </a:rPr>
              <a:t>Text</a:t>
            </a:r>
            <a:r>
              <a:rPr lang="en-CA"/>
              <a:t>(</a:t>
            </a:r>
            <a:r>
              <a:rPr lang="en-CA">
                <a:solidFill>
                  <a:srgbClr val="BCBEC4"/>
                </a:solidFill>
                <a:latin typeface="JetBrains Mono"/>
              </a:rPr>
              <a:t>Modifier.</a:t>
            </a:r>
            <a:r>
              <a:rPr lang="en-CA">
                <a:solidFill>
                  <a:srgbClr val="0DA19E"/>
                </a:solidFill>
                <a:latin typeface="JetBrains Mono"/>
              </a:rPr>
              <a:t>weight</a:t>
            </a:r>
            <a:r>
              <a:rPr lang="en-CA">
                <a:solidFill>
                  <a:srgbClr val="BCBEC4"/>
                </a:solidFill>
                <a:latin typeface="JetBrains Mono"/>
              </a:rPr>
              <a:t>(</a:t>
            </a:r>
            <a:r>
              <a:rPr lang="en-CA">
                <a:solidFill>
                  <a:srgbClr val="2AACB8"/>
                </a:solidFill>
                <a:latin typeface="JetBrains Mono"/>
              </a:rPr>
              <a:t>2f</a:t>
            </a:r>
            <a:r>
              <a:rPr lang="en-CA">
                <a:solidFill>
                  <a:srgbClr val="BCBEC4"/>
                </a:solidFill>
                <a:latin typeface="JetBrains Mono"/>
              </a:rPr>
              <a:t>)) + </a:t>
            </a:r>
            <a:r>
              <a:rPr lang="en-CA" sz="3200">
                <a:solidFill>
                  <a:srgbClr val="6BB38A"/>
                </a:solidFill>
                <a:latin typeface="JetBrains Mono"/>
              </a:rPr>
              <a:t>Text</a:t>
            </a:r>
            <a:r>
              <a:rPr lang="en-CA"/>
              <a:t>(</a:t>
            </a:r>
            <a:r>
              <a:rPr lang="en-CA">
                <a:solidFill>
                  <a:srgbClr val="BCBEC4"/>
                </a:solidFill>
                <a:latin typeface="JetBrains Mono"/>
              </a:rPr>
              <a:t>Modifier.</a:t>
            </a:r>
            <a:r>
              <a:rPr lang="en-CA">
                <a:solidFill>
                  <a:srgbClr val="0DA19E"/>
                </a:solidFill>
                <a:latin typeface="JetBrains Mono"/>
              </a:rPr>
              <a:t>weight</a:t>
            </a:r>
            <a:r>
              <a:rPr lang="en-CA">
                <a:solidFill>
                  <a:srgbClr val="BCBEC4"/>
                </a:solidFill>
                <a:latin typeface="JetBrains Mono"/>
              </a:rPr>
              <a:t>(</a:t>
            </a:r>
            <a:r>
              <a:rPr lang="en-CA">
                <a:solidFill>
                  <a:srgbClr val="2AACB8"/>
                </a:solidFill>
                <a:latin typeface="JetBrains Mono"/>
              </a:rPr>
              <a:t>1f</a:t>
            </a:r>
            <a:r>
              <a:rPr lang="en-CA">
                <a:solidFill>
                  <a:srgbClr val="BCBEC4"/>
                </a:solidFill>
                <a:latin typeface="JetBrains Mono"/>
              </a:rPr>
              <a:t>)) </a:t>
            </a:r>
          </a:p>
          <a:p>
            <a:pPr lvl="1"/>
            <a:r>
              <a:rPr lang="en-CA"/>
              <a:t>2/3 de l’écran, 2/3 de l’espace</a:t>
            </a:r>
          </a:p>
          <a:p>
            <a:r>
              <a:rPr lang="en-CA" sz="3200">
                <a:solidFill>
                  <a:srgbClr val="6BB38A"/>
                </a:solidFill>
                <a:latin typeface="JetBrains Mono"/>
              </a:rPr>
              <a:t>Text</a:t>
            </a:r>
            <a:r>
              <a:rPr lang="en-CA"/>
              <a:t>(</a:t>
            </a:r>
            <a:r>
              <a:rPr lang="en-CA">
                <a:solidFill>
                  <a:srgbClr val="BCBEC4"/>
                </a:solidFill>
                <a:latin typeface="JetBrains Mono"/>
              </a:rPr>
              <a:t>Modifier.</a:t>
            </a:r>
            <a:r>
              <a:rPr lang="en-CA">
                <a:solidFill>
                  <a:srgbClr val="0DA19E"/>
                </a:solidFill>
                <a:latin typeface="JetBrains Mono"/>
              </a:rPr>
              <a:t>weight</a:t>
            </a:r>
            <a:r>
              <a:rPr lang="en-CA">
                <a:solidFill>
                  <a:srgbClr val="BCBEC4"/>
                </a:solidFill>
                <a:latin typeface="JetBrains Mono"/>
              </a:rPr>
              <a:t>(</a:t>
            </a:r>
            <a:r>
              <a:rPr lang="en-CA">
                <a:solidFill>
                  <a:srgbClr val="2AACB8"/>
                </a:solidFill>
                <a:latin typeface="JetBrains Mono"/>
              </a:rPr>
              <a:t>3f</a:t>
            </a:r>
            <a:r>
              <a:rPr lang="en-CA">
                <a:solidFill>
                  <a:srgbClr val="BCBEC4"/>
                </a:solidFill>
                <a:latin typeface="JetBrains Mono"/>
              </a:rPr>
              <a:t>)) + </a:t>
            </a:r>
            <a:r>
              <a:rPr lang="en-CA" sz="3200">
                <a:solidFill>
                  <a:srgbClr val="6BB38A"/>
                </a:solidFill>
                <a:latin typeface="JetBrains Mono"/>
              </a:rPr>
              <a:t>Text</a:t>
            </a:r>
            <a:r>
              <a:rPr lang="en-CA"/>
              <a:t>(</a:t>
            </a:r>
            <a:r>
              <a:rPr lang="en-CA">
                <a:solidFill>
                  <a:srgbClr val="BCBEC4"/>
                </a:solidFill>
                <a:latin typeface="JetBrains Mono"/>
              </a:rPr>
              <a:t>Modifier.</a:t>
            </a:r>
            <a:r>
              <a:rPr lang="en-CA">
                <a:solidFill>
                  <a:srgbClr val="0DA19E"/>
                </a:solidFill>
                <a:latin typeface="JetBrains Mono"/>
              </a:rPr>
              <a:t>weight</a:t>
            </a:r>
            <a:r>
              <a:rPr lang="en-CA">
                <a:solidFill>
                  <a:srgbClr val="BCBEC4"/>
                </a:solidFill>
                <a:latin typeface="JetBrains Mono"/>
              </a:rPr>
              <a:t>(</a:t>
            </a:r>
            <a:r>
              <a:rPr lang="en-CA">
                <a:solidFill>
                  <a:srgbClr val="2AACB8"/>
                </a:solidFill>
                <a:latin typeface="JetBrains Mono"/>
              </a:rPr>
              <a:t>2f</a:t>
            </a:r>
            <a:r>
              <a:rPr lang="en-CA">
                <a:solidFill>
                  <a:srgbClr val="BCBEC4"/>
                </a:solidFill>
                <a:latin typeface="JetBrains Mono"/>
              </a:rPr>
              <a:t>)) </a:t>
            </a:r>
          </a:p>
          <a:p>
            <a:pPr lvl="1"/>
            <a:r>
              <a:rPr lang="en-CA"/>
              <a:t>3/5 de l’écran, 2/5 de l’espace</a:t>
            </a:r>
            <a:endParaRPr lang="en-CA">
              <a:solidFill>
                <a:srgbClr val="BCBEC4"/>
              </a:solidFill>
              <a:latin typeface="JetBrains Mono"/>
            </a:endParaRPr>
          </a:p>
          <a:p>
            <a:pPr lvl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707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408B-C2C9-48AE-86BA-27EA5E16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Compose - UI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059FB-8EEA-FF7C-6B4C-73430D2F4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Pour les éléments UI Compose, nous avons :</a:t>
            </a:r>
            <a:endParaRPr lang="en-CA"/>
          </a:p>
          <a:p>
            <a:r>
              <a:rPr lang="en-CA">
                <a:solidFill>
                  <a:srgbClr val="6BB38A"/>
                </a:solidFill>
                <a:latin typeface="JetBrains Mono"/>
              </a:rPr>
              <a:t>Text</a:t>
            </a:r>
            <a:r>
              <a:rPr lang="en-CA"/>
              <a:t>		-</a:t>
            </a:r>
            <a:r>
              <a:rPr lang="en-GB"/>
              <a:t>&gt; </a:t>
            </a:r>
            <a:r>
              <a:rPr lang="en-GB" u="sng"/>
              <a:t>Affiche du text</a:t>
            </a:r>
          </a:p>
          <a:p>
            <a:pPr lvl="1"/>
            <a:r>
              <a:rPr lang="en-CA">
                <a:solidFill>
                  <a:srgbClr val="56C1D6"/>
                </a:solidFill>
                <a:latin typeface="JetBrains Mono"/>
              </a:rPr>
              <a:t>text</a:t>
            </a:r>
            <a:r>
              <a:rPr lang="en-CA">
                <a:solidFill>
                  <a:srgbClr val="BCBEC4"/>
                </a:solidFill>
                <a:latin typeface="JetBrains Mono"/>
              </a:rPr>
              <a:t> </a:t>
            </a:r>
            <a:r>
              <a:rPr lang="en-GB"/>
              <a:t>pour </a:t>
            </a:r>
            <a:r>
              <a:rPr lang="en-US"/>
              <a:t>contenu</a:t>
            </a:r>
            <a:endParaRPr lang="en-CA"/>
          </a:p>
          <a:p>
            <a:r>
              <a:rPr lang="en-CA">
                <a:solidFill>
                  <a:srgbClr val="6BB38A"/>
                </a:solidFill>
                <a:latin typeface="JetBrains Mono"/>
              </a:rPr>
              <a:t>Image</a:t>
            </a:r>
            <a:r>
              <a:rPr lang="en-CA"/>
              <a:t>	-&gt; </a:t>
            </a:r>
            <a:r>
              <a:rPr lang="en-CA" u="sng"/>
              <a:t>Affiche une image</a:t>
            </a:r>
          </a:p>
          <a:p>
            <a:pPr lvl="1"/>
            <a:r>
              <a:rPr lang="en-CA">
                <a:solidFill>
                  <a:srgbClr val="56C1D6"/>
                </a:solidFill>
                <a:latin typeface="JetBrains Mono"/>
              </a:rPr>
              <a:t>painter = </a:t>
            </a:r>
            <a:r>
              <a:rPr lang="en-CA">
                <a:solidFill>
                  <a:srgbClr val="6BB38A"/>
                </a:solidFill>
                <a:latin typeface="JetBrains Mono"/>
              </a:rPr>
              <a:t>painterResource</a:t>
            </a:r>
            <a:r>
              <a:rPr lang="en-CA">
                <a:solidFill>
                  <a:srgbClr val="BCBEC4"/>
                </a:solidFill>
                <a:latin typeface="JetBrains Mono"/>
              </a:rPr>
              <a:t>() </a:t>
            </a:r>
            <a:r>
              <a:rPr lang="en-CA"/>
              <a:t>pour contenu, </a:t>
            </a:r>
            <a:r>
              <a:rPr lang="en-CA">
                <a:solidFill>
                  <a:srgbClr val="56C1D6"/>
                </a:solidFill>
                <a:latin typeface="JetBrains Mono"/>
              </a:rPr>
              <a:t>contentDescription </a:t>
            </a:r>
            <a:r>
              <a:rPr lang="en-CA"/>
              <a:t>requis</a:t>
            </a:r>
            <a:endParaRPr lang="en-CA">
              <a:solidFill>
                <a:srgbClr val="56C1D6"/>
              </a:solidFill>
              <a:latin typeface="JetBrains Mono"/>
            </a:endParaRPr>
          </a:p>
          <a:p>
            <a:r>
              <a:rPr lang="en-CA">
                <a:solidFill>
                  <a:srgbClr val="6BB38A"/>
                </a:solidFill>
                <a:latin typeface="JetBrains Mono"/>
              </a:rPr>
              <a:t>Button</a:t>
            </a:r>
            <a:r>
              <a:rPr lang="en-CA"/>
              <a:t>	-&gt; </a:t>
            </a:r>
            <a:r>
              <a:rPr lang="en-CA" u="sng"/>
              <a:t>Affiche un bouton</a:t>
            </a:r>
          </a:p>
          <a:p>
            <a:pPr lvl="1"/>
            <a:r>
              <a:rPr lang="en-CA">
                <a:solidFill>
                  <a:srgbClr val="56C1D6"/>
                </a:solidFill>
                <a:latin typeface="JetBrains Mono"/>
              </a:rPr>
              <a:t>onClick</a:t>
            </a:r>
            <a:r>
              <a:rPr lang="en-CA">
                <a:solidFill>
                  <a:srgbClr val="BCBEC4"/>
                </a:solidFill>
                <a:latin typeface="JetBrains Mono"/>
              </a:rPr>
              <a:t> </a:t>
            </a:r>
            <a:r>
              <a:rPr lang="en-GB"/>
              <a:t>pour </a:t>
            </a:r>
            <a:r>
              <a:rPr lang="en-US"/>
              <a:t>le comportement, </a:t>
            </a:r>
            <a:r>
              <a:rPr lang="en-CA">
                <a:solidFill>
                  <a:srgbClr val="6BB38A"/>
                </a:solidFill>
                <a:latin typeface="JetBrains Mono"/>
              </a:rPr>
              <a:t>Text </a:t>
            </a:r>
            <a:r>
              <a:rPr lang="en-GB"/>
              <a:t>pour le texte à l’intérieur</a:t>
            </a:r>
          </a:p>
          <a:p>
            <a:r>
              <a:rPr lang="en-CA">
                <a:solidFill>
                  <a:srgbClr val="6BB38A"/>
                </a:solidFill>
                <a:latin typeface="JetBrains Mono"/>
              </a:rPr>
              <a:t>IconButton</a:t>
            </a:r>
            <a:r>
              <a:rPr lang="en-CA"/>
              <a:t>	-&gt; </a:t>
            </a:r>
            <a:r>
              <a:rPr lang="en-CA" u="sng"/>
              <a:t>Affiche un bouton avec un icône</a:t>
            </a:r>
          </a:p>
          <a:p>
            <a:pPr lvl="1"/>
            <a:r>
              <a:rPr lang="en-CA">
                <a:solidFill>
                  <a:srgbClr val="56C1D6"/>
                </a:solidFill>
                <a:latin typeface="JetBrains Mono"/>
              </a:rPr>
              <a:t>onClick</a:t>
            </a:r>
            <a:r>
              <a:rPr lang="en-CA">
                <a:solidFill>
                  <a:srgbClr val="BCBEC4"/>
                </a:solidFill>
                <a:latin typeface="JetBrains Mono"/>
              </a:rPr>
              <a:t> </a:t>
            </a:r>
            <a:r>
              <a:rPr lang="en-GB"/>
              <a:t>pour </a:t>
            </a:r>
            <a:r>
              <a:rPr lang="en-US"/>
              <a:t>le comportement, </a:t>
            </a:r>
            <a:r>
              <a:rPr lang="fr-FR" altLang="fr-FR">
                <a:solidFill>
                  <a:srgbClr val="6BB38A"/>
                </a:solidFill>
                <a:latin typeface="JetBrains Mono"/>
              </a:rPr>
              <a:t>Icon</a:t>
            </a:r>
            <a:r>
              <a:rPr lang="en-CA">
                <a:solidFill>
                  <a:srgbClr val="6BB38A"/>
                </a:solidFill>
                <a:latin typeface="JetBrains Mono"/>
              </a:rPr>
              <a:t> </a:t>
            </a:r>
            <a:r>
              <a:rPr lang="en-GB"/>
              <a:t>pour l’icône (ex. </a:t>
            </a:r>
            <a:r>
              <a:rPr lang="fr-FR" altLang="fr-FR">
                <a:solidFill>
                  <a:srgbClr val="BCBEC4"/>
                </a:solidFill>
                <a:latin typeface="JetBrains Mono"/>
              </a:rPr>
              <a:t>Icons.</a:t>
            </a:r>
            <a:r>
              <a:rPr lang="fr-FR" altLang="fr-FR">
                <a:solidFill>
                  <a:srgbClr val="C77DBB"/>
                </a:solidFill>
                <a:latin typeface="JetBrains Mono"/>
              </a:rPr>
              <a:t>Default</a:t>
            </a:r>
            <a:r>
              <a:rPr lang="fr-FR" altLang="fr-FR">
                <a:solidFill>
                  <a:srgbClr val="BCBEC4"/>
                </a:solidFill>
                <a:latin typeface="JetBrains Mono"/>
              </a:rPr>
              <a:t>.</a:t>
            </a:r>
            <a:r>
              <a:rPr lang="fr-FR" altLang="fr-FR" i="1">
                <a:solidFill>
                  <a:srgbClr val="C77DBB"/>
                </a:solidFill>
                <a:latin typeface="JetBrains Mono"/>
              </a:rPr>
              <a:t>Home)</a:t>
            </a:r>
            <a:endParaRPr lang="en-GB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9227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A2F2E-42A6-15C7-0363-52CE000BC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4E50-876B-5DF2-A8AB-D19CCB1D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Compose - Scaffold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7074B-3925-9429-1BE7-B6BD46482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Pour ajouter une barre en haut et en bas, nous avons :</a:t>
            </a:r>
          </a:p>
          <a:p>
            <a:pPr lvl="1"/>
            <a:r>
              <a:rPr lang="fr-FR" altLang="fr-FR">
                <a:solidFill>
                  <a:srgbClr val="6BB38A"/>
                </a:solidFill>
                <a:latin typeface="JetBrains Mono"/>
              </a:rPr>
              <a:t>Scaffold </a:t>
            </a:r>
            <a:r>
              <a:rPr lang="fr-FR" altLang="fr-FR"/>
              <a:t>avec les propriétés :</a:t>
            </a:r>
          </a:p>
          <a:p>
            <a:r>
              <a:rPr lang="fr-FR" altLang="fr-FR">
                <a:solidFill>
                  <a:srgbClr val="56C1D6"/>
                </a:solidFill>
                <a:latin typeface="JetBrains Mono"/>
              </a:rPr>
              <a:t>topBar</a:t>
            </a:r>
            <a:r>
              <a:rPr lang="en-CA"/>
              <a:t> = </a:t>
            </a:r>
            <a:r>
              <a:rPr lang="fr-FR" altLang="fr-FR" u="sng">
                <a:solidFill>
                  <a:srgbClr val="6BB38A"/>
                </a:solidFill>
                <a:latin typeface="JetBrains Mono"/>
              </a:rPr>
              <a:t>TopAppBar </a:t>
            </a:r>
            <a:r>
              <a:rPr lang="fr-FR" altLang="fr-FR" u="sng"/>
              <a:t>avec les propriétés</a:t>
            </a:r>
            <a:r>
              <a:rPr lang="fr-FR" altLang="fr-FR"/>
              <a:t> :</a:t>
            </a:r>
          </a:p>
          <a:p>
            <a:pPr lvl="1"/>
            <a:r>
              <a:rPr lang="fr-FR" sz="2800">
                <a:solidFill>
                  <a:srgbClr val="56C1D6"/>
                </a:solidFill>
                <a:latin typeface="JetBrains Mono"/>
              </a:rPr>
              <a:t>title</a:t>
            </a:r>
            <a:r>
              <a:rPr lang="fr-FR" sz="2800"/>
              <a:t>	</a:t>
            </a:r>
            <a:r>
              <a:rPr lang="en-CA" sz="2800"/>
              <a:t>-&gt; </a:t>
            </a:r>
            <a:r>
              <a:rPr lang="en-CA" sz="2800">
                <a:solidFill>
                  <a:srgbClr val="6BB38A"/>
                </a:solidFill>
                <a:latin typeface="JetBrains Mono"/>
              </a:rPr>
              <a:t>Text</a:t>
            </a:r>
            <a:r>
              <a:rPr lang="en-CA" sz="2800"/>
              <a:t> affiché en haut à gauche</a:t>
            </a:r>
            <a:endParaRPr lang="fr-FR" sz="2800"/>
          </a:p>
          <a:p>
            <a:pPr lvl="1"/>
            <a:r>
              <a:rPr lang="fr-FR" sz="2800">
                <a:solidFill>
                  <a:srgbClr val="56C1D6"/>
                </a:solidFill>
                <a:latin typeface="JetBrains Mono"/>
              </a:rPr>
              <a:t>actions</a:t>
            </a:r>
            <a:r>
              <a:rPr lang="fr-FR" sz="2800"/>
              <a:t>	</a:t>
            </a:r>
            <a:r>
              <a:rPr lang="en-CA" sz="2800"/>
              <a:t>-&gt; </a:t>
            </a:r>
            <a:r>
              <a:rPr lang="en-CA" sz="2800">
                <a:solidFill>
                  <a:srgbClr val="6BB38A"/>
                </a:solidFill>
                <a:latin typeface="JetBrains Mono"/>
              </a:rPr>
              <a:t>IconButton</a:t>
            </a:r>
            <a:r>
              <a:rPr lang="en-CA" sz="2800"/>
              <a:t> affichés en haut à droite</a:t>
            </a:r>
          </a:p>
          <a:p>
            <a:pPr lvl="1"/>
            <a:r>
              <a:rPr lang="fr-FR" altLang="fr-FR" sz="2800">
                <a:solidFill>
                  <a:srgbClr val="56C1D6"/>
                </a:solidFill>
                <a:latin typeface="JetBrains Mono"/>
              </a:rPr>
              <a:t>colors </a:t>
            </a:r>
            <a:r>
              <a:rPr lang="fr-FR" sz="2800"/>
              <a:t>	</a:t>
            </a:r>
            <a:r>
              <a:rPr lang="en-CA" sz="2800"/>
              <a:t>-&gt; </a:t>
            </a:r>
            <a:r>
              <a:rPr lang="fr-FR" altLang="fr-FR" sz="2800">
                <a:solidFill>
                  <a:srgbClr val="BCBEC4"/>
                </a:solidFill>
                <a:latin typeface="JetBrains Mono"/>
              </a:rPr>
              <a:t>TopAppBarDefaults.</a:t>
            </a:r>
            <a:r>
              <a:rPr lang="fr-FR" altLang="fr-FR" sz="2800">
                <a:solidFill>
                  <a:srgbClr val="6BB38A"/>
                </a:solidFill>
                <a:latin typeface="JetBrains Mono"/>
              </a:rPr>
              <a:t>topAppBarColors</a:t>
            </a:r>
          </a:p>
          <a:p>
            <a:r>
              <a:rPr lang="fr-FR" altLang="fr-FR">
                <a:solidFill>
                  <a:srgbClr val="56C1D6"/>
                </a:solidFill>
                <a:latin typeface="JetBrains Mono"/>
              </a:rPr>
              <a:t>bottomBar</a:t>
            </a:r>
            <a:r>
              <a:rPr lang="en-CA"/>
              <a:t> = </a:t>
            </a:r>
            <a:r>
              <a:rPr lang="fr-FR" altLang="fr-FR" u="sng">
                <a:solidFill>
                  <a:srgbClr val="6BB38A"/>
                </a:solidFill>
                <a:latin typeface="JetBrains Mono"/>
              </a:rPr>
              <a:t>BottomAppBar </a:t>
            </a:r>
            <a:r>
              <a:rPr lang="fr-FR" altLang="fr-FR" u="sng"/>
              <a:t>avec les propriétés</a:t>
            </a:r>
            <a:r>
              <a:rPr lang="fr-FR" altLang="fr-FR"/>
              <a:t> :</a:t>
            </a:r>
          </a:p>
          <a:p>
            <a:pPr lvl="1"/>
            <a:r>
              <a:rPr lang="fr-FR" sz="2800">
                <a:solidFill>
                  <a:srgbClr val="56C1D6"/>
                </a:solidFill>
                <a:latin typeface="JetBrains Mono"/>
              </a:rPr>
              <a:t>containerColor	</a:t>
            </a:r>
            <a:r>
              <a:rPr lang="en-CA" sz="2800"/>
              <a:t>-&gt; </a:t>
            </a:r>
            <a:r>
              <a:rPr lang="en-US" sz="2800"/>
              <a:t>Couleur</a:t>
            </a:r>
            <a:r>
              <a:rPr lang="en-US" sz="2800">
                <a:solidFill>
                  <a:srgbClr val="6BB38A"/>
                </a:solidFill>
                <a:latin typeface="JetBrains Mono"/>
              </a:rPr>
              <a:t> </a:t>
            </a:r>
            <a:r>
              <a:rPr lang="en-US" sz="2800"/>
              <a:t>de background</a:t>
            </a:r>
            <a:endParaRPr lang="fr-FR" sz="2800"/>
          </a:p>
          <a:p>
            <a:pPr lvl="1"/>
            <a:r>
              <a:rPr lang="fr-FR" sz="2800">
                <a:solidFill>
                  <a:srgbClr val="56C1D6"/>
                </a:solidFill>
                <a:latin typeface="JetBrains Mono"/>
              </a:rPr>
              <a:t>contentColor</a:t>
            </a:r>
            <a:r>
              <a:rPr lang="fr-FR" sz="2800"/>
              <a:t>		</a:t>
            </a:r>
            <a:r>
              <a:rPr lang="en-CA" sz="2800"/>
              <a:t>-&gt; Couleur des boutons</a:t>
            </a:r>
          </a:p>
        </p:txBody>
      </p:sp>
    </p:spTree>
    <p:extLst>
      <p:ext uri="{BB962C8B-B14F-4D97-AF65-F5344CB8AC3E}">
        <p14:creationId xmlns:p14="http://schemas.microsoft.com/office/powerpoint/2010/main" val="2705445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19F9-871B-C27B-CF3C-2853A00A0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Compose - Hissage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77FB-EF47-4E98-0918-9FD038D8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Pour passer de l</a:t>
            </a:r>
            <a:r>
              <a:rPr lang="en-US"/>
              <a:t>’information</a:t>
            </a:r>
          </a:p>
          <a:p>
            <a:pPr lvl="1"/>
            <a:r>
              <a:rPr lang="en-US"/>
              <a:t>D’une </a:t>
            </a:r>
            <a:r>
              <a:rPr lang="en-CA">
                <a:solidFill>
                  <a:srgbClr val="B3AE60"/>
                </a:solidFill>
                <a:latin typeface="JetBrains Mono"/>
              </a:rPr>
              <a:t>Composable</a:t>
            </a:r>
            <a:r>
              <a:rPr lang="en-US"/>
              <a:t> à l’autre</a:t>
            </a:r>
          </a:p>
          <a:p>
            <a:r>
              <a:rPr lang="en-US"/>
              <a:t>Pour rendre nos </a:t>
            </a:r>
            <a:r>
              <a:rPr lang="en-US">
                <a:solidFill>
                  <a:srgbClr val="B3AE60"/>
                </a:solidFill>
                <a:latin typeface="JetBrains Mono"/>
              </a:rPr>
              <a:t>Composable</a:t>
            </a:r>
          </a:p>
          <a:p>
            <a:pPr lvl="1"/>
            <a:r>
              <a:rPr lang="en-US"/>
              <a:t>Stateless et réutilisable</a:t>
            </a:r>
          </a:p>
          <a:p>
            <a:pPr lvl="1"/>
            <a:endParaRPr lang="en-US"/>
          </a:p>
          <a:p>
            <a:r>
              <a:rPr lang="en-CA"/>
              <a:t>On passe en paramètre</a:t>
            </a:r>
          </a:p>
          <a:p>
            <a:pPr lvl="1"/>
            <a:r>
              <a:rPr lang="en-CA"/>
              <a:t>La valeur de notre état</a:t>
            </a:r>
          </a:p>
          <a:p>
            <a:pPr lvl="2"/>
            <a:r>
              <a:rPr lang="en-CA">
                <a:solidFill>
                  <a:srgbClr val="6BB38A"/>
                </a:solidFill>
                <a:latin typeface="JetBrains Mono"/>
              </a:rPr>
              <a:t>CounterText</a:t>
            </a:r>
            <a:r>
              <a:rPr lang="en-CA">
                <a:solidFill>
                  <a:srgbClr val="BCBEC4"/>
                </a:solidFill>
                <a:latin typeface="JetBrains Mono"/>
              </a:rPr>
              <a:t>(count)</a:t>
            </a:r>
            <a:endParaRPr lang="en-CA"/>
          </a:p>
          <a:p>
            <a:pPr lvl="1"/>
            <a:r>
              <a:rPr lang="en-CA"/>
              <a:t>Un lambda function pour modifier</a:t>
            </a:r>
          </a:p>
          <a:p>
            <a:pPr lvl="2"/>
            <a:r>
              <a:rPr lang="en-CA">
                <a:solidFill>
                  <a:srgbClr val="6BB38A"/>
                </a:solidFill>
                <a:latin typeface="JetBrains Mono"/>
              </a:rPr>
              <a:t>IncrementButton </a:t>
            </a:r>
            <a:r>
              <a:rPr lang="en-CA" b="1">
                <a:solidFill>
                  <a:srgbClr val="BCBEC4"/>
                </a:solidFill>
                <a:latin typeface="JetBrains Mono"/>
              </a:rPr>
              <a:t>{ </a:t>
            </a:r>
            <a:r>
              <a:rPr lang="en-CA">
                <a:solidFill>
                  <a:srgbClr val="BCBEC4"/>
                </a:solidFill>
                <a:latin typeface="JetBrains Mono"/>
              </a:rPr>
              <a:t>count++ </a:t>
            </a:r>
            <a:r>
              <a:rPr lang="en-CA" b="1">
                <a:solidFill>
                  <a:srgbClr val="BCBEC4"/>
                </a:solidFill>
                <a:latin typeface="JetBrains Mono"/>
              </a:rPr>
              <a:t>}</a:t>
            </a:r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D2022-59E1-1912-39A3-5B1E0C7EA6D7}"/>
              </a:ext>
            </a:extLst>
          </p:cNvPr>
          <p:cNvSpPr txBox="1"/>
          <p:nvPr/>
        </p:nvSpPr>
        <p:spPr>
          <a:xfrm>
            <a:off x="5918454" y="458956"/>
            <a:ext cx="6094476" cy="5940088"/>
          </a:xfrm>
          <a:prstGeom prst="rect">
            <a:avLst/>
          </a:prstGeom>
          <a:solidFill>
            <a:schemeClr val="tx1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CA" sz="2000">
                <a:solidFill>
                  <a:srgbClr val="B3AE60"/>
                </a:solidFill>
                <a:effectLst/>
                <a:latin typeface="JetBrains Mono"/>
              </a:rPr>
              <a:t>@Composable</a:t>
            </a:r>
          </a:p>
          <a:p>
            <a:pPr>
              <a:buNone/>
            </a:pP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fun </a:t>
            </a:r>
            <a:r>
              <a:rPr lang="en-CA" sz="2000">
                <a:solidFill>
                  <a:srgbClr val="56A8F5"/>
                </a:solidFill>
                <a:effectLst/>
                <a:latin typeface="JetBrains Mono"/>
              </a:rPr>
              <a:t>Parent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() {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var 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count </a:t>
            </a: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by </a:t>
            </a:r>
            <a:r>
              <a:rPr lang="en-CA" sz="2000">
                <a:solidFill>
                  <a:srgbClr val="6BB38A"/>
                </a:solidFill>
                <a:effectLst/>
                <a:latin typeface="JetBrains Mono"/>
              </a:rPr>
              <a:t>remember </a:t>
            </a: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{ </a:t>
            </a:r>
            <a:r>
              <a:rPr lang="en-CA" sz="2000" i="1">
                <a:solidFill>
                  <a:srgbClr val="BCBEC4"/>
                </a:solidFill>
                <a:effectLst/>
                <a:latin typeface="JetBrains Mono"/>
              </a:rPr>
              <a:t>mutableIntStateOf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CA" sz="2000"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}</a:t>
            </a:r>
          </a:p>
          <a:p>
            <a:pPr>
              <a:buNone/>
            </a:pPr>
            <a:endParaRPr lang="en-CA" sz="2000" b="1">
              <a:solidFill>
                <a:srgbClr val="BCBEC4"/>
              </a:solidFill>
              <a:latin typeface="JetBrains Mono"/>
            </a:endParaRPr>
          </a:p>
          <a:p>
            <a:pPr>
              <a:buNone/>
            </a:pP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2000">
                <a:solidFill>
                  <a:srgbClr val="6BB38A"/>
                </a:solidFill>
                <a:effectLst/>
                <a:latin typeface="JetBrains Mono"/>
              </a:rPr>
              <a:t>Row </a:t>
            </a: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{</a:t>
            </a:r>
          </a:p>
          <a:p>
            <a:pPr>
              <a:buNone/>
            </a:pP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CA" sz="2000">
                <a:solidFill>
                  <a:srgbClr val="6BB38A"/>
                </a:solidFill>
                <a:effectLst/>
                <a:latin typeface="JetBrains Mono"/>
              </a:rPr>
              <a:t>CounterText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(count)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CA" sz="2000">
                <a:solidFill>
                  <a:srgbClr val="6BB38A"/>
                </a:solidFill>
                <a:effectLst/>
                <a:latin typeface="JetBrains Mono"/>
              </a:rPr>
              <a:t>IncrementButton </a:t>
            </a: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{ 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count++ </a:t>
            </a: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}</a:t>
            </a:r>
          </a:p>
          <a:p>
            <a:pPr>
              <a:buNone/>
            </a:pP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    }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}</a:t>
            </a:r>
          </a:p>
          <a:p>
            <a:pPr>
              <a:buNone/>
            </a:pPr>
            <a:r>
              <a:rPr lang="en-CA" sz="2000">
                <a:solidFill>
                  <a:srgbClr val="B3AE60"/>
                </a:solidFill>
                <a:effectLst/>
                <a:latin typeface="JetBrains Mono"/>
              </a:rPr>
              <a:t>@Composable</a:t>
            </a:r>
          </a:p>
          <a:p>
            <a:pPr>
              <a:buNone/>
            </a:pP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fun </a:t>
            </a:r>
            <a:r>
              <a:rPr lang="en-CA" sz="2000">
                <a:solidFill>
                  <a:srgbClr val="56A8F5"/>
                </a:solidFill>
                <a:effectLst/>
                <a:latin typeface="JetBrains Mono"/>
              </a:rPr>
              <a:t>CounterText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(value: Int) {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2000">
                <a:solidFill>
                  <a:srgbClr val="6BB38A"/>
                </a:solidFill>
                <a:effectLst/>
                <a:latin typeface="JetBrains Mono"/>
              </a:rPr>
              <a:t>Text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CA" sz="2000">
                <a:solidFill>
                  <a:srgbClr val="6AAB73"/>
                </a:solidFill>
                <a:effectLst/>
                <a:latin typeface="JetBrains Mono"/>
              </a:rPr>
              <a:t>"Count: </a:t>
            </a: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$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value</a:t>
            </a:r>
            <a:r>
              <a:rPr lang="en-CA" sz="200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}</a:t>
            </a:r>
          </a:p>
          <a:p>
            <a:pPr>
              <a:buNone/>
            </a:pPr>
            <a:r>
              <a:rPr lang="en-CA" sz="2000">
                <a:solidFill>
                  <a:srgbClr val="B3AE60"/>
                </a:solidFill>
                <a:effectLst/>
                <a:latin typeface="JetBrains Mono"/>
              </a:rPr>
              <a:t>@Composable</a:t>
            </a:r>
          </a:p>
          <a:p>
            <a:pPr>
              <a:buNone/>
            </a:pP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fun </a:t>
            </a:r>
            <a:r>
              <a:rPr lang="en-CA" sz="2000">
                <a:solidFill>
                  <a:srgbClr val="56A8F5"/>
                </a:solidFill>
                <a:effectLst/>
                <a:latin typeface="JetBrains Mono"/>
              </a:rPr>
              <a:t>IncrementButton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(onIncrement: () -&gt; Unit) {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2000">
                <a:solidFill>
                  <a:srgbClr val="6BB38A"/>
                </a:solidFill>
                <a:effectLst/>
                <a:latin typeface="JetBrains Mono"/>
              </a:rPr>
              <a:t>Button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CA" sz="2000">
                <a:solidFill>
                  <a:srgbClr val="56C1D6"/>
                </a:solidFill>
                <a:effectLst/>
                <a:latin typeface="JetBrains Mono"/>
              </a:rPr>
              <a:t>onClick = 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onIncrement) </a:t>
            </a: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{</a:t>
            </a:r>
          </a:p>
          <a:p>
            <a:pPr>
              <a:buNone/>
            </a:pP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CA" sz="2000">
                <a:solidFill>
                  <a:srgbClr val="6BB38A"/>
                </a:solidFill>
                <a:effectLst/>
                <a:latin typeface="JetBrains Mono"/>
              </a:rPr>
              <a:t>Text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CA" sz="2000">
                <a:solidFill>
                  <a:srgbClr val="6AAB73"/>
                </a:solidFill>
                <a:effectLst/>
                <a:latin typeface="JetBrains Mono"/>
              </a:rPr>
              <a:t>"Add"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2000" b="1">
                <a:solidFill>
                  <a:srgbClr val="BCBEC4"/>
                </a:solidFill>
                <a:effectLst/>
                <a:latin typeface="JetBrains Mono"/>
              </a:rPr>
              <a:t>}</a:t>
            </a:r>
          </a:p>
          <a:p>
            <a:pPr>
              <a:buNone/>
            </a:pP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453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1ED1-00D0-BCE4-03F7-5086A4AD4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Laboratoire formatif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9EEE5-07AD-26CC-87AA-CDD2583EB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C’est le temps de se preparer au labo de vendredi!</a:t>
            </a:r>
          </a:p>
          <a:p>
            <a:r>
              <a:rPr lang="en-US">
                <a:solidFill>
                  <a:srgbClr val="00B050"/>
                </a:solidFill>
              </a:rPr>
              <a:t>Vous avez le droit à toutes votre matériel</a:t>
            </a:r>
          </a:p>
          <a:p>
            <a:pPr lvl="1"/>
            <a:r>
              <a:rPr lang="en-US"/>
              <a:t>PowerPoint du cours</a:t>
            </a:r>
          </a:p>
          <a:p>
            <a:pPr lvl="1"/>
            <a:r>
              <a:rPr lang="en-US"/>
              <a:t>Exercices fait précédemment</a:t>
            </a:r>
          </a:p>
          <a:p>
            <a:pPr lvl="1"/>
            <a:r>
              <a:rPr lang="en-CA"/>
              <a:t>Notes de cours personnelles</a:t>
            </a:r>
          </a:p>
          <a:p>
            <a:r>
              <a:rPr lang="en-CA">
                <a:solidFill>
                  <a:srgbClr val="FF0000"/>
                </a:solidFill>
              </a:rPr>
              <a:t>Pas d’internet, de ChatGPT, Google, etc.</a:t>
            </a:r>
          </a:p>
          <a:p>
            <a:endParaRPr lang="en-CA">
              <a:solidFill>
                <a:srgbClr val="FF0000"/>
              </a:solidFill>
            </a:endParaRPr>
          </a:p>
          <a:p>
            <a:r>
              <a:rPr lang="en-CA"/>
              <a:t>Vous avez 2 heures pour completer le laboratoire!</a:t>
            </a:r>
          </a:p>
          <a:p>
            <a:r>
              <a:rPr lang="en-CA"/>
              <a:t>Il est sur Léa et se nomme “</a:t>
            </a:r>
            <a:r>
              <a:rPr lang="en-CA" b="1" u="sng"/>
              <a:t>Laboratoire formatif</a:t>
            </a:r>
            <a:r>
              <a:rPr lang="en-CA"/>
              <a:t>”</a:t>
            </a:r>
          </a:p>
        </p:txBody>
      </p:sp>
      <p:pic>
        <p:nvPicPr>
          <p:cNvPr id="1028" name="Picture 4" descr="May include: A black and white line drawing of a graduation cap with a tassel.">
            <a:extLst>
              <a:ext uri="{FF2B5EF4-FFF2-40B4-BE49-F238E27FC236}">
                <a16:creationId xmlns:a16="http://schemas.microsoft.com/office/drawing/2014/main" id="{207B2EC9-469B-F693-079A-0CF8B72E5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333" y="2889794"/>
            <a:ext cx="2961513" cy="222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24760"/>
      </p:ext>
    </p:extLst>
  </p:cSld>
  <p:clrMapOvr>
    <a:masterClrMapping/>
  </p:clrMapOvr>
</p:sld>
</file>

<file path=ppt/theme/theme1.xml><?xml version="1.0" encoding="utf-8"?>
<a:theme xmlns:a="http://schemas.openxmlformats.org/drawingml/2006/main" name="Bdeb">
  <a:themeElements>
    <a:clrScheme name="Personnalisé 1">
      <a:dk1>
        <a:srgbClr val="44546A"/>
      </a:dk1>
      <a:lt1>
        <a:srgbClr val="E7E6E6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eb" id="{687E300E-EA90-46A7-A713-83FFE348E839}" vid="{F21D2577-55CD-497A-856F-64B0A86F56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Bdeb</Template>
  <TotalTime>531</TotalTime>
  <Words>506</Words>
  <Application>Microsoft Office PowerPoint</Application>
  <PresentationFormat>Widescreen</PresentationFormat>
  <Paragraphs>88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Goudy Old Style</vt:lpstr>
      <vt:lpstr>JetBrains Mono</vt:lpstr>
      <vt:lpstr>Bdeb</vt:lpstr>
      <vt:lpstr>Applications Mobiles</vt:lpstr>
      <vt:lpstr>Agenda de la séance</vt:lpstr>
      <vt:lpstr>Compose - Placement</vt:lpstr>
      <vt:lpstr>Compose - Placement</vt:lpstr>
      <vt:lpstr>Compose - UI</vt:lpstr>
      <vt:lpstr>Compose - Scaffold</vt:lpstr>
      <vt:lpstr>Compose - Hissage</vt:lpstr>
      <vt:lpstr>Laboratoire formatif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Brodeur-Béliveau, Mathieu</cp:lastModifiedBy>
  <cp:revision>75</cp:revision>
  <dcterms:created xsi:type="dcterms:W3CDTF">2019-08-07T14:22:15Z</dcterms:created>
  <dcterms:modified xsi:type="dcterms:W3CDTF">2025-09-17T10:48:54Z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615819-ba40-4aaf-a034-39fd1d37cddf_Enabled">
    <vt:lpwstr>true</vt:lpwstr>
  </property>
  <property fmtid="{D5CDD505-2E9C-101B-9397-08002B2CF9AE}" pid="3" name="MSIP_Label_6b615819-ba40-4aaf-a034-39fd1d37cddf_SetDate">
    <vt:lpwstr>2025-09-12T17:52:28Z</vt:lpwstr>
  </property>
  <property fmtid="{D5CDD505-2E9C-101B-9397-08002B2CF9AE}" pid="4" name="MSIP_Label_6b615819-ba40-4aaf-a034-39fd1d37cddf_Method">
    <vt:lpwstr>Standard</vt:lpwstr>
  </property>
  <property fmtid="{D5CDD505-2E9C-101B-9397-08002B2CF9AE}" pid="5" name="MSIP_Label_6b615819-ba40-4aaf-a034-39fd1d37cddf_Name">
    <vt:lpwstr>defa4170-0d19-0005-0004-bc88714345d2</vt:lpwstr>
  </property>
  <property fmtid="{D5CDD505-2E9C-101B-9397-08002B2CF9AE}" pid="6" name="MSIP_Label_6b615819-ba40-4aaf-a034-39fd1d37cddf_SiteId">
    <vt:lpwstr>f9182dd7-4234-41fb-9e9c-dd20d493b548</vt:lpwstr>
  </property>
  <property fmtid="{D5CDD505-2E9C-101B-9397-08002B2CF9AE}" pid="7" name="MSIP_Label_6b615819-ba40-4aaf-a034-39fd1d37cddf_ActionId">
    <vt:lpwstr>0f9a5c60-9661-4543-a067-67c01b067199</vt:lpwstr>
  </property>
  <property fmtid="{D5CDD505-2E9C-101B-9397-08002B2CF9AE}" pid="8" name="MSIP_Label_6b615819-ba40-4aaf-a034-39fd1d37cddf_ContentBits">
    <vt:lpwstr>0</vt:lpwstr>
  </property>
  <property fmtid="{D5CDD505-2E9C-101B-9397-08002B2CF9AE}" pid="9" name="MSIP_Label_6b615819-ba40-4aaf-a034-39fd1d37cddf_Tag">
    <vt:lpwstr>10, 3, 0, 1</vt:lpwstr>
  </property>
</Properties>
</file>