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5" r:id="rId4"/>
    <p:sldId id="275" r:id="rId5"/>
    <p:sldId id="264" r:id="rId6"/>
    <p:sldId id="266" r:id="rId7"/>
    <p:sldId id="274" r:id="rId8"/>
    <p:sldId id="269" r:id="rId9"/>
    <p:sldId id="276" r:id="rId10"/>
    <p:sldId id="272" r:id="rId11"/>
    <p:sldId id="271" r:id="rId12"/>
    <p:sldId id="270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4944D-23B4-4AB9-A343-E0C858FD9D0D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B73D-8181-42E3-8427-665B3AC47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2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55D2-C6E4-4B8F-9548-C016C0EC0979}" type="datetime1">
              <a:rPr lang="fr-FR" smtClean="0"/>
              <a:t>26/06/2019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89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2E97-84B5-4BF0-956F-CD64A16E6C0D}" type="datetime1">
              <a:rPr lang="fr-FR" smtClean="0"/>
              <a:t>26/06/2019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02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37B6-57E1-4382-B522-1FE7FAD87224}" type="datetime1">
              <a:rPr lang="fr-FR" smtClean="0"/>
              <a:t>26/06/2019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0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C616-A287-42D5-AB14-CC44F9AEC057}" type="datetime1">
              <a:rPr lang="fr-FR" smtClean="0"/>
              <a:t>26/06/2019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3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7C49-124D-46AD-B875-BAC6ABA45037}" type="datetime1">
              <a:rPr lang="fr-FR" smtClean="0"/>
              <a:t>26/06/2019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4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E483-2D6D-405B-8B5E-F421B185116A}" type="datetime1">
              <a:rPr lang="fr-FR" smtClean="0"/>
              <a:t>26/06/2019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73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477-43EB-4900-9A22-70C0E8F0F0DB}" type="datetime1">
              <a:rPr lang="fr-FR" smtClean="0"/>
              <a:t>26/06/2019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8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EC87-203B-43F1-8045-9EA8EEA41426}" type="datetime1">
              <a:rPr lang="fr-FR" smtClean="0"/>
              <a:t>26/06/2019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83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4BF9-1F69-4296-B3BB-D0CFC47A9E0E}" type="datetime1">
              <a:rPr lang="fr-FR" smtClean="0"/>
              <a:t>26/06/2019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03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03FF-729F-4A76-B101-AAC5462601E4}" type="datetime1">
              <a:rPr lang="fr-FR" smtClean="0"/>
              <a:t>26/06/2019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DB2F-D4EE-4571-841B-BF71D302BAD5}" type="datetime1">
              <a:rPr lang="fr-FR" smtClean="0"/>
              <a:t>26/06/2019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50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1289-60EF-4756-B85E-1BB9DC5D0CFF}" type="datetime1">
              <a:rPr lang="fr-FR" smtClean="0"/>
              <a:t>26/06/2019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3FC3-7CD7-4351-AAC8-715E4C8A7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28"/>
            <a:ext cx="12192000" cy="670005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8727" y="386253"/>
            <a:ext cx="6871854" cy="139614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Projet tuteuré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42654" y="2085527"/>
            <a:ext cx="9144000" cy="1655762"/>
          </a:xfrm>
        </p:spPr>
        <p:txBody>
          <a:bodyPr/>
          <a:lstStyle/>
          <a:p>
            <a:r>
              <a:rPr lang="fr-FR" u="sng" dirty="0" smtClean="0"/>
              <a:t>Automatisme: </a:t>
            </a:r>
            <a:r>
              <a:rPr lang="fr-FR" u="sng" dirty="0" err="1" smtClean="0"/>
              <a:t>Omron</a:t>
            </a:r>
            <a:r>
              <a:rPr lang="fr-FR" u="sng" dirty="0" smtClean="0"/>
              <a:t> commande de moteur</a:t>
            </a:r>
            <a:endParaRPr lang="fr-FR" u="sng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842654" y="2605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i="1" u="sng" dirty="0" err="1" smtClean="0"/>
              <a:t>Subrini</a:t>
            </a:r>
            <a:r>
              <a:rPr lang="fr-FR" sz="1800" i="1" u="sng" dirty="0" smtClean="0"/>
              <a:t> Guillaume Taverne Arnaud Kabbaj Ismail</a:t>
            </a:r>
            <a:endParaRPr lang="fr-FR" sz="1800" i="1" u="sng" dirty="0"/>
          </a:p>
        </p:txBody>
      </p:sp>
    </p:spTree>
    <p:extLst>
      <p:ext uri="{BB962C8B-B14F-4D97-AF65-F5344CB8AC3E}">
        <p14:creationId xmlns:p14="http://schemas.microsoft.com/office/powerpoint/2010/main" val="393196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Programmation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z="1600" b="1" smtClean="0"/>
              <a:t>10</a:t>
            </a:fld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00545" y="1686482"/>
            <a:ext cx="70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B. Variateur de fréquence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09" y="2642713"/>
            <a:ext cx="3336782" cy="217130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05345" y="2642713"/>
            <a:ext cx="34913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Transistor/ Commun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Variable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1: Marche avant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/>
              <a:t>2: Marche arrière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23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Programmation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z="1600" b="1" smtClean="0"/>
              <a:t>11</a:t>
            </a:fld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00545" y="1686482"/>
            <a:ext cx="70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. Interface homme machine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5" y="2624735"/>
            <a:ext cx="3895899" cy="239974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1607"/>
            <a:ext cx="4152900" cy="2286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772462" y="5136416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Accueil / Verrouillage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775546" y="502447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Menu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27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Programmation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z="1600" b="1" smtClean="0"/>
              <a:t>12</a:t>
            </a:fld>
            <a:endParaRPr lang="fr-FR" sz="16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74" y="2596161"/>
            <a:ext cx="4247922" cy="235239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29" y="2596161"/>
            <a:ext cx="4299547" cy="235239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00545" y="1686482"/>
            <a:ext cx="70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. Interface homme machine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370008" y="5098455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 Manuel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79295" y="5028351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 Automatique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25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z="1600" b="1" smtClean="0"/>
              <a:t>13</a:t>
            </a:fld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246908" y="1978428"/>
            <a:ext cx="71240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Présentation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Acquis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Amélioration: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Paramétrage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Lecture de valeur de vitesse du moteur sur IHM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2229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smtClean="0"/>
              <a:t>Sommaire</a:t>
            </a:r>
            <a:endParaRPr lang="fr-FR" sz="5400" b="1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z="1600" b="1" smtClean="0"/>
              <a:t>2</a:t>
            </a:fld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763385" y="2152995"/>
            <a:ext cx="7640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Tx/>
              <a:buAutoNum type="romanUcPeriod"/>
            </a:pPr>
            <a:r>
              <a:rPr lang="fr-FR" sz="2400" dirty="0" smtClean="0"/>
              <a:t>Cahier des charges</a:t>
            </a:r>
          </a:p>
          <a:p>
            <a:pPr marL="400050" indent="-400050">
              <a:buFontTx/>
              <a:buAutoNum type="romanUcPeriod"/>
            </a:pPr>
            <a:r>
              <a:rPr lang="fr-FR" sz="2400" dirty="0" smtClean="0"/>
              <a:t>Matériel &amp; Câblage</a:t>
            </a:r>
            <a:endParaRPr lang="fr-FR" sz="2400" dirty="0" smtClean="0"/>
          </a:p>
          <a:p>
            <a:pPr marL="400050" indent="-400050">
              <a:buAutoNum type="romanUcPeriod"/>
            </a:pPr>
            <a:r>
              <a:rPr lang="fr-FR" sz="2400" dirty="0" smtClean="0"/>
              <a:t>Programmation</a:t>
            </a:r>
          </a:p>
          <a:p>
            <a:pPr marL="800100" lvl="1" indent="-342900">
              <a:buAutoNum type="alphaUcPeriod"/>
            </a:pPr>
            <a:r>
              <a:rPr lang="fr-FR" sz="2400" dirty="0" smtClean="0"/>
              <a:t>CX-Programmer</a:t>
            </a:r>
          </a:p>
          <a:p>
            <a:pPr marL="800100" lvl="1" indent="-342900">
              <a:buAutoNum type="alphaUcPeriod"/>
            </a:pPr>
            <a:r>
              <a:rPr lang="fr-FR" sz="2400" dirty="0" smtClean="0"/>
              <a:t>Variateur de fréquence</a:t>
            </a:r>
          </a:p>
          <a:p>
            <a:pPr marL="800100" lvl="1" indent="-342900">
              <a:buAutoNum type="alphaUcPeriod"/>
            </a:pPr>
            <a:r>
              <a:rPr lang="fr-FR" sz="2400" dirty="0" smtClean="0"/>
              <a:t>Interface homme-machine</a:t>
            </a:r>
            <a:endParaRPr lang="fr-FR" sz="2400" dirty="0" smtClean="0"/>
          </a:p>
          <a:p>
            <a:pPr marL="400050" indent="-400050">
              <a:buAutoNum type="romanUcPeriod"/>
            </a:pPr>
            <a:r>
              <a:rPr lang="fr-FR" sz="2400" dirty="0" smtClean="0"/>
              <a:t>Démonstration</a:t>
            </a:r>
          </a:p>
          <a:p>
            <a:pPr marL="800100" lvl="1" indent="-342900">
              <a:buAutoNum type="alphaUcPeriod"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8495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Cahier des charges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z="1600" b="1" smtClean="0"/>
              <a:t>3</a:t>
            </a:fld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731519" y="2094807"/>
            <a:ext cx="72320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Ascenseur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Mode automatique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Visualisation IHM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2400" dirty="0"/>
              <a:t>C</a:t>
            </a:r>
            <a:r>
              <a:rPr lang="fr-FR" sz="2400" dirty="0" smtClean="0"/>
              <a:t>ommande physique (commutateur capteur)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Mode manuelle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Commande IHM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Verrouillage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28" y="3785495"/>
            <a:ext cx="3539116" cy="23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3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1495" y="1565997"/>
            <a:ext cx="10515600" cy="4351338"/>
          </a:xfrm>
        </p:spPr>
        <p:txBody>
          <a:bodyPr/>
          <a:lstStyle/>
          <a:p>
            <a:pPr lvl="1"/>
            <a:r>
              <a:rPr lang="fr-FR" dirty="0" err="1" smtClean="0"/>
              <a:t>Subrini</a:t>
            </a:r>
            <a:r>
              <a:rPr lang="fr-FR" dirty="0" smtClean="0"/>
              <a:t> :  Icone IHM + Câblage maquette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Taverne : Programmation sur CX-Programmer &amp; NB designer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Kabbaj : Algorithme Programme + Rapport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47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Matériel &amp; Câblage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z="1600" b="1" smtClean="0"/>
              <a:t>5</a:t>
            </a:fld>
            <a:endParaRPr lang="fr-FR" sz="1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914400" y="2926080"/>
            <a:ext cx="437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+ Schéma maquette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55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Programmation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z="1600" b="1" smtClean="0"/>
              <a:t>6</a:t>
            </a:fld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00545" y="1686482"/>
            <a:ext cx="70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fr-FR" dirty="0" smtClean="0"/>
              <a:t>CX-Programmer : Table des variables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52" y="2222744"/>
            <a:ext cx="6808248" cy="37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Programmation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z="1600" b="1" smtClean="0"/>
              <a:t>7</a:t>
            </a:fld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00545" y="1686482"/>
            <a:ext cx="70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fr-FR" dirty="0" smtClean="0"/>
              <a:t>CX-Programmer : Mode Automatique </a:t>
            </a:r>
            <a:endParaRPr lang="fr-FR" dirty="0"/>
          </a:p>
        </p:txBody>
      </p:sp>
      <p:pic>
        <p:nvPicPr>
          <p:cNvPr id="7" name="Image 6" descr="C:\Users\sg510169\Downloads\Grafcet Mode Aut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2" y="2026732"/>
            <a:ext cx="6749977" cy="4329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49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Programmation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z="1600" b="1" smtClean="0"/>
              <a:t>8</a:t>
            </a:fld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00545" y="1686482"/>
            <a:ext cx="70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fr-FR" dirty="0" smtClean="0"/>
              <a:t>CX-Programmer : Mode Manuel</a:t>
            </a:r>
            <a:endParaRPr lang="fr-FR" dirty="0"/>
          </a:p>
        </p:txBody>
      </p:sp>
      <p:pic>
        <p:nvPicPr>
          <p:cNvPr id="8" name="Image 7" descr="C:\Users\sg510169\Downloads\Grafcet Mode Manue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86" y="2001045"/>
            <a:ext cx="6864350" cy="4410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17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Programmation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Subrini Taverne Kabbaj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3FC3-7CD7-4351-AAC8-715E4C8A750E}" type="slidenum">
              <a:rPr lang="fr-FR" sz="1600" b="1" smtClean="0"/>
              <a:t>9</a:t>
            </a:fld>
            <a:endParaRPr lang="fr-FR" sz="1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00545" y="1686482"/>
            <a:ext cx="70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B. Variateur de fréquence</a:t>
            </a:r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038600" y="2253656"/>
            <a:ext cx="4414060" cy="351795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76102" y="2551836"/>
            <a:ext cx="3060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Commande Ethernet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Commande Analogique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Commande Binaire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49630" y="4572897"/>
            <a:ext cx="6096000" cy="5732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F001= fréquence de sortie (30hz)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fr-FR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A001=02 commande en binaire</a:t>
            </a: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65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236</Words>
  <Application>Microsoft Office PowerPoint</Application>
  <PresentationFormat>Grand écran</PresentationFormat>
  <Paragraphs>93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Projet tuteuré</vt:lpstr>
      <vt:lpstr>Sommaire</vt:lpstr>
      <vt:lpstr>I. Cahier des charges</vt:lpstr>
      <vt:lpstr>Répartition</vt:lpstr>
      <vt:lpstr>II. Matériel &amp; Câblage</vt:lpstr>
      <vt:lpstr>III. Programmation</vt:lpstr>
      <vt:lpstr>III. Programmation</vt:lpstr>
      <vt:lpstr>III. Programmation</vt:lpstr>
      <vt:lpstr>III. Programmation</vt:lpstr>
      <vt:lpstr>III. Programmation</vt:lpstr>
      <vt:lpstr>III. Programmation</vt:lpstr>
      <vt:lpstr>III. Programmation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</dc:title>
  <dc:creator>SUBRINI Guillaume</dc:creator>
  <cp:lastModifiedBy>SUBRINI Guillaume</cp:lastModifiedBy>
  <cp:revision>21</cp:revision>
  <dcterms:created xsi:type="dcterms:W3CDTF">2019-06-26T12:28:05Z</dcterms:created>
  <dcterms:modified xsi:type="dcterms:W3CDTF">2019-06-26T13:28:47Z</dcterms:modified>
</cp:coreProperties>
</file>