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c584c63c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c584c63c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BUG BOUNTY: certifies intermediate-level skills in bug bounty hunting and web application penetration testing, with the ability to assess risks and produce actionable reports.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c584c63c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c584c63c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584c63c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584c63c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c584c63c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c584c63c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c584c63c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c584c63c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c584c63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c584c63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c584c63c5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c584c63c5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c584c63c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c584c63c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584c63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584c63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584c63c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584c63c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c584c63c5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c584c63c5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c584c63c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c584c63c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c584c63c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c584c63c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HACK THE BOX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Group 12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125" y="764925"/>
            <a:ext cx="2080876" cy="208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Cybersecurity concepts that are explored  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Penetration Testing</a:t>
            </a:r>
            <a:br>
              <a:rPr lang="ca"/>
            </a:br>
            <a:r>
              <a:rPr lang="ca"/>
              <a:t>  -  Evaluates the candidates’ penetration testing skills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Bug Bounty</a:t>
            </a:r>
            <a:endParaRPr/>
          </a:p>
          <a:p>
            <a:pPr indent="-30416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lang="ca" sz="1800"/>
              <a:t>Evaluates the candidates’ bug bounty hunting and web application pentesting skills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Defensive Security: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-   </a:t>
            </a:r>
            <a:r>
              <a:rPr lang="ca"/>
              <a:t>Evaluates the candidates’ security analysis and incident handling skills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Web Exploitation: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 -  </a:t>
            </a:r>
            <a:r>
              <a:rPr lang="ca"/>
              <a:t>Evaluates candidates' skills in identifying advanced and hard-to-find web vulnerabilities.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Strengths and weaknesses of the game 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Strengths: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Real 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Variety of topics and 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Competition and streak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Weaknesses: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Requires a lot of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Pay to play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</a:t>
            </a:r>
            <a:r>
              <a:rPr lang="ca"/>
              <a:t>arget profiles 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ca"/>
              <a:t>Students in Cybersecurity Courses</a:t>
            </a:r>
            <a:r>
              <a:rPr lang="ca"/>
              <a:t>: Perfect for gaining experience in a controlled environment.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ca"/>
              <a:t>Penetration Testers</a:t>
            </a:r>
            <a:r>
              <a:rPr lang="ca"/>
              <a:t>: Those wanting to improve their skills in offensive security.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ca"/>
              <a:t>IT skilled staff</a:t>
            </a:r>
            <a:r>
              <a:rPr lang="ca"/>
              <a:t>: Gain insight into how their systems can be attacked and learn defense strategies.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ca"/>
              <a:t>IT non-skilled staff</a:t>
            </a:r>
            <a:r>
              <a:rPr lang="ca"/>
              <a:t>: Those entering in the world of cybersecurity.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Can it be useful for cybersecurity training purposes?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ca"/>
              <a:t>Practical learning: </a:t>
            </a:r>
            <a:r>
              <a:rPr lang="ca"/>
              <a:t>Simulates real-world situations to practice penetration testing and vulnerability exploitation.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ca"/>
              <a:t>Adaptable for all skill </a:t>
            </a:r>
            <a:r>
              <a:rPr b="1" lang="ca"/>
              <a:t>levels: </a:t>
            </a:r>
            <a:r>
              <a:rPr lang="ca"/>
              <a:t>O</a:t>
            </a:r>
            <a:r>
              <a:rPr lang="ca"/>
              <a:t>ffers challenges from beginner to advanced, making it useful for a wide range of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Can it be useful for cybersecurity training purposes?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4258"/>
            <a:ext cx="9144002" cy="4294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Description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HackTheBox can be described as a learning platform to develop your cybersecurity and pentesting skills.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“</a:t>
            </a:r>
            <a:r>
              <a:rPr i="1" lang="ca"/>
              <a:t>You can start by learning the foundational </a:t>
            </a:r>
            <a:r>
              <a:rPr b="1" i="1" lang="ca"/>
              <a:t>fundamentals</a:t>
            </a:r>
            <a:r>
              <a:rPr i="1" lang="ca"/>
              <a:t>, transition into </a:t>
            </a:r>
            <a:r>
              <a:rPr b="1" i="1" lang="ca"/>
              <a:t>hands-on training</a:t>
            </a:r>
            <a:r>
              <a:rPr i="1" lang="ca"/>
              <a:t> that forces you to compromise realistic environments, compete in </a:t>
            </a:r>
            <a:r>
              <a:rPr b="1" i="1" lang="ca"/>
              <a:t>Capture The Flag events</a:t>
            </a:r>
            <a:r>
              <a:rPr i="1" lang="ca"/>
              <a:t>, and even land your first cybersecurity job.</a:t>
            </a:r>
            <a:r>
              <a:rPr lang="ca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ca" sz="2400"/>
              <a:t>¿</a:t>
            </a:r>
            <a:r>
              <a:rPr b="1" lang="ca" sz="2000"/>
              <a:t> HTB </a:t>
            </a:r>
            <a:r>
              <a:rPr b="1" i="1" lang="ca" sz="2000"/>
              <a:t>Academy</a:t>
            </a:r>
            <a:r>
              <a:rPr b="1" lang="ca" sz="2000"/>
              <a:t> </a:t>
            </a:r>
            <a:r>
              <a:rPr lang="ca" sz="2000"/>
              <a:t>vs.</a:t>
            </a:r>
            <a:r>
              <a:rPr b="1" lang="ca" sz="2000"/>
              <a:t> HTB </a:t>
            </a:r>
            <a:r>
              <a:rPr b="1" i="1" lang="ca" sz="2000"/>
              <a:t>Labs</a:t>
            </a:r>
            <a:r>
              <a:rPr b="1" lang="ca" sz="2000"/>
              <a:t> </a:t>
            </a:r>
            <a:r>
              <a:rPr lang="ca" sz="2000"/>
              <a:t>vs.</a:t>
            </a:r>
            <a:r>
              <a:rPr b="1" lang="ca" sz="2000"/>
              <a:t> HTB </a:t>
            </a:r>
            <a:r>
              <a:rPr b="1" i="1" lang="ca" sz="2000"/>
              <a:t>CTFs</a:t>
            </a:r>
            <a:r>
              <a:rPr b="1" lang="ca" sz="2000"/>
              <a:t> </a:t>
            </a:r>
            <a:r>
              <a:rPr i="1" lang="ca" sz="2300"/>
              <a:t>?</a:t>
            </a:r>
            <a:endParaRPr i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Differences between Academy, Labs &amp; CTFs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2000"/>
              <a:t>H</a:t>
            </a:r>
            <a:r>
              <a:rPr b="1" lang="ca" sz="2000"/>
              <a:t>TB </a:t>
            </a:r>
            <a:r>
              <a:rPr b="1" i="1" lang="ca" sz="2000"/>
              <a:t>Academy</a:t>
            </a:r>
            <a:r>
              <a:rPr lang="ca" sz="2000"/>
              <a:t>: </a:t>
            </a:r>
            <a:r>
              <a:rPr lang="ca"/>
              <a:t>Provides you with </a:t>
            </a:r>
            <a:r>
              <a:rPr lang="ca" u="sng"/>
              <a:t>guided theoretical training</a:t>
            </a:r>
            <a:r>
              <a:rPr lang="ca"/>
              <a:t> and interactive exercises on live targets to reinforce your skills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2000"/>
              <a:t>HTB </a:t>
            </a:r>
            <a:r>
              <a:rPr b="1" i="1" lang="ca" sz="2000"/>
              <a:t>Labs</a:t>
            </a:r>
            <a:r>
              <a:rPr lang="ca" sz="2000"/>
              <a:t>: </a:t>
            </a:r>
            <a:r>
              <a:rPr lang="ca"/>
              <a:t>Pool of </a:t>
            </a:r>
            <a:r>
              <a:rPr lang="ca" u="sng"/>
              <a:t>hackable environments</a:t>
            </a:r>
            <a:r>
              <a:rPr lang="ca"/>
              <a:t> that simulate up-to-date security vulnerabilities and misconfigurations.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2000"/>
              <a:t>HTB </a:t>
            </a:r>
            <a:r>
              <a:rPr b="1" i="1" lang="ca" sz="2000"/>
              <a:t>CTFs</a:t>
            </a:r>
            <a:r>
              <a:rPr lang="ca" sz="2000"/>
              <a:t>: </a:t>
            </a:r>
            <a:r>
              <a:rPr lang="ca" u="sng"/>
              <a:t>Capture the flag events</a:t>
            </a:r>
            <a:r>
              <a:rPr lang="ca"/>
              <a:t>, excellent for experienced hackers looking to develop, test, and prove their skills because they gamify hacking concepts.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How to play? </a:t>
            </a:r>
            <a:r>
              <a:rPr i="1" lang="ca" sz="2466"/>
              <a:t> </a:t>
            </a:r>
            <a:r>
              <a:rPr i="1" lang="ca" sz="2466">
                <a:solidFill>
                  <a:srgbClr val="666666"/>
                </a:solidFill>
              </a:rPr>
              <a:t>[HTB Labs]</a:t>
            </a:r>
            <a:endParaRPr i="1" sz="2466">
              <a:solidFill>
                <a:srgbClr val="666666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There are 2 supported ways to connect and exploit the machines: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/>
              <a:t>   &gt; </a:t>
            </a:r>
            <a:r>
              <a:rPr b="1" lang="ca"/>
              <a:t>OpenVPN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/>
              <a:t>   &gt; Pwnbox</a:t>
            </a:r>
            <a:endParaRPr b="1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75" y="1210051"/>
            <a:ext cx="3035750" cy="33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OpenVPN Connection </a:t>
            </a:r>
            <a:r>
              <a:rPr i="1" lang="ca" sz="2466"/>
              <a:t> </a:t>
            </a:r>
            <a:r>
              <a:rPr i="1" lang="ca" sz="2466">
                <a:solidFill>
                  <a:srgbClr val="666666"/>
                </a:solidFill>
              </a:rPr>
              <a:t>[HTB Labs]</a:t>
            </a:r>
            <a:endParaRPr i="1" sz="2466">
              <a:solidFill>
                <a:srgbClr val="666666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1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1. </a:t>
            </a:r>
            <a:r>
              <a:rPr lang="ca"/>
              <a:t>Download </a:t>
            </a:r>
            <a:r>
              <a:rPr i="1" lang="ca"/>
              <a:t>openvpn</a:t>
            </a:r>
            <a:r>
              <a:rPr lang="ca"/>
              <a:t> configuration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2. Connect to the VPN using the given config.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3. Exploit the machine using your own tools.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075" y="1574113"/>
            <a:ext cx="3905799" cy="257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649" y="1629000"/>
            <a:ext cx="1594426" cy="246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Pwnbox Connection </a:t>
            </a:r>
            <a:r>
              <a:rPr i="1" lang="ca" sz="2466"/>
              <a:t> </a:t>
            </a:r>
            <a:r>
              <a:rPr i="1" lang="ca" sz="2466">
                <a:solidFill>
                  <a:srgbClr val="666666"/>
                </a:solidFill>
              </a:rPr>
              <a:t>[HTB Labs]</a:t>
            </a:r>
            <a:endParaRPr i="1" sz="2466">
              <a:solidFill>
                <a:srgbClr val="666666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40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You can use a VM accessible through you internet browser.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Start Pwnbox &gt; Open Desktop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716" y="1316675"/>
            <a:ext cx="2166485" cy="308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378" y="1316675"/>
            <a:ext cx="2108875" cy="30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How to play? </a:t>
            </a:r>
            <a:r>
              <a:rPr i="1" lang="ca" sz="2466"/>
              <a:t> </a:t>
            </a:r>
            <a:r>
              <a:rPr i="1" lang="ca" sz="2466">
                <a:solidFill>
                  <a:srgbClr val="666666"/>
                </a:solidFill>
              </a:rPr>
              <a:t>[HTB Labs]</a:t>
            </a:r>
            <a:endParaRPr i="1" sz="2466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ca" sz="1200"/>
              <a:t>Example machine &amp; Questions/Answers</a:t>
            </a:r>
            <a:endParaRPr i="1" sz="12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625" y="1826500"/>
            <a:ext cx="3391225" cy="22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26500"/>
            <a:ext cx="4959443" cy="220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How to play? </a:t>
            </a:r>
            <a:r>
              <a:rPr i="1" lang="ca" sz="2466">
                <a:solidFill>
                  <a:srgbClr val="666666"/>
                </a:solidFill>
              </a:rPr>
              <a:t>[HTB Academy]</a:t>
            </a:r>
            <a:endParaRPr i="1" sz="2466">
              <a:solidFill>
                <a:srgbClr val="666666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950" y="1152475"/>
            <a:ext cx="6196349" cy="368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