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292" autoAdjust="0"/>
  </p:normalViewPr>
  <p:slideViewPr>
    <p:cSldViewPr snapToGrid="0">
      <p:cViewPr varScale="1">
        <p:scale>
          <a:sx n="96" d="100"/>
          <a:sy n="96" d="100"/>
        </p:scale>
        <p:origin x="20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90867-4F19-4D12-BC85-3B0C48406CF9}" type="datetimeFigureOut">
              <a:rPr lang="en-US" smtClean="0"/>
              <a:t>9/14/2013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BC09E-7920-47B5-AB74-033998E98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07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ccomics.com/tv/super-friends-1973-1974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BC09E-7920-47B5-AB74-033998E984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58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http://www.dccomics.com/tv/super-friends-1973-1974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BC09E-7920-47B5-AB74-033998E984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77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1591-90BC-47EB-9B50-289D6F65777F}" type="datetimeFigureOut">
              <a:rPr lang="en-US" smtClean="0"/>
              <a:t>9/14/2013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96A03-DA5C-4E28-B70B-7AAD49AAE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92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1591-90BC-47EB-9B50-289D6F65777F}" type="datetimeFigureOut">
              <a:rPr lang="en-US" smtClean="0"/>
              <a:t>9/14/2013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96A03-DA5C-4E28-B70B-7AAD49AAE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60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1591-90BC-47EB-9B50-289D6F65777F}" type="datetimeFigureOut">
              <a:rPr lang="en-US" smtClean="0"/>
              <a:t>9/14/2013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96A03-DA5C-4E28-B70B-7AAD49AAE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87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1591-90BC-47EB-9B50-289D6F65777F}" type="datetimeFigureOut">
              <a:rPr lang="en-US" smtClean="0"/>
              <a:t>9/14/2013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96A03-DA5C-4E28-B70B-7AAD49AAE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88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1591-90BC-47EB-9B50-289D6F65777F}" type="datetimeFigureOut">
              <a:rPr lang="en-US" smtClean="0"/>
              <a:t>9/14/2013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96A03-DA5C-4E28-B70B-7AAD49AAE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1591-90BC-47EB-9B50-289D6F65777F}" type="datetimeFigureOut">
              <a:rPr lang="en-US" smtClean="0"/>
              <a:t>9/14/2013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96A03-DA5C-4E28-B70B-7AAD49AAE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2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1591-90BC-47EB-9B50-289D6F65777F}" type="datetimeFigureOut">
              <a:rPr lang="en-US" smtClean="0"/>
              <a:t>9/14/2013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96A03-DA5C-4E28-B70B-7AAD49AAE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7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1591-90BC-47EB-9B50-289D6F65777F}" type="datetimeFigureOut">
              <a:rPr lang="en-US" smtClean="0"/>
              <a:t>9/14/2013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96A03-DA5C-4E28-B70B-7AAD49AAE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84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1591-90BC-47EB-9B50-289D6F65777F}" type="datetimeFigureOut">
              <a:rPr lang="en-US" smtClean="0"/>
              <a:t>9/14/2013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96A03-DA5C-4E28-B70B-7AAD49AAE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1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1591-90BC-47EB-9B50-289D6F65777F}" type="datetimeFigureOut">
              <a:rPr lang="en-US" smtClean="0"/>
              <a:t>9/14/2013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96A03-DA5C-4E28-B70B-7AAD49AAE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23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1591-90BC-47EB-9B50-289D6F65777F}" type="datetimeFigureOut">
              <a:rPr lang="en-US" smtClean="0"/>
              <a:t>9/14/2013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96A03-DA5C-4E28-B70B-7AAD49AAE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32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21591-90BC-47EB-9B50-289D6F65777F}" type="datetimeFigureOut">
              <a:rPr lang="en-US" smtClean="0"/>
              <a:t>9/14/2013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96A03-DA5C-4E28-B70B-7AAD49AAE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53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0"/>
            <a:ext cx="9144000" cy="2569859"/>
            <a:chOff x="0" y="0"/>
            <a:chExt cx="9144000" cy="2569859"/>
          </a:xfrm>
        </p:grpSpPr>
        <p:pic>
          <p:nvPicPr>
            <p:cNvPr id="1026" name="Picture 2" descr="https://thestrangeloop.com/images/slider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1642" y="560585"/>
              <a:ext cx="3742358" cy="2009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560585"/>
              <a:ext cx="5401642" cy="2009274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9144000" cy="560585"/>
            </a:xfrm>
            <a:prstGeom prst="rect">
              <a:avLst/>
            </a:prstGeom>
          </p:spPr>
        </p:pic>
      </p:grpSp>
      <p:sp>
        <p:nvSpPr>
          <p:cNvPr id="5" name="Rectangle 4"/>
          <p:cNvSpPr/>
          <p:nvPr/>
        </p:nvSpPr>
        <p:spPr>
          <a:xfrm>
            <a:off x="0" y="4267200"/>
            <a:ext cx="9144000" cy="2609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00050" y="4444531"/>
            <a:ext cx="3028950" cy="1363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>
                <a:solidFill>
                  <a:prstClr val="white">
                    <a:lumMod val="85000"/>
                  </a:prstClr>
                </a:solidFill>
              </a:rPr>
              <a:t>presented by</a:t>
            </a:r>
            <a:r>
              <a:rPr lang="en-US" sz="3600" dirty="0" smtClean="0">
                <a:solidFill>
                  <a:prstClr val="white">
                    <a:lumMod val="85000"/>
                  </a:prstClr>
                </a:solidFill>
              </a:rPr>
              <a:t/>
            </a:r>
            <a:br>
              <a:rPr lang="en-US" sz="3600" dirty="0" smtClean="0">
                <a:solidFill>
                  <a:prstClr val="white">
                    <a:lumMod val="85000"/>
                  </a:prstClr>
                </a:solidFill>
              </a:rPr>
            </a:br>
            <a:r>
              <a:rPr lang="en-US" sz="3600" dirty="0" smtClean="0">
                <a:solidFill>
                  <a:prstClr val="white">
                    <a:lumMod val="85000"/>
                  </a:prstClr>
                </a:solidFill>
              </a:rPr>
              <a:t>Bryan Hunter</a:t>
            </a:r>
            <a:r>
              <a:rPr lang="en-US" sz="1200" dirty="0">
                <a:solidFill>
                  <a:prstClr val="white">
                    <a:lumMod val="85000"/>
                  </a:prstClr>
                </a:solidFill>
              </a:rPr>
              <a:t/>
            </a:r>
            <a:br>
              <a:rPr lang="en-US" sz="1200" dirty="0">
                <a:solidFill>
                  <a:prstClr val="white">
                    <a:lumMod val="85000"/>
                  </a:prstClr>
                </a:solidFill>
              </a:rPr>
            </a:br>
            <a:r>
              <a:rPr lang="en-US" sz="2000" dirty="0" smtClean="0">
                <a:solidFill>
                  <a:prstClr val="white">
                    <a:lumMod val="85000"/>
                  </a:prstClr>
                </a:solidFill>
              </a:rPr>
              <a:t>Firefly Logic</a:t>
            </a:r>
            <a:endParaRPr lang="en-US" sz="14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768578" y="4444531"/>
            <a:ext cx="3048000" cy="21212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 smtClean="0">
                <a:solidFill>
                  <a:prstClr val="white">
                    <a:lumMod val="95000"/>
                  </a:prstClr>
                </a:solidFill>
              </a:rPr>
              <a:t>Twitter</a:t>
            </a:r>
            <a:r>
              <a:rPr lang="en-US" sz="2800" dirty="0">
                <a:solidFill>
                  <a:prstClr val="white">
                    <a:lumMod val="95000"/>
                  </a:prstClr>
                </a:solidFill>
              </a:rPr>
              <a:t/>
            </a:r>
            <a:br>
              <a:rPr lang="en-US" sz="2800" dirty="0">
                <a:solidFill>
                  <a:prstClr val="white">
                    <a:lumMod val="95000"/>
                  </a:prstClr>
                </a:solidFill>
              </a:rPr>
            </a:br>
            <a:r>
              <a:rPr lang="en-US" sz="2800" dirty="0" smtClean="0">
                <a:solidFill>
                  <a:prstClr val="white">
                    <a:lumMod val="95000"/>
                  </a:prstClr>
                </a:solidFill>
              </a:rPr>
              <a:t>#</a:t>
            </a:r>
            <a:r>
              <a:rPr lang="en-US" sz="2800" dirty="0" err="1" smtClean="0">
                <a:solidFill>
                  <a:prstClr val="white">
                    <a:lumMod val="95000"/>
                  </a:prstClr>
                </a:solidFill>
              </a:rPr>
              <a:t>erlang</a:t>
            </a:r>
            <a:r>
              <a:rPr lang="en-US" sz="2800" dirty="0" smtClean="0">
                <a:solidFill>
                  <a:prstClr val="white">
                    <a:lumMod val="95000"/>
                  </a:prstClr>
                </a:solidFill>
              </a:rPr>
              <a:t> #</a:t>
            </a:r>
            <a:r>
              <a:rPr lang="en-US" sz="2800" dirty="0" err="1" smtClean="0">
                <a:solidFill>
                  <a:prstClr val="white">
                    <a:lumMod val="95000"/>
                  </a:prstClr>
                </a:solidFill>
              </a:rPr>
              <a:t>cqrs</a:t>
            </a:r>
            <a:endParaRPr lang="en-US" sz="2800" dirty="0" smtClean="0">
              <a:solidFill>
                <a:prstClr val="white">
                  <a:lumMod val="95000"/>
                </a:prstClr>
              </a:solidFill>
            </a:endParaRPr>
          </a:p>
          <a:p>
            <a:pPr algn="r"/>
            <a:r>
              <a:rPr lang="en-US" sz="2800" dirty="0" smtClean="0">
                <a:solidFill>
                  <a:prstClr val="white">
                    <a:lumMod val="95000"/>
                  </a:prstClr>
                </a:solidFill>
              </a:rPr>
              <a:t>#</a:t>
            </a:r>
            <a:r>
              <a:rPr lang="en-US" sz="2800" dirty="0" err="1" smtClean="0">
                <a:solidFill>
                  <a:prstClr val="white">
                    <a:lumMod val="95000"/>
                  </a:prstClr>
                </a:solidFill>
              </a:rPr>
              <a:t>strangeloop</a:t>
            </a:r>
            <a:endParaRPr lang="en-US" sz="2000" dirty="0" smtClean="0">
              <a:solidFill>
                <a:prstClr val="white">
                  <a:lumMod val="95000"/>
                </a:prstClr>
              </a:solidFill>
            </a:endParaRPr>
          </a:p>
          <a:p>
            <a:pPr algn="r"/>
            <a:r>
              <a:rPr lang="en-US" sz="2000" dirty="0" smtClean="0">
                <a:solidFill>
                  <a:prstClr val="white">
                    <a:lumMod val="95000"/>
                  </a:prstClr>
                </a:solidFill>
              </a:rPr>
              <a:t>@</a:t>
            </a:r>
            <a:r>
              <a:rPr lang="en-US" sz="2000" dirty="0" err="1" smtClean="0">
                <a:solidFill>
                  <a:prstClr val="white">
                    <a:lumMod val="95000"/>
                  </a:prstClr>
                </a:solidFill>
              </a:rPr>
              <a:t>bryan_hunter</a:t>
            </a:r>
            <a:endParaRPr lang="en-US" sz="2000" dirty="0" smtClean="0">
              <a:solidFill>
                <a:prstClr val="white">
                  <a:lumMod val="95000"/>
                </a:prstClr>
              </a:solidFill>
            </a:endParaRPr>
          </a:p>
          <a:p>
            <a:pPr algn="r"/>
            <a:r>
              <a:rPr lang="en-US" sz="2000" dirty="0" smtClean="0">
                <a:solidFill>
                  <a:prstClr val="white">
                    <a:lumMod val="95000"/>
                  </a:prstClr>
                </a:solidFill>
              </a:rPr>
              <a:t>@</a:t>
            </a:r>
            <a:r>
              <a:rPr lang="en-US" sz="2000" dirty="0" err="1" smtClean="0">
                <a:solidFill>
                  <a:prstClr val="white">
                    <a:lumMod val="95000"/>
                  </a:prstClr>
                </a:solidFill>
              </a:rPr>
              <a:t>fireflylogic</a:t>
            </a:r>
            <a:endParaRPr lang="en-US" sz="2000" dirty="0" smtClean="0">
              <a:solidFill>
                <a:prstClr val="white">
                  <a:lumMod val="95000"/>
                </a:prstClr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843" y="4702967"/>
            <a:ext cx="1738313" cy="173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 descr="C:\Users\bryanhunter\Documents\Archive\2011.12.02\mvp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5985440"/>
            <a:ext cx="1415715" cy="57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00050" y="560585"/>
            <a:ext cx="43828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CQRS </a:t>
            </a:r>
            <a:r>
              <a:rPr lang="en-US" sz="4200" dirty="0" smtClean="0">
                <a:solidFill>
                  <a:schemeClr val="bg1"/>
                </a:solidFill>
              </a:rPr>
              <a:t>with</a:t>
            </a:r>
            <a:r>
              <a:rPr lang="en-US" sz="5400" dirty="0" smtClean="0">
                <a:solidFill>
                  <a:schemeClr val="bg1"/>
                </a:solidFill>
              </a:rPr>
              <a:t> </a:t>
            </a:r>
            <a:br>
              <a:rPr lang="en-US" sz="5400" dirty="0" smtClean="0">
                <a:solidFill>
                  <a:schemeClr val="bg1"/>
                </a:solidFill>
              </a:rPr>
            </a:br>
            <a:r>
              <a:rPr lang="en-US" sz="5400" dirty="0" smtClean="0">
                <a:solidFill>
                  <a:schemeClr val="bg1"/>
                </a:solidFill>
              </a:rPr>
              <a:t>Erlang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19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788" y="100431"/>
            <a:ext cx="8506327" cy="59281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case for CQRS with Erlang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788" y="806117"/>
            <a:ext cx="8506327" cy="5847346"/>
          </a:xfrm>
        </p:spPr>
        <p:txBody>
          <a:bodyPr numCol="2">
            <a:normAutofit/>
          </a:bodyPr>
          <a:lstStyle/>
          <a:p>
            <a:r>
              <a:rPr lang="en-US" sz="2400" dirty="0" smtClean="0"/>
              <a:t>Why CQRS?</a:t>
            </a:r>
          </a:p>
          <a:p>
            <a:pPr lvl="1"/>
            <a:r>
              <a:rPr lang="en-US" sz="2000" dirty="0" smtClean="0"/>
              <a:t>DDD seems right, but implementation is compromised</a:t>
            </a:r>
          </a:p>
          <a:p>
            <a:pPr lvl="1"/>
            <a:r>
              <a:rPr lang="en-US" sz="2000" dirty="0" smtClean="0"/>
              <a:t>The “layered architecture” is ridiculous.</a:t>
            </a:r>
          </a:p>
          <a:p>
            <a:pPr lvl="1"/>
            <a:r>
              <a:rPr lang="en-US" sz="2000" dirty="0" smtClean="0"/>
              <a:t>Captures intent</a:t>
            </a:r>
          </a:p>
          <a:p>
            <a:pPr lvl="1"/>
            <a:r>
              <a:rPr lang="en-US" sz="2000" dirty="0" smtClean="0"/>
              <a:t>The perfect audit</a:t>
            </a:r>
          </a:p>
          <a:p>
            <a:pPr lvl="1"/>
            <a:r>
              <a:rPr lang="en-US" sz="2000" dirty="0" smtClean="0"/>
              <a:t>Vary SLA to the business value </a:t>
            </a:r>
          </a:p>
          <a:p>
            <a:pPr lvl="1"/>
            <a:r>
              <a:rPr lang="en-US" sz="2000" dirty="0" smtClean="0"/>
              <a:t>Return decision making to business</a:t>
            </a:r>
          </a:p>
          <a:p>
            <a:pPr lvl="1"/>
            <a:r>
              <a:rPr lang="en-US" sz="2000" dirty="0" smtClean="0"/>
              <a:t>Division of labor</a:t>
            </a:r>
          </a:p>
          <a:p>
            <a:r>
              <a:rPr lang="en-US" sz="2400" dirty="0" smtClean="0"/>
              <a:t>Why Erlang?</a:t>
            </a:r>
          </a:p>
          <a:p>
            <a:pPr lvl="1"/>
            <a:r>
              <a:rPr lang="en-US" sz="2000" dirty="0" smtClean="0"/>
              <a:t>Concurrency is simple</a:t>
            </a:r>
          </a:p>
          <a:p>
            <a:pPr lvl="1"/>
            <a:r>
              <a:rPr lang="en-US" sz="2000" dirty="0" smtClean="0"/>
              <a:t>Distribution is simple</a:t>
            </a:r>
          </a:p>
          <a:p>
            <a:pPr lvl="1"/>
            <a:r>
              <a:rPr lang="en-US" sz="2000" dirty="0" smtClean="0"/>
              <a:t>Fault-tolerance is simple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Why together?</a:t>
            </a:r>
          </a:p>
          <a:p>
            <a:r>
              <a:rPr lang="en-US" sz="2400" dirty="0" smtClean="0"/>
              <a:t>What we demonstrate</a:t>
            </a:r>
          </a:p>
          <a:p>
            <a:pPr lvl="1"/>
            <a:r>
              <a:rPr lang="en-US" sz="2000" dirty="0" smtClean="0"/>
              <a:t>Task based UI</a:t>
            </a:r>
          </a:p>
          <a:p>
            <a:pPr lvl="1"/>
            <a:r>
              <a:rPr lang="en-US" sz="2000" dirty="0" smtClean="0"/>
              <a:t>Commands</a:t>
            </a:r>
          </a:p>
          <a:p>
            <a:pPr lvl="1"/>
            <a:r>
              <a:rPr lang="en-US" sz="2000" dirty="0" smtClean="0"/>
              <a:t>Bus</a:t>
            </a:r>
          </a:p>
          <a:p>
            <a:pPr lvl="1"/>
            <a:r>
              <a:rPr lang="en-US" sz="2000" dirty="0" smtClean="0"/>
              <a:t>Command Handlers</a:t>
            </a:r>
          </a:p>
          <a:p>
            <a:pPr lvl="1"/>
            <a:r>
              <a:rPr lang="en-US" sz="2000" dirty="0" smtClean="0"/>
              <a:t>Aggregates</a:t>
            </a:r>
          </a:p>
          <a:p>
            <a:pPr lvl="1"/>
            <a:r>
              <a:rPr lang="en-US" sz="2000" dirty="0" smtClean="0"/>
              <a:t>Events</a:t>
            </a:r>
          </a:p>
          <a:p>
            <a:pPr lvl="1"/>
            <a:r>
              <a:rPr lang="en-US" sz="2000" dirty="0" smtClean="0"/>
              <a:t>Event Store</a:t>
            </a:r>
          </a:p>
          <a:p>
            <a:pPr lvl="1"/>
            <a:r>
              <a:rPr lang="en-US" sz="2000" dirty="0" smtClean="0"/>
              <a:t>Event Handlers</a:t>
            </a:r>
          </a:p>
          <a:p>
            <a:pPr lvl="1"/>
            <a:r>
              <a:rPr lang="en-US" sz="2000" dirty="0" smtClean="0"/>
              <a:t>Projections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8118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788" y="100431"/>
            <a:ext cx="8506327" cy="59281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Lifecycle notes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788" y="806117"/>
            <a:ext cx="8506327" cy="5847346"/>
          </a:xfrm>
        </p:spPr>
        <p:txBody>
          <a:bodyPr numCol="2">
            <a:normAutofit/>
          </a:bodyPr>
          <a:lstStyle/>
          <a:p>
            <a:pPr lvl="1"/>
            <a:r>
              <a:rPr lang="en-US" sz="1400" dirty="0" smtClean="0"/>
              <a:t>Task based UI</a:t>
            </a:r>
          </a:p>
          <a:p>
            <a:pPr lvl="2"/>
            <a:r>
              <a:rPr lang="en-US" sz="1400" dirty="0" smtClean="0"/>
              <a:t>Each client will have a client process</a:t>
            </a:r>
          </a:p>
          <a:p>
            <a:pPr lvl="1"/>
            <a:r>
              <a:rPr lang="en-US" sz="1400" dirty="0" smtClean="0"/>
              <a:t>Commands</a:t>
            </a:r>
          </a:p>
          <a:p>
            <a:pPr lvl="2"/>
            <a:r>
              <a:rPr lang="en-US" sz="1400" dirty="0" smtClean="0"/>
              <a:t>Created by client process to capture user intent from task-based UI.</a:t>
            </a:r>
          </a:p>
          <a:p>
            <a:pPr lvl="2"/>
            <a:r>
              <a:rPr lang="en-US" sz="1400" dirty="0" smtClean="0"/>
              <a:t>Client process sends command to the bus</a:t>
            </a:r>
          </a:p>
          <a:p>
            <a:pPr lvl="1"/>
            <a:r>
              <a:rPr lang="en-US" sz="1400" dirty="0" smtClean="0"/>
              <a:t>Bus</a:t>
            </a:r>
          </a:p>
          <a:p>
            <a:pPr lvl="2"/>
            <a:r>
              <a:rPr lang="en-US" sz="1400" dirty="0" smtClean="0"/>
              <a:t>Created at application start</a:t>
            </a:r>
          </a:p>
          <a:p>
            <a:pPr lvl="2"/>
            <a:r>
              <a:rPr lang="en-US" sz="1400" dirty="0" smtClean="0"/>
              <a:t>As commands come in route them to the appropriate command handler.</a:t>
            </a:r>
          </a:p>
          <a:p>
            <a:pPr lvl="2"/>
            <a:r>
              <a:rPr lang="en-US" sz="1400" dirty="0" smtClean="0"/>
              <a:t>If command has no handler, or multiple handlers store the command and notify ops.</a:t>
            </a:r>
          </a:p>
          <a:p>
            <a:pPr lvl="1"/>
            <a:r>
              <a:rPr lang="en-US" sz="1400" dirty="0" smtClean="0"/>
              <a:t>Command Handlers</a:t>
            </a:r>
          </a:p>
          <a:p>
            <a:pPr lvl="2"/>
            <a:r>
              <a:rPr lang="en-US" sz="1400" dirty="0" smtClean="0"/>
              <a:t>Who news these up?</a:t>
            </a:r>
          </a:p>
          <a:p>
            <a:pPr lvl="2"/>
            <a:r>
              <a:rPr lang="en-US" sz="1400" dirty="0" smtClean="0"/>
              <a:t>One process per command sent?</a:t>
            </a:r>
          </a:p>
          <a:p>
            <a:pPr lvl="1"/>
            <a:r>
              <a:rPr lang="en-US" sz="1400" dirty="0" smtClean="0"/>
              <a:t>Repository</a:t>
            </a:r>
          </a:p>
          <a:p>
            <a:pPr lvl="2"/>
            <a:r>
              <a:rPr lang="en-US" sz="1400" dirty="0" smtClean="0"/>
              <a:t>Library module called to either create or load Aggregate processes from events store.</a:t>
            </a:r>
          </a:p>
          <a:p>
            <a:pPr lvl="2"/>
            <a:r>
              <a:rPr lang="en-US" sz="1400" dirty="0" smtClean="0"/>
              <a:t>Called to save events to store?</a:t>
            </a:r>
          </a:p>
          <a:p>
            <a:pPr lvl="1"/>
            <a:r>
              <a:rPr lang="en-US" sz="1400" dirty="0" smtClean="0"/>
              <a:t>Aggregates</a:t>
            </a:r>
          </a:p>
          <a:p>
            <a:pPr lvl="2"/>
            <a:r>
              <a:rPr lang="en-US" sz="1400" dirty="0" smtClean="0"/>
              <a:t>Each Aggregate instance is a dedicated process</a:t>
            </a:r>
          </a:p>
          <a:p>
            <a:pPr lvl="1"/>
            <a:r>
              <a:rPr lang="en-US" sz="1400" dirty="0" smtClean="0"/>
              <a:t>Events</a:t>
            </a:r>
          </a:p>
          <a:p>
            <a:pPr lvl="2"/>
            <a:r>
              <a:rPr lang="en-US" sz="1400" dirty="0" smtClean="0"/>
              <a:t>Created by aggregates to capture mutations.</a:t>
            </a:r>
          </a:p>
          <a:p>
            <a:pPr lvl="2"/>
            <a:r>
              <a:rPr lang="en-US" sz="1400" dirty="0" smtClean="0"/>
              <a:t>Aggregate publishes Events to the bus.</a:t>
            </a:r>
          </a:p>
          <a:p>
            <a:pPr lvl="2"/>
            <a:r>
              <a:rPr lang="en-US" sz="1400" dirty="0" smtClean="0"/>
              <a:t>How are events stored to the Event Store?</a:t>
            </a:r>
          </a:p>
          <a:p>
            <a:pPr lvl="1"/>
            <a:r>
              <a:rPr lang="en-US" sz="1400" dirty="0" smtClean="0"/>
              <a:t>Event Store</a:t>
            </a:r>
          </a:p>
          <a:p>
            <a:pPr lvl="2"/>
            <a:r>
              <a:rPr lang="en-US" sz="1400" dirty="0" smtClean="0"/>
              <a:t>Persistence of Events from Aggregates</a:t>
            </a:r>
          </a:p>
          <a:p>
            <a:pPr lvl="1"/>
            <a:r>
              <a:rPr lang="en-US" sz="1400" dirty="0" smtClean="0"/>
              <a:t>Event Handlers</a:t>
            </a:r>
          </a:p>
          <a:p>
            <a:pPr lvl="2"/>
            <a:r>
              <a:rPr lang="en-US" sz="1400" dirty="0" smtClean="0"/>
              <a:t>Who news these up</a:t>
            </a:r>
            <a:r>
              <a:rPr lang="en-US" sz="1400" dirty="0" smtClean="0"/>
              <a:t>? </a:t>
            </a:r>
          </a:p>
          <a:p>
            <a:pPr lvl="1"/>
            <a:r>
              <a:rPr lang="en-US" sz="1800" dirty="0" smtClean="0"/>
              <a:t>Projections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1971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media.dcentertainment.com/sites/default/files/tv-covers/2012/02/1973-SuperFriends-keyar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75" y="1164973"/>
            <a:ext cx="9148175" cy="457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83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5181</TotalTime>
  <Words>233</Words>
  <Application>Microsoft Office PowerPoint</Application>
  <PresentationFormat>On-screen Show (4:3)</PresentationFormat>
  <Paragraphs>61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The case for CQRS with Erlang</vt:lpstr>
      <vt:lpstr>Lifecycle notes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Hunter</dc:creator>
  <cp:lastModifiedBy>Bryan Hunter</cp:lastModifiedBy>
  <cp:revision>15</cp:revision>
  <dcterms:created xsi:type="dcterms:W3CDTF">2013-09-12T14:32:39Z</dcterms:created>
  <dcterms:modified xsi:type="dcterms:W3CDTF">2013-09-16T06:40:50Z</dcterms:modified>
</cp:coreProperties>
</file>