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64B4A8-F19A-427A-B7DE-11684602C90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16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25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520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82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22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53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502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58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16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33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CE49787-1DE1-48CA-942A-379D175827FD}" type="datetimeFigureOut">
              <a:rPr lang="en-IN" smtClean="0"/>
              <a:t>14-05-2023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E73AF0-5FC1-4531-BD56-F862441831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7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FFE-370C-A650-7577-019E585EC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University of Arizona MS DS Cohort-3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6C499C-55AC-148D-C7C8-CB9D929E7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Title : CAPSTONE PROJECT-1</a:t>
            </a:r>
          </a:p>
          <a:p>
            <a:r>
              <a:rPr lang="en-US" dirty="0"/>
              <a:t>Project Name : FINANCE AND RISK ANALYTICS</a:t>
            </a:r>
          </a:p>
          <a:p>
            <a:r>
              <a:rPr lang="en-US" dirty="0"/>
              <a:t>Submitted by : ARNAV MUNSHI</a:t>
            </a:r>
          </a:p>
          <a:p>
            <a:r>
              <a:rPr lang="en-US" dirty="0"/>
              <a:t>Date of Submission : 14</a:t>
            </a:r>
            <a:r>
              <a:rPr lang="en-US" baseline="30000" dirty="0"/>
              <a:t>th</a:t>
            </a:r>
            <a:r>
              <a:rPr lang="en-US" dirty="0"/>
              <a:t> May 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8846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8434-60E3-D851-3008-423C2BDE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Heatmap created for Stock Prices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B28A51-3CF1-60C7-3E3C-80AACEB43F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3200316"/>
            <a:ext cx="4271963" cy="197819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F6639-D1FE-81C0-3E00-EF0362280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02930" y="2146433"/>
            <a:ext cx="4750869" cy="4030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Analysis:</a:t>
            </a:r>
          </a:p>
          <a:p>
            <a:pPr marL="0" indent="0">
              <a:buNone/>
            </a:pPr>
            <a:r>
              <a:rPr lang="en-US" sz="2400" dirty="0"/>
              <a:t>1.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Strong Positive Correlation (0.6 to 1): Apple, Amazon, Google, Goldman Sachs, J&amp;J, Merck &amp; Co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2. Weak Positive Correlation (0 to 0.6): American Airlines, Alaska Air, Hawaiian Holdings.</a:t>
            </a: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Helvetica Neue"/>
              </a:rPr>
              <a:t>3. Negative Correlation (0 to -1): Bausch Health, Credit Suisse, Deutsche Bank.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1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C67D-514B-E6DD-C051-F30291F9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Heatmap for Stock Volume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424BC-609A-CA22-4D2D-A5F3CA9EA5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3200025"/>
            <a:ext cx="4271963" cy="197877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62B30-A066-4F1B-1331-21AB33ADE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61196" y="2569945"/>
            <a:ext cx="4192604" cy="360701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Analysis: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S&amp;P500 has a </a:t>
            </a:r>
            <a:r>
              <a:rPr lang="en-US" sz="2400" b="0" i="0" dirty="0" err="1">
                <a:effectLst/>
                <a:latin typeface="Inter"/>
              </a:rPr>
              <a:t>positve</a:t>
            </a:r>
            <a:r>
              <a:rPr lang="en-US" sz="2400" b="0" i="0" dirty="0">
                <a:effectLst/>
                <a:latin typeface="Inter"/>
              </a:rPr>
              <a:t> correlation with all the stock except with BHC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Correlation of more than 0.6 can be observed in the volumes of DAL, WFC, MS, and the highest is with MSFT - 0.71.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81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D186-B1D8-FBAD-3247-14B42A7E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Histogram plots for Stock Volume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ECBEFEB-D7ED-8746-25A4-F7F88E4AEF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80" y="1953928"/>
            <a:ext cx="5950220" cy="401373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55AE5-FC9C-6A1A-714B-57B916F1BB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/>
              <a:t>Analysis:</a:t>
            </a:r>
            <a:endParaRPr lang="en-US" sz="2000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Higher the standard deviation we have , more volatile our stocks will be.</a:t>
            </a:r>
          </a:p>
          <a:p>
            <a:pPr algn="l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Helvetica Neue"/>
              </a:rPr>
              <a:t>ALGT, DAL, HA, CS, GS, MS, WFC, BHC, RHBY, AAPL, GOOG, IBM are the companies for which we have seen volatility in stocks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8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3278-151F-BA50-F2B2-F06EBFE4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Sub plots for Stock Volume</a:t>
            </a:r>
            <a:endParaRPr lang="en-IN" sz="32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D84EEE8-E00E-7E7B-4BBD-C06BD5D491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1150" y="3246981"/>
            <a:ext cx="4271963" cy="188486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EE2FD-276F-9F89-97EE-099987FE4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9696" y="2271561"/>
            <a:ext cx="4154103" cy="3905401"/>
          </a:xfrm>
        </p:spPr>
        <p:txBody>
          <a:bodyPr>
            <a:normAutofit/>
          </a:bodyPr>
          <a:lstStyle/>
          <a:p>
            <a:r>
              <a:rPr lang="en-US" sz="2400" dirty="0"/>
              <a:t>Analysis:</a:t>
            </a:r>
          </a:p>
          <a:p>
            <a:r>
              <a:rPr lang="en-US" sz="2400" dirty="0"/>
              <a:t>For the companies like AAPL , DAL and LUV , the stocks have gone high in the year range of 2019-2020. But for BCS,DB , JNJ and PFE stocks volume were not high.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22471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37FA-6794-58AA-28C5-0C25FC87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Variations in  Closing prices of Stock</a:t>
            </a:r>
            <a:br>
              <a:rPr lang="en-US" sz="3200" b="1" dirty="0"/>
            </a:br>
            <a:endParaRPr lang="en-IN" sz="3200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3D13B56-A5C7-F773-F6EE-BE19CFA75E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9583" y="1825625"/>
            <a:ext cx="5304077" cy="4045786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10F8904-2F96-3968-F131-B6215730306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Analysis:</a:t>
            </a:r>
          </a:p>
          <a:p>
            <a:pPr marL="514350" indent="-514350">
              <a:buAutoNum type="arabicPeriod"/>
            </a:pPr>
            <a:r>
              <a:rPr lang="en-US" sz="2400" dirty="0"/>
              <a:t>Prices are to show an upward trend in the future</a:t>
            </a:r>
          </a:p>
          <a:p>
            <a:pPr marL="514350" indent="-514350">
              <a:buAutoNum type="arabicPeriod"/>
            </a:pPr>
            <a:r>
              <a:rPr lang="en-US" sz="2400" dirty="0"/>
              <a:t>Prices were dropped in DB and BHC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734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8037-54FD-2E08-79BB-E5EAAB520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Stock Prices spread/volatility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9B1C08-059F-52AC-62CA-50D78EEB0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0625" y="2638425"/>
            <a:ext cx="2970751" cy="3101975"/>
          </a:xfrm>
        </p:spPr>
      </p:pic>
    </p:spTree>
    <p:extLst>
      <p:ext uri="{BB962C8B-B14F-4D97-AF65-F5344CB8AC3E}">
        <p14:creationId xmlns:p14="http://schemas.microsoft.com/office/powerpoint/2010/main" val="109960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7341-1C79-8AC8-B01F-1F901689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Relative Stock price change</a:t>
            </a:r>
            <a:endParaRPr lang="en-IN" sz="3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0F0C5-5A95-4A23-E033-692787EDF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7391" y="2638425"/>
            <a:ext cx="4317219" cy="3101975"/>
          </a:xfrm>
        </p:spPr>
      </p:pic>
    </p:spTree>
    <p:extLst>
      <p:ext uri="{BB962C8B-B14F-4D97-AF65-F5344CB8AC3E}">
        <p14:creationId xmlns:p14="http://schemas.microsoft.com/office/powerpoint/2010/main" val="161983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9E98-76F8-5C4D-C150-EEF5758C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Stock movement v/s Index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F8049B-DCB5-5BE9-C048-3C58B989E6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3019" y="1542390"/>
            <a:ext cx="5326782" cy="495048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7CB5A-0091-53E6-3303-5BC4D2F16D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400" b="0" i="0" dirty="0">
                <a:effectLst/>
                <a:latin typeface="Inter"/>
              </a:rPr>
              <a:t>Analysis: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MSFT&lt; GOOG, FB, AAPL, AMZN are showing an uptrend, whereas IBM is showing a downtrend.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In healthcare - BHC and PFE are showing a downtrend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In Finance - DB, BCS, CS and WFC are showing a downtrend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In </a:t>
            </a:r>
            <a:r>
              <a:rPr lang="en-US" sz="2400" b="0" i="0" dirty="0" err="1">
                <a:effectLst/>
                <a:latin typeface="Inter"/>
              </a:rPr>
              <a:t>avaiation</a:t>
            </a:r>
            <a:r>
              <a:rPr lang="en-US" sz="2400" b="0" i="0" dirty="0">
                <a:effectLst/>
                <a:latin typeface="Inter"/>
              </a:rPr>
              <a:t> - HA, DAL, AAL are showing a downtrend.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6644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44</TotalTime>
  <Words>347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Gill Sans MT</vt:lpstr>
      <vt:lpstr>Helvetica Neue</vt:lpstr>
      <vt:lpstr>Inter</vt:lpstr>
      <vt:lpstr>Parcel</vt:lpstr>
      <vt:lpstr>University of Arizona MS DS Cohort-3</vt:lpstr>
      <vt:lpstr>Heatmap created for Stock Prices</vt:lpstr>
      <vt:lpstr>Heatmap for Stock Volume</vt:lpstr>
      <vt:lpstr>Histogram plots for Stock Volume</vt:lpstr>
      <vt:lpstr>Sub plots for Stock Volume</vt:lpstr>
      <vt:lpstr>Variations in  Closing prices of Stock </vt:lpstr>
      <vt:lpstr>Stock Prices spread/volatility</vt:lpstr>
      <vt:lpstr>Relative Stock price change</vt:lpstr>
      <vt:lpstr>Stock movement v/s 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of Arizona MS DS Cohort-3</dc:title>
  <dc:creator>munshiruba@outlook.com</dc:creator>
  <cp:lastModifiedBy>munshiruba@outlook.com</cp:lastModifiedBy>
  <cp:revision>1</cp:revision>
  <dcterms:created xsi:type="dcterms:W3CDTF">2023-05-14T05:54:46Z</dcterms:created>
  <dcterms:modified xsi:type="dcterms:W3CDTF">2023-05-14T06:40:41Z</dcterms:modified>
</cp:coreProperties>
</file>