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8" r:id="rId3"/>
    <p:sldId id="265" r:id="rId4"/>
    <p:sldId id="263" r:id="rId5"/>
    <p:sldId id="266" r:id="rId6"/>
    <p:sldId id="260" r:id="rId7"/>
    <p:sldId id="312" r:id="rId8"/>
    <p:sldId id="313" r:id="rId9"/>
    <p:sldId id="314" r:id="rId10"/>
    <p:sldId id="315" r:id="rId11"/>
    <p:sldId id="316" r:id="rId12"/>
    <p:sldId id="320" r:id="rId13"/>
  </p:sldIdLst>
  <p:sldSz cx="9144000" cy="5143500" type="screen16x9"/>
  <p:notesSz cx="6858000" cy="9144000"/>
  <p:embeddedFontLst>
    <p:embeddedFont>
      <p:font typeface="Anaheim" panose="020B0604020202020204" charset="0"/>
      <p:regular r:id="rId15"/>
    </p:embeddedFont>
    <p:embeddedFont>
      <p:font typeface="Inter" panose="02000503000000020004" pitchFamily="2" charset="0"/>
      <p:regular r:id="rId16"/>
      <p:bold r:id="rId17"/>
    </p:embeddedFont>
    <p:embeddedFont>
      <p:font typeface="Kanit" pitchFamily="2" charset="-34"/>
      <p:regular r:id="rId18"/>
      <p:bold r:id="rId19"/>
      <p:italic r:id="rId20"/>
      <p:boldItalic r:id="rId21"/>
    </p:embeddedFont>
    <p:embeddedFont>
      <p:font typeface="Kanit SemiBold" pitchFamily="2" charset="-3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38F685-0548-4328-8DDE-9E5796634CBA}">
  <a:tblStyle styleId="{A438F685-0548-4328-8DDE-9E5796634C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EC86A8-D250-4653-885E-EFFBE96FF1B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2b8403309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2b8403309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268fac0c3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268fac0c3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2691c3a53fe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2691c3a53fe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b84033099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b84033099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99" cy="5168521"/>
            <a:chOff x="0" y="0"/>
            <a:chExt cx="9144099" cy="5168521"/>
          </a:xfrm>
        </p:grpSpPr>
        <p:pic>
          <p:nvPicPr>
            <p:cNvPr id="10" name="Google Shape;10;p2"/>
            <p:cNvPicPr preferRelativeResize="0"/>
            <p:nvPr/>
          </p:nvPicPr>
          <p:blipFill rotWithShape="1">
            <a:blip r:embed="rId2">
              <a:alphaModFix/>
            </a:blip>
            <a:srcRect l="20835" t="6393"/>
            <a:stretch/>
          </p:blipFill>
          <p:spPr>
            <a:xfrm>
              <a:off x="0" y="0"/>
              <a:ext cx="2845048" cy="3009400"/>
            </a:xfrm>
            <a:prstGeom prst="rect">
              <a:avLst/>
            </a:prstGeom>
            <a:noFill/>
            <a:ln>
              <a:noFill/>
            </a:ln>
          </p:spPr>
        </p:pic>
        <p:pic>
          <p:nvPicPr>
            <p:cNvPr id="11" name="Google Shape;11;p2"/>
            <p:cNvPicPr preferRelativeResize="0"/>
            <p:nvPr/>
          </p:nvPicPr>
          <p:blipFill rotWithShape="1">
            <a:blip r:embed="rId3">
              <a:alphaModFix/>
            </a:blip>
            <a:srcRect l="41951"/>
            <a:stretch/>
          </p:blipFill>
          <p:spPr>
            <a:xfrm flipH="1">
              <a:off x="7536749" y="988125"/>
              <a:ext cx="1607350" cy="2477750"/>
            </a:xfrm>
            <a:prstGeom prst="rect">
              <a:avLst/>
            </a:prstGeom>
            <a:noFill/>
            <a:ln>
              <a:noFill/>
            </a:ln>
          </p:spPr>
        </p:pic>
        <p:pic>
          <p:nvPicPr>
            <p:cNvPr id="12" name="Google Shape;12;p2"/>
            <p:cNvPicPr preferRelativeResize="0"/>
            <p:nvPr/>
          </p:nvPicPr>
          <p:blipFill rotWithShape="1">
            <a:blip r:embed="rId3">
              <a:alphaModFix/>
            </a:blip>
            <a:srcRect t="58006"/>
            <a:stretch/>
          </p:blipFill>
          <p:spPr>
            <a:xfrm flipH="1">
              <a:off x="4897524" y="1"/>
              <a:ext cx="2665276" cy="1001526"/>
            </a:xfrm>
            <a:prstGeom prst="rect">
              <a:avLst/>
            </a:prstGeom>
            <a:noFill/>
            <a:ln>
              <a:noFill/>
            </a:ln>
          </p:spPr>
        </p:pic>
        <p:pic>
          <p:nvPicPr>
            <p:cNvPr id="13" name="Google Shape;13;p2"/>
            <p:cNvPicPr preferRelativeResize="0"/>
            <p:nvPr/>
          </p:nvPicPr>
          <p:blipFill rotWithShape="1">
            <a:blip r:embed="rId3">
              <a:alphaModFix/>
            </a:blip>
            <a:srcRect b="25578"/>
            <a:stretch/>
          </p:blipFill>
          <p:spPr>
            <a:xfrm>
              <a:off x="5459100" y="3499475"/>
              <a:ext cx="2468675" cy="1644025"/>
            </a:xfrm>
            <a:prstGeom prst="rect">
              <a:avLst/>
            </a:prstGeom>
            <a:noFill/>
            <a:ln>
              <a:noFill/>
            </a:ln>
          </p:spPr>
        </p:pic>
        <p:pic>
          <p:nvPicPr>
            <p:cNvPr id="14" name="Google Shape;14;p2"/>
            <p:cNvPicPr preferRelativeResize="0"/>
            <p:nvPr/>
          </p:nvPicPr>
          <p:blipFill rotWithShape="1">
            <a:blip r:embed="rId4">
              <a:alphaModFix/>
            </a:blip>
            <a:srcRect t="45127"/>
            <a:stretch/>
          </p:blipFill>
          <p:spPr>
            <a:xfrm>
              <a:off x="2256575" y="6"/>
              <a:ext cx="3720551" cy="767150"/>
            </a:xfrm>
            <a:prstGeom prst="rect">
              <a:avLst/>
            </a:prstGeom>
            <a:noFill/>
            <a:ln>
              <a:noFill/>
            </a:ln>
          </p:spPr>
        </p:pic>
        <p:pic>
          <p:nvPicPr>
            <p:cNvPr id="15" name="Google Shape;15;p2"/>
            <p:cNvPicPr preferRelativeResize="0"/>
            <p:nvPr/>
          </p:nvPicPr>
          <p:blipFill rotWithShape="1">
            <a:blip r:embed="rId3">
              <a:alphaModFix/>
            </a:blip>
            <a:srcRect l="36338" b="83134"/>
            <a:stretch/>
          </p:blipFill>
          <p:spPr>
            <a:xfrm flipH="1">
              <a:off x="7381199" y="4725625"/>
              <a:ext cx="1762801" cy="417875"/>
            </a:xfrm>
            <a:prstGeom prst="rect">
              <a:avLst/>
            </a:prstGeom>
            <a:noFill/>
            <a:ln>
              <a:noFill/>
            </a:ln>
          </p:spPr>
        </p:pic>
        <p:pic>
          <p:nvPicPr>
            <p:cNvPr id="16" name="Google Shape;16;p2"/>
            <p:cNvPicPr preferRelativeResize="0"/>
            <p:nvPr/>
          </p:nvPicPr>
          <p:blipFill rotWithShape="1">
            <a:blip r:embed="rId3">
              <a:alphaModFix/>
            </a:blip>
            <a:srcRect l="24806" b="40912"/>
            <a:stretch/>
          </p:blipFill>
          <p:spPr>
            <a:xfrm>
              <a:off x="0" y="3679450"/>
              <a:ext cx="2082124" cy="1464051"/>
            </a:xfrm>
            <a:prstGeom prst="rect">
              <a:avLst/>
            </a:prstGeom>
            <a:noFill/>
            <a:ln>
              <a:noFill/>
            </a:ln>
          </p:spPr>
        </p:pic>
        <p:pic>
          <p:nvPicPr>
            <p:cNvPr id="17" name="Google Shape;17;p2"/>
            <p:cNvPicPr preferRelativeResize="0"/>
            <p:nvPr/>
          </p:nvPicPr>
          <p:blipFill rotWithShape="1">
            <a:blip r:embed="rId3">
              <a:alphaModFix/>
            </a:blip>
            <a:srcRect l="36257"/>
            <a:stretch/>
          </p:blipFill>
          <p:spPr>
            <a:xfrm>
              <a:off x="0" y="2609550"/>
              <a:ext cx="1607350" cy="2256449"/>
            </a:xfrm>
            <a:prstGeom prst="rect">
              <a:avLst/>
            </a:prstGeom>
            <a:noFill/>
            <a:ln>
              <a:noFill/>
            </a:ln>
          </p:spPr>
        </p:pic>
        <p:pic>
          <p:nvPicPr>
            <p:cNvPr id="18" name="Google Shape;18;p2"/>
            <p:cNvPicPr preferRelativeResize="0"/>
            <p:nvPr/>
          </p:nvPicPr>
          <p:blipFill rotWithShape="1">
            <a:blip r:embed="rId3">
              <a:alphaModFix/>
            </a:blip>
            <a:srcRect l="60468"/>
            <a:stretch/>
          </p:blipFill>
          <p:spPr>
            <a:xfrm>
              <a:off x="0" y="2609550"/>
              <a:ext cx="996875" cy="2256449"/>
            </a:xfrm>
            <a:prstGeom prst="rect">
              <a:avLst/>
            </a:prstGeom>
            <a:noFill/>
            <a:ln>
              <a:noFill/>
            </a:ln>
          </p:spPr>
        </p:pic>
        <p:pic>
          <p:nvPicPr>
            <p:cNvPr id="19" name="Google Shape;19;p2"/>
            <p:cNvPicPr preferRelativeResize="0"/>
            <p:nvPr/>
          </p:nvPicPr>
          <p:blipFill rotWithShape="1">
            <a:blip r:embed="rId3">
              <a:alphaModFix/>
            </a:blip>
            <a:srcRect b="63079"/>
            <a:stretch/>
          </p:blipFill>
          <p:spPr>
            <a:xfrm flipH="1">
              <a:off x="1793324" y="4253721"/>
              <a:ext cx="2768926" cy="914800"/>
            </a:xfrm>
            <a:prstGeom prst="rect">
              <a:avLst/>
            </a:prstGeom>
            <a:noFill/>
            <a:ln>
              <a:noFill/>
            </a:ln>
          </p:spPr>
        </p:pic>
      </p:grpSp>
      <p:sp>
        <p:nvSpPr>
          <p:cNvPr id="20" name="Google Shape;20;p2"/>
          <p:cNvSpPr txBox="1">
            <a:spLocks noGrp="1"/>
          </p:cNvSpPr>
          <p:nvPr>
            <p:ph type="ctrTitle"/>
          </p:nvPr>
        </p:nvSpPr>
        <p:spPr>
          <a:xfrm>
            <a:off x="1466700" y="951050"/>
            <a:ext cx="6210600" cy="22245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Clr>
                <a:srgbClr val="191919"/>
              </a:buClr>
              <a:buSzPts val="5200"/>
              <a:buNone/>
              <a:defRPr sz="4800"/>
            </a:lvl1pPr>
            <a:lvl2pPr lvl="1" algn="ctr" rtl="0">
              <a:lnSpc>
                <a:spcPct val="80000"/>
              </a:lnSpc>
              <a:spcBef>
                <a:spcPts val="0"/>
              </a:spcBef>
              <a:spcAft>
                <a:spcPts val="0"/>
              </a:spcAft>
              <a:buClr>
                <a:srgbClr val="191919"/>
              </a:buClr>
              <a:buSzPts val="5200"/>
              <a:buNone/>
              <a:defRPr sz="5200">
                <a:solidFill>
                  <a:srgbClr val="191919"/>
                </a:solidFill>
              </a:defRPr>
            </a:lvl2pPr>
            <a:lvl3pPr lvl="2" algn="ctr" rtl="0">
              <a:lnSpc>
                <a:spcPct val="80000"/>
              </a:lnSpc>
              <a:spcBef>
                <a:spcPts val="0"/>
              </a:spcBef>
              <a:spcAft>
                <a:spcPts val="0"/>
              </a:spcAft>
              <a:buClr>
                <a:srgbClr val="191919"/>
              </a:buClr>
              <a:buSzPts val="5200"/>
              <a:buNone/>
              <a:defRPr sz="5200">
                <a:solidFill>
                  <a:srgbClr val="191919"/>
                </a:solidFill>
              </a:defRPr>
            </a:lvl3pPr>
            <a:lvl4pPr lvl="3" algn="ctr" rtl="0">
              <a:lnSpc>
                <a:spcPct val="80000"/>
              </a:lnSpc>
              <a:spcBef>
                <a:spcPts val="0"/>
              </a:spcBef>
              <a:spcAft>
                <a:spcPts val="0"/>
              </a:spcAft>
              <a:buClr>
                <a:srgbClr val="191919"/>
              </a:buClr>
              <a:buSzPts val="5200"/>
              <a:buNone/>
              <a:defRPr sz="5200">
                <a:solidFill>
                  <a:srgbClr val="191919"/>
                </a:solidFill>
              </a:defRPr>
            </a:lvl4pPr>
            <a:lvl5pPr lvl="4" algn="ctr" rtl="0">
              <a:lnSpc>
                <a:spcPct val="80000"/>
              </a:lnSpc>
              <a:spcBef>
                <a:spcPts val="0"/>
              </a:spcBef>
              <a:spcAft>
                <a:spcPts val="0"/>
              </a:spcAft>
              <a:buClr>
                <a:srgbClr val="191919"/>
              </a:buClr>
              <a:buSzPts val="5200"/>
              <a:buNone/>
              <a:defRPr sz="5200">
                <a:solidFill>
                  <a:srgbClr val="191919"/>
                </a:solidFill>
              </a:defRPr>
            </a:lvl5pPr>
            <a:lvl6pPr lvl="5" algn="ctr" rtl="0">
              <a:lnSpc>
                <a:spcPct val="80000"/>
              </a:lnSpc>
              <a:spcBef>
                <a:spcPts val="0"/>
              </a:spcBef>
              <a:spcAft>
                <a:spcPts val="0"/>
              </a:spcAft>
              <a:buClr>
                <a:srgbClr val="191919"/>
              </a:buClr>
              <a:buSzPts val="5200"/>
              <a:buNone/>
              <a:defRPr sz="5200">
                <a:solidFill>
                  <a:srgbClr val="191919"/>
                </a:solidFill>
              </a:defRPr>
            </a:lvl6pPr>
            <a:lvl7pPr lvl="6" algn="ctr" rtl="0">
              <a:lnSpc>
                <a:spcPct val="80000"/>
              </a:lnSpc>
              <a:spcBef>
                <a:spcPts val="0"/>
              </a:spcBef>
              <a:spcAft>
                <a:spcPts val="0"/>
              </a:spcAft>
              <a:buClr>
                <a:srgbClr val="191919"/>
              </a:buClr>
              <a:buSzPts val="5200"/>
              <a:buNone/>
              <a:defRPr sz="5200">
                <a:solidFill>
                  <a:srgbClr val="191919"/>
                </a:solidFill>
              </a:defRPr>
            </a:lvl7pPr>
            <a:lvl8pPr lvl="7" algn="ctr" rtl="0">
              <a:lnSpc>
                <a:spcPct val="80000"/>
              </a:lnSpc>
              <a:spcBef>
                <a:spcPts val="0"/>
              </a:spcBef>
              <a:spcAft>
                <a:spcPts val="0"/>
              </a:spcAft>
              <a:buClr>
                <a:srgbClr val="191919"/>
              </a:buClr>
              <a:buSzPts val="5200"/>
              <a:buNone/>
              <a:defRPr sz="5200">
                <a:solidFill>
                  <a:srgbClr val="191919"/>
                </a:solidFill>
              </a:defRPr>
            </a:lvl8pPr>
            <a:lvl9pPr lvl="8" algn="ctr" rtl="0">
              <a:lnSpc>
                <a:spcPct val="80000"/>
              </a:lnSpc>
              <a:spcBef>
                <a:spcPts val="0"/>
              </a:spcBef>
              <a:spcAft>
                <a:spcPts val="0"/>
              </a:spcAft>
              <a:buClr>
                <a:srgbClr val="191919"/>
              </a:buClr>
              <a:buSzPts val="5200"/>
              <a:buNone/>
              <a:defRPr sz="5200">
                <a:solidFill>
                  <a:srgbClr val="191919"/>
                </a:solidFill>
              </a:defRPr>
            </a:lvl9pPr>
          </a:lstStyle>
          <a:p>
            <a:endParaRPr/>
          </a:p>
        </p:txBody>
      </p:sp>
      <p:pic>
        <p:nvPicPr>
          <p:cNvPr id="21" name="Google Shape;21;p2"/>
          <p:cNvPicPr preferRelativeResize="0"/>
          <p:nvPr/>
        </p:nvPicPr>
        <p:blipFill rotWithShape="1">
          <a:blip r:embed="rId5">
            <a:alphaModFix/>
          </a:blip>
          <a:srcRect t="30079"/>
          <a:stretch/>
        </p:blipFill>
        <p:spPr>
          <a:xfrm>
            <a:off x="328675" y="4"/>
            <a:ext cx="222225" cy="1893674"/>
          </a:xfrm>
          <a:prstGeom prst="rect">
            <a:avLst/>
          </a:prstGeom>
          <a:noFill/>
          <a:ln>
            <a:noFill/>
          </a:ln>
        </p:spPr>
      </p:pic>
      <p:sp>
        <p:nvSpPr>
          <p:cNvPr id="22" name="Google Shape;22;p2"/>
          <p:cNvSpPr txBox="1">
            <a:spLocks noGrp="1"/>
          </p:cNvSpPr>
          <p:nvPr>
            <p:ph type="subTitle" idx="1"/>
          </p:nvPr>
        </p:nvSpPr>
        <p:spPr>
          <a:xfrm>
            <a:off x="3130350" y="3578325"/>
            <a:ext cx="2883300" cy="76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ive columns">
  <p:cSld name="CUSTOM_6_1_1_1_1_1_1">
    <p:spTree>
      <p:nvGrpSpPr>
        <p:cNvPr id="1" name="Shape 730"/>
        <p:cNvGrpSpPr/>
        <p:nvPr/>
      </p:nvGrpSpPr>
      <p:grpSpPr>
        <a:xfrm>
          <a:off x="0" y="0"/>
          <a:ext cx="0" cy="0"/>
          <a:chOff x="0" y="0"/>
          <a:chExt cx="0" cy="0"/>
        </a:xfrm>
      </p:grpSpPr>
      <p:sp>
        <p:nvSpPr>
          <p:cNvPr id="731" name="Google Shape;731;p26"/>
          <p:cNvSpPr txBox="1">
            <a:spLocks noGrp="1"/>
          </p:cNvSpPr>
          <p:nvPr>
            <p:ph type="subTitle" idx="1"/>
          </p:nvPr>
        </p:nvSpPr>
        <p:spPr>
          <a:xfrm>
            <a:off x="3807613" y="2512700"/>
            <a:ext cx="1528800" cy="209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2" name="Google Shape;732;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3" name="Google Shape;733;p26"/>
          <p:cNvSpPr txBox="1">
            <a:spLocks noGrp="1"/>
          </p:cNvSpPr>
          <p:nvPr>
            <p:ph type="title" idx="2"/>
          </p:nvPr>
        </p:nvSpPr>
        <p:spPr>
          <a:xfrm>
            <a:off x="720000" y="2074400"/>
            <a:ext cx="152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34" name="Google Shape;734;p26"/>
          <p:cNvSpPr txBox="1">
            <a:spLocks noGrp="1"/>
          </p:cNvSpPr>
          <p:nvPr>
            <p:ph type="subTitle" idx="3"/>
          </p:nvPr>
        </p:nvSpPr>
        <p:spPr>
          <a:xfrm>
            <a:off x="720025" y="2512700"/>
            <a:ext cx="1528800" cy="209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5" name="Google Shape;735;p26"/>
          <p:cNvSpPr txBox="1">
            <a:spLocks noGrp="1"/>
          </p:cNvSpPr>
          <p:nvPr>
            <p:ph type="title" idx="4"/>
          </p:nvPr>
        </p:nvSpPr>
        <p:spPr>
          <a:xfrm>
            <a:off x="3807599" y="2074400"/>
            <a:ext cx="152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36" name="Google Shape;736;p26"/>
          <p:cNvSpPr txBox="1">
            <a:spLocks noGrp="1"/>
          </p:cNvSpPr>
          <p:nvPr>
            <p:ph type="title" idx="5"/>
          </p:nvPr>
        </p:nvSpPr>
        <p:spPr>
          <a:xfrm>
            <a:off x="6895198" y="2074400"/>
            <a:ext cx="152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37" name="Google Shape;737;p26"/>
          <p:cNvSpPr txBox="1">
            <a:spLocks noGrp="1"/>
          </p:cNvSpPr>
          <p:nvPr>
            <p:ph type="subTitle" idx="6"/>
          </p:nvPr>
        </p:nvSpPr>
        <p:spPr>
          <a:xfrm>
            <a:off x="6895202" y="2512700"/>
            <a:ext cx="1528800" cy="209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8" name="Google Shape;738;p26"/>
          <p:cNvSpPr txBox="1">
            <a:spLocks noGrp="1"/>
          </p:cNvSpPr>
          <p:nvPr>
            <p:ph type="title" idx="7"/>
          </p:nvPr>
        </p:nvSpPr>
        <p:spPr>
          <a:xfrm>
            <a:off x="2263800" y="2074400"/>
            <a:ext cx="152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39" name="Google Shape;739;p26"/>
          <p:cNvSpPr txBox="1">
            <a:spLocks noGrp="1"/>
          </p:cNvSpPr>
          <p:nvPr>
            <p:ph type="subTitle" idx="8"/>
          </p:nvPr>
        </p:nvSpPr>
        <p:spPr>
          <a:xfrm>
            <a:off x="2263819" y="2512700"/>
            <a:ext cx="1528800" cy="209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0" name="Google Shape;740;p26"/>
          <p:cNvSpPr txBox="1">
            <a:spLocks noGrp="1"/>
          </p:cNvSpPr>
          <p:nvPr>
            <p:ph type="title" idx="9"/>
          </p:nvPr>
        </p:nvSpPr>
        <p:spPr>
          <a:xfrm>
            <a:off x="5351399" y="2074400"/>
            <a:ext cx="15288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41" name="Google Shape;741;p26"/>
          <p:cNvSpPr txBox="1">
            <a:spLocks noGrp="1"/>
          </p:cNvSpPr>
          <p:nvPr>
            <p:ph type="subTitle" idx="13"/>
          </p:nvPr>
        </p:nvSpPr>
        <p:spPr>
          <a:xfrm>
            <a:off x="5351407" y="2512700"/>
            <a:ext cx="1528800" cy="209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42" name="Google Shape;742;p26"/>
          <p:cNvGrpSpPr/>
          <p:nvPr/>
        </p:nvGrpSpPr>
        <p:grpSpPr>
          <a:xfrm>
            <a:off x="0" y="3071250"/>
            <a:ext cx="9147250" cy="2074650"/>
            <a:chOff x="0" y="3071250"/>
            <a:chExt cx="9147250" cy="2074650"/>
          </a:xfrm>
        </p:grpSpPr>
        <p:grpSp>
          <p:nvGrpSpPr>
            <p:cNvPr id="743" name="Google Shape;743;p26"/>
            <p:cNvGrpSpPr/>
            <p:nvPr/>
          </p:nvGrpSpPr>
          <p:grpSpPr>
            <a:xfrm>
              <a:off x="0" y="3509788"/>
              <a:ext cx="723475" cy="1636113"/>
              <a:chOff x="0" y="3509788"/>
              <a:chExt cx="723475" cy="1636113"/>
            </a:xfrm>
          </p:grpSpPr>
          <p:grpSp>
            <p:nvGrpSpPr>
              <p:cNvPr id="744" name="Google Shape;744;p26"/>
              <p:cNvGrpSpPr/>
              <p:nvPr/>
            </p:nvGrpSpPr>
            <p:grpSpPr>
              <a:xfrm>
                <a:off x="260650" y="4341950"/>
                <a:ext cx="462825" cy="803950"/>
                <a:chOff x="260650" y="4341950"/>
                <a:chExt cx="462825" cy="803950"/>
              </a:xfrm>
            </p:grpSpPr>
            <p:cxnSp>
              <p:nvCxnSpPr>
                <p:cNvPr id="745" name="Google Shape;745;p26"/>
                <p:cNvCxnSpPr/>
                <p:nvPr/>
              </p:nvCxnSpPr>
              <p:spPr>
                <a:xfrm rot="10800000">
                  <a:off x="260650"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746" name="Google Shape;746;p26"/>
                <p:cNvCxnSpPr/>
                <p:nvPr/>
              </p:nvCxnSpPr>
              <p:spPr>
                <a:xfrm flipH="1">
                  <a:off x="260650"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747" name="Google Shape;747;p26"/>
                <p:cNvSpPr/>
                <p:nvPr/>
              </p:nvSpPr>
              <p:spPr>
                <a:xfrm flipH="1">
                  <a:off x="567175"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cxnSp>
            <p:nvCxnSpPr>
              <p:cNvPr id="748" name="Google Shape;748;p26"/>
              <p:cNvCxnSpPr/>
              <p:nvPr/>
            </p:nvCxnSpPr>
            <p:spPr>
              <a:xfrm flipH="1">
                <a:off x="308475"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749" name="Google Shape;749;p26"/>
              <p:cNvCxnSpPr/>
              <p:nvPr/>
            </p:nvCxnSpPr>
            <p:spPr>
              <a:xfrm rot="10800000">
                <a:off x="0"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750" name="Google Shape;750;p26"/>
              <p:cNvSpPr/>
              <p:nvPr/>
            </p:nvSpPr>
            <p:spPr>
              <a:xfrm flipH="1">
                <a:off x="199625"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51" name="Google Shape;751;p26"/>
              <p:cNvCxnSpPr/>
              <p:nvPr/>
            </p:nvCxnSpPr>
            <p:spPr>
              <a:xfrm>
                <a:off x="4450"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752" name="Google Shape;752;p26"/>
              <p:cNvCxnSpPr/>
              <p:nvPr/>
            </p:nvCxnSpPr>
            <p:spPr>
              <a:xfrm rot="10800000" flipH="1">
                <a:off x="31681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753" name="Google Shape;753;p26"/>
              <p:cNvSpPr/>
              <p:nvPr/>
            </p:nvSpPr>
            <p:spPr>
              <a:xfrm rot="10800000" flipH="1">
                <a:off x="45046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54" name="Google Shape;754;p26"/>
              <p:cNvCxnSpPr/>
              <p:nvPr/>
            </p:nvCxnSpPr>
            <p:spPr>
              <a:xfrm>
                <a:off x="4450"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755" name="Google Shape;755;p26"/>
              <p:cNvCxnSpPr/>
              <p:nvPr/>
            </p:nvCxnSpPr>
            <p:spPr>
              <a:xfrm rot="10800000" flipH="1">
                <a:off x="1279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756" name="Google Shape;756;p26"/>
              <p:cNvSpPr/>
              <p:nvPr/>
            </p:nvSpPr>
            <p:spPr>
              <a:xfrm rot="10800000" flipH="1">
                <a:off x="261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757" name="Google Shape;757;p26"/>
            <p:cNvGrpSpPr/>
            <p:nvPr/>
          </p:nvGrpSpPr>
          <p:grpSpPr>
            <a:xfrm>
              <a:off x="6645250" y="3071250"/>
              <a:ext cx="2502000" cy="2074650"/>
              <a:chOff x="6645250" y="3071250"/>
              <a:chExt cx="2502000" cy="2074650"/>
            </a:xfrm>
          </p:grpSpPr>
          <p:grpSp>
            <p:nvGrpSpPr>
              <p:cNvPr id="758" name="Google Shape;758;p26"/>
              <p:cNvGrpSpPr/>
              <p:nvPr/>
            </p:nvGrpSpPr>
            <p:grpSpPr>
              <a:xfrm>
                <a:off x="8561013" y="3689275"/>
                <a:ext cx="328125" cy="1456625"/>
                <a:chOff x="8561013" y="3689275"/>
                <a:chExt cx="328125" cy="1456625"/>
              </a:xfrm>
            </p:grpSpPr>
            <p:cxnSp>
              <p:nvCxnSpPr>
                <p:cNvPr id="759" name="Google Shape;759;p26"/>
                <p:cNvCxnSpPr/>
                <p:nvPr/>
              </p:nvCxnSpPr>
              <p:spPr>
                <a:xfrm rot="10800000">
                  <a:off x="8887100" y="3978600"/>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760" name="Google Shape;760;p26"/>
                <p:cNvCxnSpPr/>
                <p:nvPr/>
              </p:nvCxnSpPr>
              <p:spPr>
                <a:xfrm>
                  <a:off x="8660538" y="3751600"/>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761" name="Google Shape;761;p26"/>
                <p:cNvSpPr/>
                <p:nvPr/>
              </p:nvSpPr>
              <p:spPr>
                <a:xfrm>
                  <a:off x="8561013" y="36892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762" name="Google Shape;762;p26"/>
              <p:cNvGrpSpPr/>
              <p:nvPr/>
            </p:nvGrpSpPr>
            <p:grpSpPr>
              <a:xfrm>
                <a:off x="6645250" y="4802225"/>
                <a:ext cx="2502000" cy="88200"/>
                <a:chOff x="6645250" y="4802225"/>
                <a:chExt cx="2502000" cy="88200"/>
              </a:xfrm>
            </p:grpSpPr>
            <p:cxnSp>
              <p:nvCxnSpPr>
                <p:cNvPr id="763" name="Google Shape;763;p26"/>
                <p:cNvCxnSpPr/>
                <p:nvPr/>
              </p:nvCxnSpPr>
              <p:spPr>
                <a:xfrm>
                  <a:off x="6801550" y="4846325"/>
                  <a:ext cx="2345700" cy="0"/>
                </a:xfrm>
                <a:prstGeom prst="straightConnector1">
                  <a:avLst/>
                </a:prstGeom>
                <a:noFill/>
                <a:ln w="9525" cap="flat" cmpd="sng">
                  <a:solidFill>
                    <a:schemeClr val="lt2"/>
                  </a:solidFill>
                  <a:prstDash val="solid"/>
                  <a:round/>
                  <a:headEnd type="none" w="med" len="med"/>
                  <a:tailEnd type="none" w="med" len="med"/>
                </a:ln>
              </p:spPr>
            </p:cxnSp>
            <p:sp>
              <p:nvSpPr>
                <p:cNvPr id="764" name="Google Shape;764;p26"/>
                <p:cNvSpPr/>
                <p:nvPr/>
              </p:nvSpPr>
              <p:spPr>
                <a:xfrm flipH="1">
                  <a:off x="6645250" y="4802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765" name="Google Shape;765;p26"/>
              <p:cNvGrpSpPr/>
              <p:nvPr/>
            </p:nvGrpSpPr>
            <p:grpSpPr>
              <a:xfrm>
                <a:off x="8664500" y="3071250"/>
                <a:ext cx="479400" cy="711475"/>
                <a:chOff x="8664500" y="3071250"/>
                <a:chExt cx="479400" cy="711475"/>
              </a:xfrm>
            </p:grpSpPr>
            <p:cxnSp>
              <p:nvCxnSpPr>
                <p:cNvPr id="766" name="Google Shape;766;p26"/>
                <p:cNvCxnSpPr/>
                <p:nvPr/>
              </p:nvCxnSpPr>
              <p:spPr>
                <a:xfrm>
                  <a:off x="8668600" y="347822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767" name="Google Shape;767;p26"/>
                <p:cNvCxnSpPr/>
                <p:nvPr/>
              </p:nvCxnSpPr>
              <p:spPr>
                <a:xfrm>
                  <a:off x="8664500" y="3476075"/>
                  <a:ext cx="479400" cy="0"/>
                </a:xfrm>
                <a:prstGeom prst="straightConnector1">
                  <a:avLst/>
                </a:prstGeom>
                <a:noFill/>
                <a:ln w="9525" cap="flat" cmpd="sng">
                  <a:solidFill>
                    <a:schemeClr val="lt2"/>
                  </a:solidFill>
                  <a:prstDash val="solid"/>
                  <a:round/>
                  <a:headEnd type="none" w="med" len="med"/>
                  <a:tailEnd type="none" w="med" len="med"/>
                </a:ln>
              </p:spPr>
            </p:cxnSp>
            <p:sp>
              <p:nvSpPr>
                <p:cNvPr id="768" name="Google Shape;768;p26"/>
                <p:cNvSpPr/>
                <p:nvPr/>
              </p:nvSpPr>
              <p:spPr>
                <a:xfrm>
                  <a:off x="8853975" y="369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69" name="Google Shape;769;p26"/>
                <p:cNvCxnSpPr/>
                <p:nvPr/>
              </p:nvCxnSpPr>
              <p:spPr>
                <a:xfrm>
                  <a:off x="8668600" y="30734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770" name="Google Shape;770;p26"/>
                <p:cNvCxnSpPr/>
                <p:nvPr/>
              </p:nvCxnSpPr>
              <p:spPr>
                <a:xfrm>
                  <a:off x="8664500" y="3071250"/>
                  <a:ext cx="479400" cy="0"/>
                </a:xfrm>
                <a:prstGeom prst="straightConnector1">
                  <a:avLst/>
                </a:prstGeom>
                <a:noFill/>
                <a:ln w="9525" cap="flat" cmpd="sng">
                  <a:solidFill>
                    <a:schemeClr val="lt2"/>
                  </a:solidFill>
                  <a:prstDash val="solid"/>
                  <a:round/>
                  <a:headEnd type="none" w="med" len="med"/>
                  <a:tailEnd type="none" w="med" len="med"/>
                </a:ln>
              </p:spPr>
            </p:cxnSp>
            <p:sp>
              <p:nvSpPr>
                <p:cNvPr id="771" name="Google Shape;771;p26"/>
                <p:cNvSpPr/>
                <p:nvPr/>
              </p:nvSpPr>
              <p:spPr>
                <a:xfrm>
                  <a:off x="8853975" y="32897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77"/>
        <p:cNvGrpSpPr/>
        <p:nvPr/>
      </p:nvGrpSpPr>
      <p:grpSpPr>
        <a:xfrm>
          <a:off x="0" y="0"/>
          <a:ext cx="0" cy="0"/>
          <a:chOff x="0" y="0"/>
          <a:chExt cx="0" cy="0"/>
        </a:xfrm>
      </p:grpSpPr>
      <p:grpSp>
        <p:nvGrpSpPr>
          <p:cNvPr id="878" name="Google Shape;878;p30"/>
          <p:cNvGrpSpPr/>
          <p:nvPr/>
        </p:nvGrpSpPr>
        <p:grpSpPr>
          <a:xfrm>
            <a:off x="-625" y="0"/>
            <a:ext cx="9144625" cy="5160925"/>
            <a:chOff x="-625" y="0"/>
            <a:chExt cx="9144625" cy="5160925"/>
          </a:xfrm>
        </p:grpSpPr>
        <p:grpSp>
          <p:nvGrpSpPr>
            <p:cNvPr id="879" name="Google Shape;879;p30"/>
            <p:cNvGrpSpPr/>
            <p:nvPr/>
          </p:nvGrpSpPr>
          <p:grpSpPr>
            <a:xfrm>
              <a:off x="-625" y="0"/>
              <a:ext cx="713850" cy="5160925"/>
              <a:chOff x="-625" y="0"/>
              <a:chExt cx="713850" cy="5160925"/>
            </a:xfrm>
          </p:grpSpPr>
          <p:grpSp>
            <p:nvGrpSpPr>
              <p:cNvPr id="880" name="Google Shape;880;p30"/>
              <p:cNvGrpSpPr/>
              <p:nvPr/>
            </p:nvGrpSpPr>
            <p:grpSpPr>
              <a:xfrm>
                <a:off x="-625" y="0"/>
                <a:ext cx="483100" cy="2523325"/>
                <a:chOff x="-625" y="178000"/>
                <a:chExt cx="483100" cy="2523325"/>
              </a:xfrm>
            </p:grpSpPr>
            <p:cxnSp>
              <p:nvCxnSpPr>
                <p:cNvPr id="881" name="Google Shape;881;p30"/>
                <p:cNvCxnSpPr/>
                <p:nvPr/>
              </p:nvCxnSpPr>
              <p:spPr>
                <a:xfrm>
                  <a:off x="-625" y="179750"/>
                  <a:ext cx="255300" cy="255300"/>
                </a:xfrm>
                <a:prstGeom prst="straightConnector1">
                  <a:avLst/>
                </a:prstGeom>
                <a:noFill/>
                <a:ln w="9525" cap="flat" cmpd="sng">
                  <a:solidFill>
                    <a:schemeClr val="accent1"/>
                  </a:solidFill>
                  <a:prstDash val="solid"/>
                  <a:round/>
                  <a:headEnd type="none" w="med" len="med"/>
                  <a:tailEnd type="none" w="med" len="med"/>
                </a:ln>
              </p:spPr>
            </p:cxnSp>
            <p:cxnSp>
              <p:nvCxnSpPr>
                <p:cNvPr id="882" name="Google Shape;882;p30"/>
                <p:cNvCxnSpPr/>
                <p:nvPr/>
              </p:nvCxnSpPr>
              <p:spPr>
                <a:xfrm>
                  <a:off x="202400" y="178000"/>
                  <a:ext cx="204000" cy="204000"/>
                </a:xfrm>
                <a:prstGeom prst="straightConnector1">
                  <a:avLst/>
                </a:prstGeom>
                <a:noFill/>
                <a:ln w="9525" cap="flat" cmpd="sng">
                  <a:solidFill>
                    <a:schemeClr val="accent1"/>
                  </a:solidFill>
                  <a:prstDash val="solid"/>
                  <a:round/>
                  <a:headEnd type="none" w="med" len="med"/>
                  <a:tailEnd type="none" w="med" len="med"/>
                </a:ln>
              </p:spPr>
            </p:cxnSp>
            <p:sp>
              <p:nvSpPr>
                <p:cNvPr id="883" name="Google Shape;883;p30"/>
                <p:cNvSpPr/>
                <p:nvPr/>
              </p:nvSpPr>
              <p:spPr>
                <a:xfrm>
                  <a:off x="174350" y="26131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84" name="Google Shape;884;p30"/>
                <p:cNvSpPr/>
                <p:nvPr/>
              </p:nvSpPr>
              <p:spPr>
                <a:xfrm>
                  <a:off x="326175" y="23845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85" name="Google Shape;885;p30"/>
                <p:cNvCxnSpPr>
                  <a:endCxn id="883" idx="0"/>
                </p:cNvCxnSpPr>
                <p:nvPr/>
              </p:nvCxnSpPr>
              <p:spPr>
                <a:xfrm>
                  <a:off x="252500" y="431525"/>
                  <a:ext cx="0" cy="2181600"/>
                </a:xfrm>
                <a:prstGeom prst="straightConnector1">
                  <a:avLst/>
                </a:prstGeom>
                <a:noFill/>
                <a:ln w="9525" cap="flat" cmpd="sng">
                  <a:solidFill>
                    <a:schemeClr val="accent1"/>
                  </a:solidFill>
                  <a:prstDash val="solid"/>
                  <a:round/>
                  <a:headEnd type="none" w="med" len="med"/>
                  <a:tailEnd type="none" w="med" len="med"/>
                </a:ln>
              </p:spPr>
            </p:cxnSp>
            <p:cxnSp>
              <p:nvCxnSpPr>
                <p:cNvPr id="886" name="Google Shape;886;p30"/>
                <p:cNvCxnSpPr/>
                <p:nvPr/>
              </p:nvCxnSpPr>
              <p:spPr>
                <a:xfrm>
                  <a:off x="404325" y="376000"/>
                  <a:ext cx="0" cy="2018700"/>
                </a:xfrm>
                <a:prstGeom prst="straightConnector1">
                  <a:avLst/>
                </a:prstGeom>
                <a:noFill/>
                <a:ln w="9525" cap="flat" cmpd="sng">
                  <a:solidFill>
                    <a:schemeClr val="accent1"/>
                  </a:solidFill>
                  <a:prstDash val="solid"/>
                  <a:round/>
                  <a:headEnd type="none" w="med" len="med"/>
                  <a:tailEnd type="none" w="med" len="med"/>
                </a:ln>
              </p:spPr>
            </p:cxnSp>
          </p:grpSp>
          <p:grpSp>
            <p:nvGrpSpPr>
              <p:cNvPr id="887" name="Google Shape;887;p30"/>
              <p:cNvGrpSpPr/>
              <p:nvPr/>
            </p:nvGrpSpPr>
            <p:grpSpPr>
              <a:xfrm rot="10800000">
                <a:off x="161900" y="2620075"/>
                <a:ext cx="551325" cy="2540850"/>
                <a:chOff x="-68850" y="160475"/>
                <a:chExt cx="551325" cy="2540850"/>
              </a:xfrm>
            </p:grpSpPr>
            <p:cxnSp>
              <p:nvCxnSpPr>
                <p:cNvPr id="888" name="Google Shape;888;p30"/>
                <p:cNvCxnSpPr/>
                <p:nvPr/>
              </p:nvCxnSpPr>
              <p:spPr>
                <a:xfrm>
                  <a:off x="-68850" y="167325"/>
                  <a:ext cx="323700" cy="323700"/>
                </a:xfrm>
                <a:prstGeom prst="straightConnector1">
                  <a:avLst/>
                </a:prstGeom>
                <a:noFill/>
                <a:ln w="9525" cap="flat" cmpd="sng">
                  <a:solidFill>
                    <a:schemeClr val="lt2"/>
                  </a:solidFill>
                  <a:prstDash val="solid"/>
                  <a:round/>
                  <a:headEnd type="none" w="med" len="med"/>
                  <a:tailEnd type="none" w="med" len="med"/>
                </a:ln>
              </p:spPr>
            </p:cxnSp>
            <p:cxnSp>
              <p:nvCxnSpPr>
                <p:cNvPr id="889" name="Google Shape;889;p30"/>
                <p:cNvCxnSpPr/>
                <p:nvPr/>
              </p:nvCxnSpPr>
              <p:spPr>
                <a:xfrm>
                  <a:off x="123700" y="160475"/>
                  <a:ext cx="282600" cy="282600"/>
                </a:xfrm>
                <a:prstGeom prst="straightConnector1">
                  <a:avLst/>
                </a:prstGeom>
                <a:noFill/>
                <a:ln w="9525" cap="flat" cmpd="sng">
                  <a:solidFill>
                    <a:schemeClr val="lt2"/>
                  </a:solidFill>
                  <a:prstDash val="solid"/>
                  <a:round/>
                  <a:headEnd type="none" w="med" len="med"/>
                  <a:tailEnd type="none" w="med" len="med"/>
                </a:ln>
              </p:spPr>
            </p:cxnSp>
            <p:sp>
              <p:nvSpPr>
                <p:cNvPr id="890" name="Google Shape;890;p30"/>
                <p:cNvSpPr/>
                <p:nvPr/>
              </p:nvSpPr>
              <p:spPr>
                <a:xfrm>
                  <a:off x="174350" y="26131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1" name="Google Shape;891;p30"/>
                <p:cNvSpPr/>
                <p:nvPr/>
              </p:nvSpPr>
              <p:spPr>
                <a:xfrm>
                  <a:off x="326175" y="238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2" name="Google Shape;892;p30"/>
                <p:cNvCxnSpPr/>
                <p:nvPr/>
              </p:nvCxnSpPr>
              <p:spPr>
                <a:xfrm>
                  <a:off x="252500" y="485544"/>
                  <a:ext cx="0" cy="2127600"/>
                </a:xfrm>
                <a:prstGeom prst="straightConnector1">
                  <a:avLst/>
                </a:prstGeom>
                <a:noFill/>
                <a:ln w="9525" cap="flat" cmpd="sng">
                  <a:solidFill>
                    <a:schemeClr val="lt2"/>
                  </a:solidFill>
                  <a:prstDash val="solid"/>
                  <a:round/>
                  <a:headEnd type="none" w="med" len="med"/>
                  <a:tailEnd type="none" w="med" len="med"/>
                </a:ln>
              </p:spPr>
            </p:cxnSp>
            <p:cxnSp>
              <p:nvCxnSpPr>
                <p:cNvPr id="893" name="Google Shape;893;p30"/>
                <p:cNvCxnSpPr>
                  <a:endCxn id="891" idx="0"/>
                </p:cNvCxnSpPr>
                <p:nvPr/>
              </p:nvCxnSpPr>
              <p:spPr>
                <a:xfrm>
                  <a:off x="404325" y="440525"/>
                  <a:ext cx="0" cy="1944000"/>
                </a:xfrm>
                <a:prstGeom prst="straightConnector1">
                  <a:avLst/>
                </a:prstGeom>
                <a:noFill/>
                <a:ln w="9525" cap="flat" cmpd="sng">
                  <a:solidFill>
                    <a:schemeClr val="lt2"/>
                  </a:solidFill>
                  <a:prstDash val="solid"/>
                  <a:round/>
                  <a:headEnd type="none" w="med" len="med"/>
                  <a:tailEnd type="none" w="med" len="med"/>
                </a:ln>
              </p:spPr>
            </p:cxnSp>
          </p:grpSp>
        </p:grpSp>
        <p:grpSp>
          <p:nvGrpSpPr>
            <p:cNvPr id="894" name="Google Shape;894;p30"/>
            <p:cNvGrpSpPr/>
            <p:nvPr/>
          </p:nvGrpSpPr>
          <p:grpSpPr>
            <a:xfrm>
              <a:off x="8397750" y="0"/>
              <a:ext cx="746250" cy="5160925"/>
              <a:chOff x="8397750" y="0"/>
              <a:chExt cx="746250" cy="5160925"/>
            </a:xfrm>
          </p:grpSpPr>
          <p:grpSp>
            <p:nvGrpSpPr>
              <p:cNvPr id="895" name="Google Shape;895;p30"/>
              <p:cNvGrpSpPr/>
              <p:nvPr/>
            </p:nvGrpSpPr>
            <p:grpSpPr>
              <a:xfrm rot="10800000">
                <a:off x="8660900" y="2637600"/>
                <a:ext cx="483100" cy="2523325"/>
                <a:chOff x="-625" y="178000"/>
                <a:chExt cx="483100" cy="2523325"/>
              </a:xfrm>
            </p:grpSpPr>
            <p:cxnSp>
              <p:nvCxnSpPr>
                <p:cNvPr id="896" name="Google Shape;896;p30"/>
                <p:cNvCxnSpPr/>
                <p:nvPr/>
              </p:nvCxnSpPr>
              <p:spPr>
                <a:xfrm>
                  <a:off x="-625" y="179750"/>
                  <a:ext cx="255300" cy="255300"/>
                </a:xfrm>
                <a:prstGeom prst="straightConnector1">
                  <a:avLst/>
                </a:prstGeom>
                <a:noFill/>
                <a:ln w="9525" cap="flat" cmpd="sng">
                  <a:solidFill>
                    <a:schemeClr val="accent1"/>
                  </a:solidFill>
                  <a:prstDash val="solid"/>
                  <a:round/>
                  <a:headEnd type="none" w="med" len="med"/>
                  <a:tailEnd type="none" w="med" len="med"/>
                </a:ln>
              </p:spPr>
            </p:cxnSp>
            <p:cxnSp>
              <p:nvCxnSpPr>
                <p:cNvPr id="897" name="Google Shape;897;p30"/>
                <p:cNvCxnSpPr/>
                <p:nvPr/>
              </p:nvCxnSpPr>
              <p:spPr>
                <a:xfrm>
                  <a:off x="202400" y="178000"/>
                  <a:ext cx="204000" cy="204000"/>
                </a:xfrm>
                <a:prstGeom prst="straightConnector1">
                  <a:avLst/>
                </a:prstGeom>
                <a:noFill/>
                <a:ln w="9525" cap="flat" cmpd="sng">
                  <a:solidFill>
                    <a:schemeClr val="accent1"/>
                  </a:solidFill>
                  <a:prstDash val="solid"/>
                  <a:round/>
                  <a:headEnd type="none" w="med" len="med"/>
                  <a:tailEnd type="none" w="med" len="med"/>
                </a:ln>
              </p:spPr>
            </p:cxnSp>
            <p:sp>
              <p:nvSpPr>
                <p:cNvPr id="898" name="Google Shape;898;p30"/>
                <p:cNvSpPr/>
                <p:nvPr/>
              </p:nvSpPr>
              <p:spPr>
                <a:xfrm>
                  <a:off x="174350" y="26131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9" name="Google Shape;899;p30"/>
                <p:cNvSpPr/>
                <p:nvPr/>
              </p:nvSpPr>
              <p:spPr>
                <a:xfrm>
                  <a:off x="326175" y="238452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00" name="Google Shape;900;p30"/>
                <p:cNvCxnSpPr>
                  <a:endCxn id="898" idx="0"/>
                </p:cNvCxnSpPr>
                <p:nvPr/>
              </p:nvCxnSpPr>
              <p:spPr>
                <a:xfrm>
                  <a:off x="252500" y="431525"/>
                  <a:ext cx="0" cy="2181600"/>
                </a:xfrm>
                <a:prstGeom prst="straightConnector1">
                  <a:avLst/>
                </a:prstGeom>
                <a:noFill/>
                <a:ln w="9525" cap="flat" cmpd="sng">
                  <a:solidFill>
                    <a:schemeClr val="accent1"/>
                  </a:solidFill>
                  <a:prstDash val="solid"/>
                  <a:round/>
                  <a:headEnd type="none" w="med" len="med"/>
                  <a:tailEnd type="none" w="med" len="med"/>
                </a:ln>
              </p:spPr>
            </p:cxnSp>
            <p:cxnSp>
              <p:nvCxnSpPr>
                <p:cNvPr id="901" name="Google Shape;901;p30"/>
                <p:cNvCxnSpPr/>
                <p:nvPr/>
              </p:nvCxnSpPr>
              <p:spPr>
                <a:xfrm>
                  <a:off x="404325" y="376000"/>
                  <a:ext cx="0" cy="2018700"/>
                </a:xfrm>
                <a:prstGeom prst="straightConnector1">
                  <a:avLst/>
                </a:prstGeom>
                <a:noFill/>
                <a:ln w="9525" cap="flat" cmpd="sng">
                  <a:solidFill>
                    <a:schemeClr val="accent1"/>
                  </a:solidFill>
                  <a:prstDash val="solid"/>
                  <a:round/>
                  <a:headEnd type="none" w="med" len="med"/>
                  <a:tailEnd type="none" w="med" len="med"/>
                </a:ln>
              </p:spPr>
            </p:cxnSp>
          </p:grpSp>
          <p:grpSp>
            <p:nvGrpSpPr>
              <p:cNvPr id="902" name="Google Shape;902;p30"/>
              <p:cNvGrpSpPr/>
              <p:nvPr/>
            </p:nvGrpSpPr>
            <p:grpSpPr>
              <a:xfrm>
                <a:off x="8397750" y="0"/>
                <a:ext cx="551325" cy="2540850"/>
                <a:chOff x="-68850" y="160475"/>
                <a:chExt cx="551325" cy="2540850"/>
              </a:xfrm>
            </p:grpSpPr>
            <p:cxnSp>
              <p:nvCxnSpPr>
                <p:cNvPr id="903" name="Google Shape;903;p30"/>
                <p:cNvCxnSpPr/>
                <p:nvPr/>
              </p:nvCxnSpPr>
              <p:spPr>
                <a:xfrm>
                  <a:off x="-68850" y="167325"/>
                  <a:ext cx="323700" cy="323700"/>
                </a:xfrm>
                <a:prstGeom prst="straightConnector1">
                  <a:avLst/>
                </a:prstGeom>
                <a:noFill/>
                <a:ln w="9525" cap="flat" cmpd="sng">
                  <a:solidFill>
                    <a:schemeClr val="lt2"/>
                  </a:solidFill>
                  <a:prstDash val="solid"/>
                  <a:round/>
                  <a:headEnd type="none" w="med" len="med"/>
                  <a:tailEnd type="none" w="med" len="med"/>
                </a:ln>
              </p:spPr>
            </p:cxnSp>
            <p:cxnSp>
              <p:nvCxnSpPr>
                <p:cNvPr id="904" name="Google Shape;904;p30"/>
                <p:cNvCxnSpPr/>
                <p:nvPr/>
              </p:nvCxnSpPr>
              <p:spPr>
                <a:xfrm>
                  <a:off x="123700" y="160475"/>
                  <a:ext cx="282600" cy="282600"/>
                </a:xfrm>
                <a:prstGeom prst="straightConnector1">
                  <a:avLst/>
                </a:prstGeom>
                <a:noFill/>
                <a:ln w="9525" cap="flat" cmpd="sng">
                  <a:solidFill>
                    <a:schemeClr val="lt2"/>
                  </a:solidFill>
                  <a:prstDash val="solid"/>
                  <a:round/>
                  <a:headEnd type="none" w="med" len="med"/>
                  <a:tailEnd type="none" w="med" len="med"/>
                </a:ln>
              </p:spPr>
            </p:cxnSp>
            <p:sp>
              <p:nvSpPr>
                <p:cNvPr id="905" name="Google Shape;905;p30"/>
                <p:cNvSpPr/>
                <p:nvPr/>
              </p:nvSpPr>
              <p:spPr>
                <a:xfrm>
                  <a:off x="174350" y="26131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06" name="Google Shape;906;p30"/>
                <p:cNvSpPr/>
                <p:nvPr/>
              </p:nvSpPr>
              <p:spPr>
                <a:xfrm>
                  <a:off x="326175" y="238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07" name="Google Shape;907;p30"/>
                <p:cNvCxnSpPr/>
                <p:nvPr/>
              </p:nvCxnSpPr>
              <p:spPr>
                <a:xfrm>
                  <a:off x="252500" y="485544"/>
                  <a:ext cx="0" cy="2127600"/>
                </a:xfrm>
                <a:prstGeom prst="straightConnector1">
                  <a:avLst/>
                </a:prstGeom>
                <a:noFill/>
                <a:ln w="9525" cap="flat" cmpd="sng">
                  <a:solidFill>
                    <a:schemeClr val="lt2"/>
                  </a:solidFill>
                  <a:prstDash val="solid"/>
                  <a:round/>
                  <a:headEnd type="none" w="med" len="med"/>
                  <a:tailEnd type="none" w="med" len="med"/>
                </a:ln>
              </p:spPr>
            </p:cxnSp>
            <p:cxnSp>
              <p:nvCxnSpPr>
                <p:cNvPr id="908" name="Google Shape;908;p30"/>
                <p:cNvCxnSpPr>
                  <a:endCxn id="906" idx="0"/>
                </p:cNvCxnSpPr>
                <p:nvPr/>
              </p:nvCxnSpPr>
              <p:spPr>
                <a:xfrm>
                  <a:off x="404325" y="440525"/>
                  <a:ext cx="0" cy="1944000"/>
                </a:xfrm>
                <a:prstGeom prst="straightConnector1">
                  <a:avLst/>
                </a:prstGeom>
                <a:noFill/>
                <a:ln w="9525" cap="flat" cmpd="sng">
                  <a:solidFill>
                    <a:schemeClr val="lt2"/>
                  </a:solidFill>
                  <a:prstDash val="solid"/>
                  <a:round/>
                  <a:headEnd type="none" w="med" len="med"/>
                  <a:tailEnd type="none" w="med" len="med"/>
                </a:ln>
              </p:spPr>
            </p:cxn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09"/>
        <p:cNvGrpSpPr/>
        <p:nvPr/>
      </p:nvGrpSpPr>
      <p:grpSpPr>
        <a:xfrm>
          <a:off x="0" y="0"/>
          <a:ext cx="0" cy="0"/>
          <a:chOff x="0" y="0"/>
          <a:chExt cx="0" cy="0"/>
        </a:xfrm>
      </p:grpSpPr>
      <p:grpSp>
        <p:nvGrpSpPr>
          <p:cNvPr id="910" name="Google Shape;910;p31"/>
          <p:cNvGrpSpPr/>
          <p:nvPr/>
        </p:nvGrpSpPr>
        <p:grpSpPr>
          <a:xfrm rot="10800000" flipH="1">
            <a:off x="0" y="-12"/>
            <a:ext cx="9147475" cy="1636113"/>
            <a:chOff x="0" y="3509788"/>
            <a:chExt cx="9147475" cy="1636113"/>
          </a:xfrm>
        </p:grpSpPr>
        <p:cxnSp>
          <p:nvCxnSpPr>
            <p:cNvPr id="911" name="Google Shape;911;p31"/>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912" name="Google Shape;912;p31"/>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913" name="Google Shape;913;p31"/>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14" name="Google Shape;914;p31"/>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31"/>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916" name="Google Shape;916;p31"/>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17" name="Google Shape;917;p31"/>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31"/>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919" name="Google Shape;919;p31"/>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20" name="Google Shape;920;p31"/>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921" name="Google Shape;921;p31"/>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922" name="Google Shape;922;p31"/>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23" name="Google Shape;923;p31"/>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924" name="Google Shape;924;p31"/>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925" name="Google Shape;925;p31"/>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926" name="Google Shape;926;p31"/>
            <p:cNvCxnSpPr>
              <a:stCxn id="927"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928" name="Google Shape;928;p31"/>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927" name="Google Shape;927;p31"/>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29" name="Google Shape;929;p31"/>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930" name="Google Shape;930;p31"/>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931" name="Google Shape;931;p31"/>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932" name="Google Shape;932;p31"/>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933" name="Google Shape;933;p31"/>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pic>
        <p:nvPicPr>
          <p:cNvPr id="934" name="Google Shape;934;p31"/>
          <p:cNvPicPr preferRelativeResize="0"/>
          <p:nvPr/>
        </p:nvPicPr>
        <p:blipFill rotWithShape="1">
          <a:blip r:embed="rId2">
            <a:alphaModFix/>
          </a:blip>
          <a:srcRect t="55253"/>
          <a:stretch/>
        </p:blipFill>
        <p:spPr>
          <a:xfrm>
            <a:off x="278338" y="1037550"/>
            <a:ext cx="222225" cy="12118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cxnSp>
        <p:nvCxnSpPr>
          <p:cNvPr id="24" name="Google Shape;24;p3"/>
          <p:cNvCxnSpPr/>
          <p:nvPr/>
        </p:nvCxnSpPr>
        <p:spPr>
          <a:xfrm>
            <a:off x="8551875" y="3913100"/>
            <a:ext cx="0" cy="1227600"/>
          </a:xfrm>
          <a:prstGeom prst="straightConnector1">
            <a:avLst/>
          </a:prstGeom>
          <a:noFill/>
          <a:ln w="9525" cap="flat" cmpd="sng">
            <a:solidFill>
              <a:schemeClr val="lt2"/>
            </a:solidFill>
            <a:prstDash val="solid"/>
            <a:round/>
            <a:headEnd type="none" w="med" len="med"/>
            <a:tailEnd type="none" w="med" len="med"/>
          </a:ln>
        </p:spPr>
      </p:cxnSp>
      <p:grpSp>
        <p:nvGrpSpPr>
          <p:cNvPr id="25" name="Google Shape;25;p3"/>
          <p:cNvGrpSpPr/>
          <p:nvPr/>
        </p:nvGrpSpPr>
        <p:grpSpPr>
          <a:xfrm>
            <a:off x="7677626" y="443096"/>
            <a:ext cx="1475174" cy="3463754"/>
            <a:chOff x="7677626" y="443096"/>
            <a:chExt cx="1475174" cy="3463754"/>
          </a:xfrm>
        </p:grpSpPr>
        <p:grpSp>
          <p:nvGrpSpPr>
            <p:cNvPr id="26" name="Google Shape;26;p3"/>
            <p:cNvGrpSpPr/>
            <p:nvPr/>
          </p:nvGrpSpPr>
          <p:grpSpPr>
            <a:xfrm>
              <a:off x="7677626" y="443096"/>
              <a:ext cx="1475174" cy="808229"/>
              <a:chOff x="8338688" y="898163"/>
              <a:chExt cx="820544" cy="449566"/>
            </a:xfrm>
          </p:grpSpPr>
          <p:cxnSp>
            <p:nvCxnSpPr>
              <p:cNvPr id="27" name="Google Shape;27;p3"/>
              <p:cNvCxnSpPr/>
              <p:nvPr/>
            </p:nvCxnSpPr>
            <p:spPr>
              <a:xfrm rot="10800000">
                <a:off x="8830431" y="1347728"/>
                <a:ext cx="3288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3"/>
              <p:cNvCxnSpPr/>
              <p:nvPr/>
            </p:nvCxnSpPr>
            <p:spPr>
              <a:xfrm rot="10800000">
                <a:off x="8427763" y="944813"/>
                <a:ext cx="402900" cy="402900"/>
              </a:xfrm>
              <a:prstGeom prst="straightConnector1">
                <a:avLst/>
              </a:prstGeom>
              <a:noFill/>
              <a:ln w="9525" cap="flat" cmpd="sng">
                <a:solidFill>
                  <a:schemeClr val="lt2"/>
                </a:solidFill>
                <a:prstDash val="solid"/>
                <a:round/>
                <a:headEnd type="none" w="med" len="med"/>
                <a:tailEnd type="none" w="med" len="med"/>
              </a:ln>
            </p:spPr>
          </p:cxnSp>
          <p:sp>
            <p:nvSpPr>
              <p:cNvPr id="29" name="Google Shape;29;p3"/>
              <p:cNvSpPr/>
              <p:nvPr/>
            </p:nvSpPr>
            <p:spPr>
              <a:xfrm rot="10800000">
                <a:off x="8338688" y="8981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cxnSp>
          <p:nvCxnSpPr>
            <p:cNvPr id="30" name="Google Shape;30;p3"/>
            <p:cNvCxnSpPr/>
            <p:nvPr/>
          </p:nvCxnSpPr>
          <p:spPr>
            <a:xfrm rot="10800000">
              <a:off x="7941200" y="2098275"/>
              <a:ext cx="1211100" cy="12111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3"/>
            <p:cNvCxnSpPr/>
            <p:nvPr/>
          </p:nvCxnSpPr>
          <p:spPr>
            <a:xfrm rot="10800000">
              <a:off x="7946775" y="3301750"/>
              <a:ext cx="605100" cy="605100"/>
            </a:xfrm>
            <a:prstGeom prst="straightConnector1">
              <a:avLst/>
            </a:prstGeom>
            <a:noFill/>
            <a:ln w="9525" cap="flat" cmpd="sng">
              <a:solidFill>
                <a:schemeClr val="lt2"/>
              </a:solidFill>
              <a:prstDash val="solid"/>
              <a:round/>
              <a:headEnd type="none" w="med" len="med"/>
              <a:tailEnd type="none" w="med" len="med"/>
            </a:ln>
          </p:spPr>
        </p:cxnSp>
      </p:grpSp>
      <p:sp>
        <p:nvSpPr>
          <p:cNvPr id="32" name="Google Shape;32;p3"/>
          <p:cNvSpPr txBox="1">
            <a:spLocks noGrp="1"/>
          </p:cNvSpPr>
          <p:nvPr>
            <p:ph type="title"/>
          </p:nvPr>
        </p:nvSpPr>
        <p:spPr>
          <a:xfrm>
            <a:off x="3939625" y="2347975"/>
            <a:ext cx="3936300" cy="19257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33" name="Google Shape;33;p3"/>
          <p:cNvSpPr txBox="1">
            <a:spLocks noGrp="1"/>
          </p:cNvSpPr>
          <p:nvPr>
            <p:ph type="title" idx="2" hasCustomPrompt="1"/>
          </p:nvPr>
        </p:nvSpPr>
        <p:spPr>
          <a:xfrm>
            <a:off x="1093275" y="790864"/>
            <a:ext cx="1280700" cy="789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34" name="Google Shape;34;p3"/>
          <p:cNvPicPr preferRelativeResize="0"/>
          <p:nvPr/>
        </p:nvPicPr>
        <p:blipFill rotWithShape="1">
          <a:blip r:embed="rId2">
            <a:alphaModFix/>
          </a:blip>
          <a:srcRect t="55253"/>
          <a:stretch/>
        </p:blipFill>
        <p:spPr>
          <a:xfrm>
            <a:off x="602113" y="221125"/>
            <a:ext cx="222225" cy="12118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1"/>
        <p:cNvGrpSpPr/>
        <p:nvPr/>
      </p:nvGrpSpPr>
      <p:grpSpPr>
        <a:xfrm>
          <a:off x="0" y="0"/>
          <a:ext cx="0" cy="0"/>
          <a:chOff x="0" y="0"/>
          <a:chExt cx="0" cy="0"/>
        </a:xfrm>
      </p:grpSpPr>
      <p:sp>
        <p:nvSpPr>
          <p:cNvPr id="112" name="Google Shape;11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grpSp>
        <p:nvGrpSpPr>
          <p:cNvPr id="113" name="Google Shape;113;p6"/>
          <p:cNvGrpSpPr/>
          <p:nvPr/>
        </p:nvGrpSpPr>
        <p:grpSpPr>
          <a:xfrm>
            <a:off x="0" y="3509788"/>
            <a:ext cx="9147475" cy="1636113"/>
            <a:chOff x="0" y="3509788"/>
            <a:chExt cx="9147475" cy="1636113"/>
          </a:xfrm>
        </p:grpSpPr>
        <p:grpSp>
          <p:nvGrpSpPr>
            <p:cNvPr id="114" name="Google Shape;114;p6"/>
            <p:cNvGrpSpPr/>
            <p:nvPr/>
          </p:nvGrpSpPr>
          <p:grpSpPr>
            <a:xfrm>
              <a:off x="545775" y="4697275"/>
              <a:ext cx="1388225" cy="448625"/>
              <a:chOff x="545775" y="4697275"/>
              <a:chExt cx="1388225" cy="448625"/>
            </a:xfrm>
          </p:grpSpPr>
          <p:cxnSp>
            <p:nvCxnSpPr>
              <p:cNvPr id="115" name="Google Shape;115;p6"/>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116" name="Google Shape;116;p6"/>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117" name="Google Shape;117;p6"/>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118" name="Google Shape;118;p6"/>
              <p:cNvCxnSpPr>
                <a:stCxn id="119"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120" name="Google Shape;120;p6"/>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119" name="Google Shape;119;p6"/>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21" name="Google Shape;121;p6"/>
            <p:cNvGrpSpPr/>
            <p:nvPr/>
          </p:nvGrpSpPr>
          <p:grpSpPr>
            <a:xfrm>
              <a:off x="0" y="4297500"/>
              <a:ext cx="720000" cy="842900"/>
              <a:chOff x="0" y="4297500"/>
              <a:chExt cx="720000" cy="842900"/>
            </a:xfrm>
          </p:grpSpPr>
          <p:cxnSp>
            <p:nvCxnSpPr>
              <p:cNvPr id="122" name="Google Shape;122;p6"/>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6"/>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25" name="Google Shape;125;p6"/>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126" name="Google Shape;126;p6"/>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27" name="Google Shape;127;p6"/>
            <p:cNvGrpSpPr/>
            <p:nvPr/>
          </p:nvGrpSpPr>
          <p:grpSpPr>
            <a:xfrm>
              <a:off x="8424000" y="3509788"/>
              <a:ext cx="723475" cy="1636113"/>
              <a:chOff x="8424000" y="3509788"/>
              <a:chExt cx="723475" cy="1636113"/>
            </a:xfrm>
          </p:grpSpPr>
          <p:grpSp>
            <p:nvGrpSpPr>
              <p:cNvPr id="128" name="Google Shape;128;p6"/>
              <p:cNvGrpSpPr/>
              <p:nvPr/>
            </p:nvGrpSpPr>
            <p:grpSpPr>
              <a:xfrm>
                <a:off x="8527900" y="3667288"/>
                <a:ext cx="619575" cy="743275"/>
                <a:chOff x="8527900" y="3667288"/>
                <a:chExt cx="619575" cy="743275"/>
              </a:xfrm>
            </p:grpSpPr>
            <p:cxnSp>
              <p:nvCxnSpPr>
                <p:cNvPr id="129" name="Google Shape;129;p6"/>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130" name="Google Shape;130;p6"/>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131" name="Google Shape;131;p6"/>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132" name="Google Shape;132;p6"/>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133" name="Google Shape;133;p6"/>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134" name="Google Shape;134;p6"/>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35" name="Google Shape;135;p6"/>
              <p:cNvGrpSpPr/>
              <p:nvPr/>
            </p:nvGrpSpPr>
            <p:grpSpPr>
              <a:xfrm>
                <a:off x="8424000" y="3509788"/>
                <a:ext cx="719025" cy="1636113"/>
                <a:chOff x="8424000" y="3509788"/>
                <a:chExt cx="719025" cy="1636113"/>
              </a:xfrm>
            </p:grpSpPr>
            <p:grpSp>
              <p:nvGrpSpPr>
                <p:cNvPr id="136" name="Google Shape;136;p6"/>
                <p:cNvGrpSpPr/>
                <p:nvPr/>
              </p:nvGrpSpPr>
              <p:grpSpPr>
                <a:xfrm>
                  <a:off x="8424000" y="4341950"/>
                  <a:ext cx="462825" cy="803950"/>
                  <a:chOff x="8424000" y="4341950"/>
                  <a:chExt cx="462825" cy="803950"/>
                </a:xfrm>
              </p:grpSpPr>
              <p:cxnSp>
                <p:nvCxnSpPr>
                  <p:cNvPr id="137" name="Google Shape;137;p6"/>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p6"/>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139" name="Google Shape;139;p6"/>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40" name="Google Shape;140;p6"/>
                <p:cNvGrpSpPr/>
                <p:nvPr/>
              </p:nvGrpSpPr>
              <p:grpSpPr>
                <a:xfrm>
                  <a:off x="8729588" y="3509788"/>
                  <a:ext cx="413438" cy="245700"/>
                  <a:chOff x="8729588" y="3509788"/>
                  <a:chExt cx="413438" cy="245700"/>
                </a:xfrm>
              </p:grpSpPr>
              <p:cxnSp>
                <p:nvCxnSpPr>
                  <p:cNvPr id="141" name="Google Shape;141;p6"/>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142" name="Google Shape;142;p6"/>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143" name="Google Shape;143;p6"/>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6"/>
        <p:cNvGrpSpPr/>
        <p:nvPr/>
      </p:nvGrpSpPr>
      <p:grpSpPr>
        <a:xfrm>
          <a:off x="0" y="0"/>
          <a:ext cx="0" cy="0"/>
          <a:chOff x="0" y="0"/>
          <a:chExt cx="0" cy="0"/>
        </a:xfrm>
      </p:grpSpPr>
      <p:sp>
        <p:nvSpPr>
          <p:cNvPr id="337" name="Google Shape;337;p15"/>
          <p:cNvSpPr txBox="1">
            <a:spLocks noGrp="1"/>
          </p:cNvSpPr>
          <p:nvPr>
            <p:ph type="title" hasCustomPrompt="1"/>
          </p:nvPr>
        </p:nvSpPr>
        <p:spPr>
          <a:xfrm>
            <a:off x="1281675" y="1527025"/>
            <a:ext cx="5415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38" name="Google Shape;338;p15"/>
          <p:cNvSpPr txBox="1">
            <a:spLocks noGrp="1"/>
          </p:cNvSpPr>
          <p:nvPr>
            <p:ph type="title" idx="2" hasCustomPrompt="1"/>
          </p:nvPr>
        </p:nvSpPr>
        <p:spPr>
          <a:xfrm>
            <a:off x="1282725" y="2531850"/>
            <a:ext cx="5394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39" name="Google Shape;339;p15"/>
          <p:cNvSpPr txBox="1">
            <a:spLocks noGrp="1"/>
          </p:cNvSpPr>
          <p:nvPr>
            <p:ph type="title" idx="3" hasCustomPrompt="1"/>
          </p:nvPr>
        </p:nvSpPr>
        <p:spPr>
          <a:xfrm>
            <a:off x="4822242" y="1527075"/>
            <a:ext cx="5415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40" name="Google Shape;340;p15"/>
          <p:cNvSpPr txBox="1">
            <a:spLocks noGrp="1"/>
          </p:cNvSpPr>
          <p:nvPr>
            <p:ph type="title" idx="4" hasCustomPrompt="1"/>
          </p:nvPr>
        </p:nvSpPr>
        <p:spPr>
          <a:xfrm>
            <a:off x="4822242" y="2531850"/>
            <a:ext cx="5415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41" name="Google Shape;341;p15"/>
          <p:cNvSpPr txBox="1">
            <a:spLocks noGrp="1"/>
          </p:cNvSpPr>
          <p:nvPr>
            <p:ph type="title" idx="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2" name="Google Shape;342;p15"/>
          <p:cNvSpPr txBox="1">
            <a:spLocks noGrp="1"/>
          </p:cNvSpPr>
          <p:nvPr>
            <p:ph type="subTitle" idx="1"/>
          </p:nvPr>
        </p:nvSpPr>
        <p:spPr>
          <a:xfrm>
            <a:off x="2022750" y="1420700"/>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343" name="Google Shape;343;p15"/>
          <p:cNvSpPr txBox="1">
            <a:spLocks noGrp="1"/>
          </p:cNvSpPr>
          <p:nvPr>
            <p:ph type="subTitle" idx="6"/>
          </p:nvPr>
        </p:nvSpPr>
        <p:spPr>
          <a:xfrm>
            <a:off x="2022750" y="2425475"/>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344" name="Google Shape;344;p15"/>
          <p:cNvSpPr txBox="1">
            <a:spLocks noGrp="1"/>
          </p:cNvSpPr>
          <p:nvPr>
            <p:ph type="subTitle" idx="7"/>
          </p:nvPr>
        </p:nvSpPr>
        <p:spPr>
          <a:xfrm>
            <a:off x="5566925" y="1420700"/>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345" name="Google Shape;345;p15"/>
          <p:cNvSpPr txBox="1">
            <a:spLocks noGrp="1"/>
          </p:cNvSpPr>
          <p:nvPr>
            <p:ph type="subTitle" idx="8"/>
          </p:nvPr>
        </p:nvSpPr>
        <p:spPr>
          <a:xfrm>
            <a:off x="5566925" y="2425475"/>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grpSp>
        <p:nvGrpSpPr>
          <p:cNvPr id="346" name="Google Shape;346;p15"/>
          <p:cNvGrpSpPr/>
          <p:nvPr/>
        </p:nvGrpSpPr>
        <p:grpSpPr>
          <a:xfrm>
            <a:off x="0" y="3076225"/>
            <a:ext cx="9147250" cy="2074650"/>
            <a:chOff x="0" y="3076225"/>
            <a:chExt cx="9147250" cy="2074650"/>
          </a:xfrm>
        </p:grpSpPr>
        <p:grpSp>
          <p:nvGrpSpPr>
            <p:cNvPr id="347" name="Google Shape;347;p15"/>
            <p:cNvGrpSpPr/>
            <p:nvPr/>
          </p:nvGrpSpPr>
          <p:grpSpPr>
            <a:xfrm>
              <a:off x="6645250" y="3076225"/>
              <a:ext cx="2502000" cy="2074650"/>
              <a:chOff x="6645250" y="3076225"/>
              <a:chExt cx="2502000" cy="2074650"/>
            </a:xfrm>
          </p:grpSpPr>
          <p:grpSp>
            <p:nvGrpSpPr>
              <p:cNvPr id="348" name="Google Shape;348;p15"/>
              <p:cNvGrpSpPr/>
              <p:nvPr/>
            </p:nvGrpSpPr>
            <p:grpSpPr>
              <a:xfrm>
                <a:off x="8561013" y="3694250"/>
                <a:ext cx="328125" cy="1456625"/>
                <a:chOff x="8561013" y="3694250"/>
                <a:chExt cx="328125" cy="1456625"/>
              </a:xfrm>
            </p:grpSpPr>
            <p:cxnSp>
              <p:nvCxnSpPr>
                <p:cNvPr id="349" name="Google Shape;349;p15"/>
                <p:cNvCxnSpPr/>
                <p:nvPr/>
              </p:nvCxnSpPr>
              <p:spPr>
                <a:xfrm rot="10800000">
                  <a:off x="8887100" y="3983575"/>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5"/>
                <p:cNvCxnSpPr/>
                <p:nvPr/>
              </p:nvCxnSpPr>
              <p:spPr>
                <a:xfrm>
                  <a:off x="8660538" y="3756575"/>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351" name="Google Shape;351;p15"/>
                <p:cNvSpPr/>
                <p:nvPr/>
              </p:nvSpPr>
              <p:spPr>
                <a:xfrm>
                  <a:off x="8561013" y="36942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352" name="Google Shape;352;p15"/>
              <p:cNvGrpSpPr/>
              <p:nvPr/>
            </p:nvGrpSpPr>
            <p:grpSpPr>
              <a:xfrm>
                <a:off x="6645250" y="4807200"/>
                <a:ext cx="2502000" cy="88200"/>
                <a:chOff x="6645250" y="4807200"/>
                <a:chExt cx="2502000" cy="88200"/>
              </a:xfrm>
            </p:grpSpPr>
            <p:cxnSp>
              <p:nvCxnSpPr>
                <p:cNvPr id="353" name="Google Shape;353;p15"/>
                <p:cNvCxnSpPr/>
                <p:nvPr/>
              </p:nvCxnSpPr>
              <p:spPr>
                <a:xfrm>
                  <a:off x="6801550" y="4851300"/>
                  <a:ext cx="2345700" cy="0"/>
                </a:xfrm>
                <a:prstGeom prst="straightConnector1">
                  <a:avLst/>
                </a:prstGeom>
                <a:noFill/>
                <a:ln w="9525" cap="flat" cmpd="sng">
                  <a:solidFill>
                    <a:schemeClr val="lt2"/>
                  </a:solidFill>
                  <a:prstDash val="solid"/>
                  <a:round/>
                  <a:headEnd type="none" w="med" len="med"/>
                  <a:tailEnd type="none" w="med" len="med"/>
                </a:ln>
              </p:spPr>
            </p:cxnSp>
            <p:sp>
              <p:nvSpPr>
                <p:cNvPr id="354" name="Google Shape;354;p15"/>
                <p:cNvSpPr/>
                <p:nvPr/>
              </p:nvSpPr>
              <p:spPr>
                <a:xfrm flipH="1">
                  <a:off x="6645250" y="48072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355" name="Google Shape;355;p15"/>
              <p:cNvGrpSpPr/>
              <p:nvPr/>
            </p:nvGrpSpPr>
            <p:grpSpPr>
              <a:xfrm>
                <a:off x="8664500" y="3076225"/>
                <a:ext cx="479400" cy="711475"/>
                <a:chOff x="8664500" y="3076225"/>
                <a:chExt cx="479400" cy="711475"/>
              </a:xfrm>
            </p:grpSpPr>
            <p:cxnSp>
              <p:nvCxnSpPr>
                <p:cNvPr id="356" name="Google Shape;356;p15"/>
                <p:cNvCxnSpPr/>
                <p:nvPr/>
              </p:nvCxnSpPr>
              <p:spPr>
                <a:xfrm>
                  <a:off x="8668600" y="34832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15"/>
                <p:cNvCxnSpPr/>
                <p:nvPr/>
              </p:nvCxnSpPr>
              <p:spPr>
                <a:xfrm>
                  <a:off x="8664500" y="3481050"/>
                  <a:ext cx="479400" cy="0"/>
                </a:xfrm>
                <a:prstGeom prst="straightConnector1">
                  <a:avLst/>
                </a:prstGeom>
                <a:noFill/>
                <a:ln w="9525" cap="flat" cmpd="sng">
                  <a:solidFill>
                    <a:schemeClr val="lt2"/>
                  </a:solidFill>
                  <a:prstDash val="solid"/>
                  <a:round/>
                  <a:headEnd type="none" w="med" len="med"/>
                  <a:tailEnd type="none" w="med" len="med"/>
                </a:ln>
              </p:spPr>
            </p:cxnSp>
            <p:sp>
              <p:nvSpPr>
                <p:cNvPr id="358" name="Google Shape;358;p15"/>
                <p:cNvSpPr/>
                <p:nvPr/>
              </p:nvSpPr>
              <p:spPr>
                <a:xfrm>
                  <a:off x="8853975" y="36995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359" name="Google Shape;359;p15"/>
                <p:cNvCxnSpPr/>
                <p:nvPr/>
              </p:nvCxnSpPr>
              <p:spPr>
                <a:xfrm>
                  <a:off x="8668600" y="307837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360" name="Google Shape;360;p15"/>
                <p:cNvCxnSpPr/>
                <p:nvPr/>
              </p:nvCxnSpPr>
              <p:spPr>
                <a:xfrm>
                  <a:off x="8664500" y="3076225"/>
                  <a:ext cx="479400" cy="0"/>
                </a:xfrm>
                <a:prstGeom prst="straightConnector1">
                  <a:avLst/>
                </a:prstGeom>
                <a:noFill/>
                <a:ln w="9525" cap="flat" cmpd="sng">
                  <a:solidFill>
                    <a:schemeClr val="lt2"/>
                  </a:solidFill>
                  <a:prstDash val="solid"/>
                  <a:round/>
                  <a:headEnd type="none" w="med" len="med"/>
                  <a:tailEnd type="none" w="med" len="med"/>
                </a:ln>
              </p:spPr>
            </p:cxnSp>
            <p:sp>
              <p:nvSpPr>
                <p:cNvPr id="361" name="Google Shape;361;p15"/>
                <p:cNvSpPr/>
                <p:nvPr/>
              </p:nvSpPr>
              <p:spPr>
                <a:xfrm>
                  <a:off x="8853975" y="32946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362" name="Google Shape;362;p15"/>
            <p:cNvGrpSpPr/>
            <p:nvPr/>
          </p:nvGrpSpPr>
          <p:grpSpPr>
            <a:xfrm>
              <a:off x="545775" y="4697275"/>
              <a:ext cx="1388225" cy="448625"/>
              <a:chOff x="545775" y="4697275"/>
              <a:chExt cx="1388225" cy="448625"/>
            </a:xfrm>
          </p:grpSpPr>
          <p:cxnSp>
            <p:nvCxnSpPr>
              <p:cNvPr id="363" name="Google Shape;363;p15"/>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364" name="Google Shape;364;p15"/>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365" name="Google Shape;365;p15"/>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366" name="Google Shape;366;p15"/>
              <p:cNvCxnSpPr>
                <a:stCxn id="367"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368" name="Google Shape;368;p15"/>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367" name="Google Shape;367;p15"/>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369" name="Google Shape;369;p15"/>
            <p:cNvGrpSpPr/>
            <p:nvPr/>
          </p:nvGrpSpPr>
          <p:grpSpPr>
            <a:xfrm>
              <a:off x="0" y="4297500"/>
              <a:ext cx="720000" cy="842900"/>
              <a:chOff x="0" y="4297500"/>
              <a:chExt cx="720000" cy="842900"/>
            </a:xfrm>
          </p:grpSpPr>
          <p:cxnSp>
            <p:nvCxnSpPr>
              <p:cNvPr id="370" name="Google Shape;370;p15"/>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15"/>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372" name="Google Shape;372;p15"/>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373" name="Google Shape;373;p15"/>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374" name="Google Shape;374;p15"/>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pic>
        <p:nvPicPr>
          <p:cNvPr id="375" name="Google Shape;375;p15"/>
          <p:cNvPicPr preferRelativeResize="0"/>
          <p:nvPr/>
        </p:nvPicPr>
        <p:blipFill rotWithShape="1">
          <a:blip r:embed="rId2">
            <a:alphaModFix/>
          </a:blip>
          <a:srcRect t="55253"/>
          <a:stretch/>
        </p:blipFill>
        <p:spPr>
          <a:xfrm>
            <a:off x="278338" y="2942550"/>
            <a:ext cx="222225" cy="1211851"/>
          </a:xfrm>
          <a:prstGeom prst="rect">
            <a:avLst/>
          </a:prstGeom>
          <a:noFill/>
          <a:ln>
            <a:noFill/>
          </a:ln>
        </p:spPr>
      </p:pic>
      <p:sp>
        <p:nvSpPr>
          <p:cNvPr id="376" name="Google Shape;376;p15"/>
          <p:cNvSpPr txBox="1">
            <a:spLocks noGrp="1"/>
          </p:cNvSpPr>
          <p:nvPr>
            <p:ph type="title" idx="9" hasCustomPrompt="1"/>
          </p:nvPr>
        </p:nvSpPr>
        <p:spPr>
          <a:xfrm>
            <a:off x="1282725" y="3536625"/>
            <a:ext cx="5394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77" name="Google Shape;377;p15"/>
          <p:cNvSpPr txBox="1">
            <a:spLocks noGrp="1"/>
          </p:cNvSpPr>
          <p:nvPr>
            <p:ph type="title" idx="13" hasCustomPrompt="1"/>
          </p:nvPr>
        </p:nvSpPr>
        <p:spPr>
          <a:xfrm>
            <a:off x="4822242" y="3536625"/>
            <a:ext cx="541500" cy="431400"/>
          </a:xfrm>
          <a:prstGeom prst="rect">
            <a:avLst/>
          </a:prstGeom>
          <a:noFill/>
        </p:spPr>
        <p:txBody>
          <a:bodyPr spcFirstLastPara="1" wrap="square" lIns="0" tIns="0" rIns="0" bIns="0"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Font typeface="Kanit"/>
              <a:buNone/>
              <a:defRPr sz="2800">
                <a:latin typeface="Kanit"/>
                <a:ea typeface="Kanit"/>
                <a:cs typeface="Kanit"/>
                <a:sym typeface="Kanit"/>
              </a:defRPr>
            </a:lvl2pPr>
            <a:lvl3pPr lvl="2" algn="ctr" rtl="0">
              <a:spcBef>
                <a:spcPts val="0"/>
              </a:spcBef>
              <a:spcAft>
                <a:spcPts val="0"/>
              </a:spcAft>
              <a:buSzPts val="2800"/>
              <a:buFont typeface="Kanit"/>
              <a:buNone/>
              <a:defRPr sz="2800">
                <a:latin typeface="Kanit"/>
                <a:ea typeface="Kanit"/>
                <a:cs typeface="Kanit"/>
                <a:sym typeface="Kanit"/>
              </a:defRPr>
            </a:lvl3pPr>
            <a:lvl4pPr lvl="3" algn="ctr" rtl="0">
              <a:spcBef>
                <a:spcPts val="0"/>
              </a:spcBef>
              <a:spcAft>
                <a:spcPts val="0"/>
              </a:spcAft>
              <a:buSzPts val="2800"/>
              <a:buFont typeface="Kanit"/>
              <a:buNone/>
              <a:defRPr sz="2800">
                <a:latin typeface="Kanit"/>
                <a:ea typeface="Kanit"/>
                <a:cs typeface="Kanit"/>
                <a:sym typeface="Kanit"/>
              </a:defRPr>
            </a:lvl4pPr>
            <a:lvl5pPr lvl="4" algn="ctr" rtl="0">
              <a:spcBef>
                <a:spcPts val="0"/>
              </a:spcBef>
              <a:spcAft>
                <a:spcPts val="0"/>
              </a:spcAft>
              <a:buSzPts val="2800"/>
              <a:buFont typeface="Kanit"/>
              <a:buNone/>
              <a:defRPr sz="2800">
                <a:latin typeface="Kanit"/>
                <a:ea typeface="Kanit"/>
                <a:cs typeface="Kanit"/>
                <a:sym typeface="Kanit"/>
              </a:defRPr>
            </a:lvl5pPr>
            <a:lvl6pPr lvl="5" algn="ctr" rtl="0">
              <a:spcBef>
                <a:spcPts val="0"/>
              </a:spcBef>
              <a:spcAft>
                <a:spcPts val="0"/>
              </a:spcAft>
              <a:buSzPts val="2800"/>
              <a:buFont typeface="Kanit"/>
              <a:buNone/>
              <a:defRPr sz="2800">
                <a:latin typeface="Kanit"/>
                <a:ea typeface="Kanit"/>
                <a:cs typeface="Kanit"/>
                <a:sym typeface="Kanit"/>
              </a:defRPr>
            </a:lvl6pPr>
            <a:lvl7pPr lvl="6" algn="ctr" rtl="0">
              <a:spcBef>
                <a:spcPts val="0"/>
              </a:spcBef>
              <a:spcAft>
                <a:spcPts val="0"/>
              </a:spcAft>
              <a:buSzPts val="2800"/>
              <a:buFont typeface="Kanit"/>
              <a:buNone/>
              <a:defRPr sz="2800">
                <a:latin typeface="Kanit"/>
                <a:ea typeface="Kanit"/>
                <a:cs typeface="Kanit"/>
                <a:sym typeface="Kanit"/>
              </a:defRPr>
            </a:lvl7pPr>
            <a:lvl8pPr lvl="7" algn="ctr" rtl="0">
              <a:spcBef>
                <a:spcPts val="0"/>
              </a:spcBef>
              <a:spcAft>
                <a:spcPts val="0"/>
              </a:spcAft>
              <a:buSzPts val="2800"/>
              <a:buFont typeface="Kanit"/>
              <a:buNone/>
              <a:defRPr sz="2800">
                <a:latin typeface="Kanit"/>
                <a:ea typeface="Kanit"/>
                <a:cs typeface="Kanit"/>
                <a:sym typeface="Kanit"/>
              </a:defRPr>
            </a:lvl8pPr>
            <a:lvl9pPr lvl="8" algn="ctr" rtl="0">
              <a:spcBef>
                <a:spcPts val="0"/>
              </a:spcBef>
              <a:spcAft>
                <a:spcPts val="0"/>
              </a:spcAft>
              <a:buSzPts val="2800"/>
              <a:buFont typeface="Kanit"/>
              <a:buNone/>
              <a:defRPr sz="2800">
                <a:latin typeface="Kanit"/>
                <a:ea typeface="Kanit"/>
                <a:cs typeface="Kanit"/>
                <a:sym typeface="Kanit"/>
              </a:defRPr>
            </a:lvl9pPr>
          </a:lstStyle>
          <a:p>
            <a:r>
              <a:t>xx%</a:t>
            </a:r>
          </a:p>
        </p:txBody>
      </p:sp>
      <p:sp>
        <p:nvSpPr>
          <p:cNvPr id="378" name="Google Shape;378;p15"/>
          <p:cNvSpPr txBox="1">
            <a:spLocks noGrp="1"/>
          </p:cNvSpPr>
          <p:nvPr>
            <p:ph type="subTitle" idx="14"/>
          </p:nvPr>
        </p:nvSpPr>
        <p:spPr>
          <a:xfrm>
            <a:off x="2022750" y="3430250"/>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379" name="Google Shape;379;p15"/>
          <p:cNvSpPr txBox="1">
            <a:spLocks noGrp="1"/>
          </p:cNvSpPr>
          <p:nvPr>
            <p:ph type="subTitle" idx="15"/>
          </p:nvPr>
        </p:nvSpPr>
        <p:spPr>
          <a:xfrm>
            <a:off x="5566925" y="3430250"/>
            <a:ext cx="2460000" cy="75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487"/>
        <p:cNvGrpSpPr/>
        <p:nvPr/>
      </p:nvGrpSpPr>
      <p:grpSpPr>
        <a:xfrm>
          <a:off x="0" y="0"/>
          <a:ext cx="0" cy="0"/>
          <a:chOff x="0" y="0"/>
          <a:chExt cx="0" cy="0"/>
        </a:xfrm>
      </p:grpSpPr>
      <p:sp>
        <p:nvSpPr>
          <p:cNvPr id="488" name="Google Shape;488;p19"/>
          <p:cNvSpPr txBox="1">
            <a:spLocks noGrp="1"/>
          </p:cNvSpPr>
          <p:nvPr>
            <p:ph type="title"/>
          </p:nvPr>
        </p:nvSpPr>
        <p:spPr>
          <a:xfrm>
            <a:off x="1093100" y="1264175"/>
            <a:ext cx="30333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9"/>
          <p:cNvSpPr txBox="1">
            <a:spLocks noGrp="1"/>
          </p:cNvSpPr>
          <p:nvPr>
            <p:ph type="subTitle" idx="1"/>
          </p:nvPr>
        </p:nvSpPr>
        <p:spPr>
          <a:xfrm>
            <a:off x="1093100" y="2327375"/>
            <a:ext cx="30333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90" name="Google Shape;490;p19"/>
          <p:cNvGrpSpPr/>
          <p:nvPr/>
        </p:nvGrpSpPr>
        <p:grpSpPr>
          <a:xfrm>
            <a:off x="-2775" y="3280300"/>
            <a:ext cx="9206063" cy="1864950"/>
            <a:chOff x="-2775" y="3280300"/>
            <a:chExt cx="9206063" cy="1864950"/>
          </a:xfrm>
        </p:grpSpPr>
        <p:grpSp>
          <p:nvGrpSpPr>
            <p:cNvPr id="491" name="Google Shape;491;p19"/>
            <p:cNvGrpSpPr/>
            <p:nvPr/>
          </p:nvGrpSpPr>
          <p:grpSpPr>
            <a:xfrm>
              <a:off x="-2775" y="4513575"/>
              <a:ext cx="4427125" cy="629925"/>
              <a:chOff x="-2775" y="4513575"/>
              <a:chExt cx="4427125" cy="629925"/>
            </a:xfrm>
          </p:grpSpPr>
          <p:cxnSp>
            <p:nvCxnSpPr>
              <p:cNvPr id="492" name="Google Shape;492;p19"/>
              <p:cNvCxnSpPr/>
              <p:nvPr/>
            </p:nvCxnSpPr>
            <p:spPr>
              <a:xfrm>
                <a:off x="210575" y="4573000"/>
                <a:ext cx="282900" cy="270900"/>
              </a:xfrm>
              <a:prstGeom prst="straightConnector1">
                <a:avLst/>
              </a:prstGeom>
              <a:noFill/>
              <a:ln w="9525" cap="flat" cmpd="sng">
                <a:solidFill>
                  <a:schemeClr val="lt2"/>
                </a:solidFill>
                <a:prstDash val="solid"/>
                <a:round/>
                <a:headEnd type="none" w="med" len="med"/>
                <a:tailEnd type="none" w="med" len="med"/>
              </a:ln>
            </p:spPr>
          </p:cxnSp>
          <p:cxnSp>
            <p:nvCxnSpPr>
              <p:cNvPr id="493" name="Google Shape;493;p19"/>
              <p:cNvCxnSpPr/>
              <p:nvPr/>
            </p:nvCxnSpPr>
            <p:spPr>
              <a:xfrm flipH="1">
                <a:off x="-2775" y="4843775"/>
                <a:ext cx="496200" cy="300"/>
              </a:xfrm>
              <a:prstGeom prst="straightConnector1">
                <a:avLst/>
              </a:prstGeom>
              <a:noFill/>
              <a:ln w="9525" cap="flat" cmpd="sng">
                <a:solidFill>
                  <a:schemeClr val="lt2"/>
                </a:solidFill>
                <a:prstDash val="solid"/>
                <a:round/>
                <a:headEnd type="none" w="med" len="med"/>
                <a:tailEnd type="none" w="med" len="med"/>
              </a:ln>
            </p:spPr>
          </p:cxnSp>
          <p:sp>
            <p:nvSpPr>
              <p:cNvPr id="494" name="Google Shape;494;p19"/>
              <p:cNvSpPr/>
              <p:nvPr/>
            </p:nvSpPr>
            <p:spPr>
              <a:xfrm>
                <a:off x="120275" y="45135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495" name="Google Shape;495;p19"/>
              <p:cNvCxnSpPr/>
              <p:nvPr/>
            </p:nvCxnSpPr>
            <p:spPr>
              <a:xfrm>
                <a:off x="562775" y="4879500"/>
                <a:ext cx="264000" cy="264000"/>
              </a:xfrm>
              <a:prstGeom prst="straightConnector1">
                <a:avLst/>
              </a:prstGeom>
              <a:noFill/>
              <a:ln w="9525" cap="flat" cmpd="sng">
                <a:solidFill>
                  <a:schemeClr val="lt2"/>
                </a:solidFill>
                <a:prstDash val="solid"/>
                <a:round/>
                <a:headEnd type="none" w="med" len="med"/>
                <a:tailEnd type="none" w="med" len="med"/>
              </a:ln>
            </p:spPr>
          </p:cxnSp>
          <p:cxnSp>
            <p:nvCxnSpPr>
              <p:cNvPr id="496" name="Google Shape;496;p19"/>
              <p:cNvCxnSpPr/>
              <p:nvPr/>
            </p:nvCxnSpPr>
            <p:spPr>
              <a:xfrm>
                <a:off x="562763" y="4879500"/>
                <a:ext cx="3628500" cy="0"/>
              </a:xfrm>
              <a:prstGeom prst="straightConnector1">
                <a:avLst/>
              </a:prstGeom>
              <a:noFill/>
              <a:ln w="9525" cap="flat" cmpd="sng">
                <a:solidFill>
                  <a:schemeClr val="lt2"/>
                </a:solidFill>
                <a:prstDash val="solid"/>
                <a:round/>
                <a:headEnd type="none" w="med" len="med"/>
                <a:tailEnd type="none" w="med" len="med"/>
              </a:ln>
            </p:spPr>
          </p:cxnSp>
          <p:cxnSp>
            <p:nvCxnSpPr>
              <p:cNvPr id="497" name="Google Shape;497;p19"/>
              <p:cNvCxnSpPr/>
              <p:nvPr/>
            </p:nvCxnSpPr>
            <p:spPr>
              <a:xfrm rot="10800000" flipH="1">
                <a:off x="4191275" y="4683900"/>
                <a:ext cx="191700" cy="195600"/>
              </a:xfrm>
              <a:prstGeom prst="straightConnector1">
                <a:avLst/>
              </a:prstGeom>
              <a:noFill/>
              <a:ln w="9525" cap="flat" cmpd="sng">
                <a:solidFill>
                  <a:schemeClr val="lt2"/>
                </a:solidFill>
                <a:prstDash val="solid"/>
                <a:round/>
                <a:headEnd type="none" w="med" len="med"/>
                <a:tailEnd type="none" w="med" len="med"/>
              </a:ln>
            </p:spPr>
          </p:cxnSp>
          <p:sp>
            <p:nvSpPr>
              <p:cNvPr id="498" name="Google Shape;498;p19"/>
              <p:cNvSpPr/>
              <p:nvPr/>
            </p:nvSpPr>
            <p:spPr>
              <a:xfrm>
                <a:off x="4268050" y="46793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499" name="Google Shape;499;p19"/>
            <p:cNvGrpSpPr/>
            <p:nvPr/>
          </p:nvGrpSpPr>
          <p:grpSpPr>
            <a:xfrm>
              <a:off x="6380200" y="3280300"/>
              <a:ext cx="2823088" cy="1864950"/>
              <a:chOff x="6380200" y="3280300"/>
              <a:chExt cx="2823088" cy="1864950"/>
            </a:xfrm>
          </p:grpSpPr>
          <p:cxnSp>
            <p:nvCxnSpPr>
              <p:cNvPr id="500" name="Google Shape;500;p19"/>
              <p:cNvCxnSpPr/>
              <p:nvPr/>
            </p:nvCxnSpPr>
            <p:spPr>
              <a:xfrm rot="10800000">
                <a:off x="8859550" y="3563350"/>
                <a:ext cx="0" cy="1581900"/>
              </a:xfrm>
              <a:prstGeom prst="straightConnector1">
                <a:avLst/>
              </a:prstGeom>
              <a:noFill/>
              <a:ln w="9525" cap="flat" cmpd="sng">
                <a:solidFill>
                  <a:schemeClr val="lt2"/>
                </a:solidFill>
                <a:prstDash val="solid"/>
                <a:round/>
                <a:headEnd type="none" w="med" len="med"/>
                <a:tailEnd type="none" w="med" len="med"/>
              </a:ln>
            </p:spPr>
          </p:cxnSp>
          <p:cxnSp>
            <p:nvCxnSpPr>
              <p:cNvPr id="501" name="Google Shape;501;p19"/>
              <p:cNvCxnSpPr/>
              <p:nvPr/>
            </p:nvCxnSpPr>
            <p:spPr>
              <a:xfrm>
                <a:off x="8597650" y="3304600"/>
                <a:ext cx="261900" cy="261900"/>
              </a:xfrm>
              <a:prstGeom prst="straightConnector1">
                <a:avLst/>
              </a:prstGeom>
              <a:noFill/>
              <a:ln w="9525" cap="flat" cmpd="sng">
                <a:solidFill>
                  <a:schemeClr val="lt2"/>
                </a:solidFill>
                <a:prstDash val="solid"/>
                <a:round/>
                <a:headEnd type="none" w="med" len="med"/>
                <a:tailEnd type="none" w="med" len="med"/>
              </a:ln>
            </p:spPr>
          </p:cxnSp>
          <p:cxnSp>
            <p:nvCxnSpPr>
              <p:cNvPr id="502" name="Google Shape;502;p19"/>
              <p:cNvCxnSpPr/>
              <p:nvPr/>
            </p:nvCxnSpPr>
            <p:spPr>
              <a:xfrm>
                <a:off x="6629588" y="4761675"/>
                <a:ext cx="2573700" cy="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19"/>
              <p:cNvCxnSpPr/>
              <p:nvPr/>
            </p:nvCxnSpPr>
            <p:spPr>
              <a:xfrm rot="10800000" flipH="1">
                <a:off x="6449300" y="4761675"/>
                <a:ext cx="180300" cy="180300"/>
              </a:xfrm>
              <a:prstGeom prst="straightConnector1">
                <a:avLst/>
              </a:prstGeom>
              <a:noFill/>
              <a:ln w="9525" cap="flat" cmpd="sng">
                <a:solidFill>
                  <a:schemeClr val="accent1"/>
                </a:solidFill>
                <a:prstDash val="solid"/>
                <a:round/>
                <a:headEnd type="none" w="med" len="med"/>
                <a:tailEnd type="none" w="med" len="med"/>
              </a:ln>
            </p:spPr>
          </p:cxnSp>
          <p:sp>
            <p:nvSpPr>
              <p:cNvPr id="504" name="Google Shape;504;p19"/>
              <p:cNvSpPr/>
              <p:nvPr/>
            </p:nvSpPr>
            <p:spPr>
              <a:xfrm>
                <a:off x="6380200" y="49091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505" name="Google Shape;505;p19"/>
              <p:cNvSpPr/>
              <p:nvPr/>
            </p:nvSpPr>
            <p:spPr>
              <a:xfrm>
                <a:off x="8564350" y="32803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545"/>
        <p:cNvGrpSpPr/>
        <p:nvPr/>
      </p:nvGrpSpPr>
      <p:grpSpPr>
        <a:xfrm>
          <a:off x="0" y="0"/>
          <a:ext cx="0" cy="0"/>
          <a:chOff x="0" y="0"/>
          <a:chExt cx="0" cy="0"/>
        </a:xfrm>
      </p:grpSpPr>
      <p:sp>
        <p:nvSpPr>
          <p:cNvPr id="546" name="Google Shape;54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7" name="Google Shape;547;p21"/>
          <p:cNvSpPr txBox="1">
            <a:spLocks noGrp="1"/>
          </p:cNvSpPr>
          <p:nvPr>
            <p:ph type="subTitle" idx="1"/>
          </p:nvPr>
        </p:nvSpPr>
        <p:spPr>
          <a:xfrm>
            <a:off x="4748671" y="2897900"/>
            <a:ext cx="3505800" cy="132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8" name="Google Shape;548;p21"/>
          <p:cNvSpPr txBox="1">
            <a:spLocks noGrp="1"/>
          </p:cNvSpPr>
          <p:nvPr>
            <p:ph type="subTitle" idx="2"/>
          </p:nvPr>
        </p:nvSpPr>
        <p:spPr>
          <a:xfrm>
            <a:off x="889488" y="2897900"/>
            <a:ext cx="3505800" cy="1323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9" name="Google Shape;549;p21"/>
          <p:cNvSpPr txBox="1">
            <a:spLocks noGrp="1"/>
          </p:cNvSpPr>
          <p:nvPr>
            <p:ph type="subTitle" idx="3"/>
          </p:nvPr>
        </p:nvSpPr>
        <p:spPr>
          <a:xfrm>
            <a:off x="889488" y="2339000"/>
            <a:ext cx="35058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Kanit"/>
              <a:buNone/>
              <a:defRPr sz="2000">
                <a:solidFill>
                  <a:schemeClr val="lt1"/>
                </a:solidFill>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550" name="Google Shape;550;p21"/>
          <p:cNvSpPr txBox="1">
            <a:spLocks noGrp="1"/>
          </p:cNvSpPr>
          <p:nvPr>
            <p:ph type="subTitle" idx="4"/>
          </p:nvPr>
        </p:nvSpPr>
        <p:spPr>
          <a:xfrm>
            <a:off x="4748705" y="2339000"/>
            <a:ext cx="35058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Kanit"/>
              <a:buNone/>
              <a:defRPr sz="2000">
                <a:solidFill>
                  <a:schemeClr val="lt1"/>
                </a:solidFill>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grpSp>
        <p:nvGrpSpPr>
          <p:cNvPr id="551" name="Google Shape;551;p21"/>
          <p:cNvGrpSpPr/>
          <p:nvPr/>
        </p:nvGrpSpPr>
        <p:grpSpPr>
          <a:xfrm>
            <a:off x="0" y="3509788"/>
            <a:ext cx="9147475" cy="1636113"/>
            <a:chOff x="0" y="3509788"/>
            <a:chExt cx="9147475" cy="1636113"/>
          </a:xfrm>
        </p:grpSpPr>
        <p:grpSp>
          <p:nvGrpSpPr>
            <p:cNvPr id="552" name="Google Shape;552;p21"/>
            <p:cNvGrpSpPr/>
            <p:nvPr/>
          </p:nvGrpSpPr>
          <p:grpSpPr>
            <a:xfrm>
              <a:off x="545775" y="3509788"/>
              <a:ext cx="8601700" cy="1636113"/>
              <a:chOff x="545775" y="3509788"/>
              <a:chExt cx="8601700" cy="1636113"/>
            </a:xfrm>
          </p:grpSpPr>
          <p:grpSp>
            <p:nvGrpSpPr>
              <p:cNvPr id="553" name="Google Shape;553;p21"/>
              <p:cNvGrpSpPr/>
              <p:nvPr/>
            </p:nvGrpSpPr>
            <p:grpSpPr>
              <a:xfrm>
                <a:off x="8424000" y="3509788"/>
                <a:ext cx="723475" cy="1636113"/>
                <a:chOff x="8424000" y="3509788"/>
                <a:chExt cx="723475" cy="1636113"/>
              </a:xfrm>
            </p:grpSpPr>
            <p:grpSp>
              <p:nvGrpSpPr>
                <p:cNvPr id="554" name="Google Shape;554;p21"/>
                <p:cNvGrpSpPr/>
                <p:nvPr/>
              </p:nvGrpSpPr>
              <p:grpSpPr>
                <a:xfrm>
                  <a:off x="8527900" y="3667288"/>
                  <a:ext cx="619575" cy="743275"/>
                  <a:chOff x="8527900" y="3667288"/>
                  <a:chExt cx="619575" cy="743275"/>
                </a:xfrm>
              </p:grpSpPr>
              <p:cxnSp>
                <p:nvCxnSpPr>
                  <p:cNvPr id="555" name="Google Shape;555;p21"/>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556" name="Google Shape;556;p21"/>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557" name="Google Shape;557;p21"/>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558" name="Google Shape;558;p21"/>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559" name="Google Shape;559;p21"/>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560" name="Google Shape;560;p21"/>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561" name="Google Shape;561;p21"/>
                <p:cNvGrpSpPr/>
                <p:nvPr/>
              </p:nvGrpSpPr>
              <p:grpSpPr>
                <a:xfrm>
                  <a:off x="8424000" y="3509788"/>
                  <a:ext cx="719025" cy="1636113"/>
                  <a:chOff x="8424000" y="3509788"/>
                  <a:chExt cx="719025" cy="1636113"/>
                </a:xfrm>
              </p:grpSpPr>
              <p:cxnSp>
                <p:nvCxnSpPr>
                  <p:cNvPr id="562" name="Google Shape;562;p21"/>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563" name="Google Shape;563;p21"/>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564" name="Google Shape;564;p21"/>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565" name="Google Shape;565;p21"/>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566" name="Google Shape;566;p21"/>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567" name="Google Shape;567;p21"/>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568" name="Google Shape;568;p21"/>
              <p:cNvGrpSpPr/>
              <p:nvPr/>
            </p:nvGrpSpPr>
            <p:grpSpPr>
              <a:xfrm>
                <a:off x="545775" y="4697275"/>
                <a:ext cx="1388225" cy="448625"/>
                <a:chOff x="545775" y="4697275"/>
                <a:chExt cx="1388225" cy="448625"/>
              </a:xfrm>
            </p:grpSpPr>
            <p:cxnSp>
              <p:nvCxnSpPr>
                <p:cNvPr id="569" name="Google Shape;569;p21"/>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570" name="Google Shape;570;p21"/>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571" name="Google Shape;571;p21"/>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572" name="Google Shape;572;p21"/>
                <p:cNvCxnSpPr>
                  <a:stCxn id="573"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574" name="Google Shape;574;p21"/>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573" name="Google Shape;573;p21"/>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575" name="Google Shape;575;p21"/>
            <p:cNvGrpSpPr/>
            <p:nvPr/>
          </p:nvGrpSpPr>
          <p:grpSpPr>
            <a:xfrm>
              <a:off x="0" y="4297500"/>
              <a:ext cx="720000" cy="842900"/>
              <a:chOff x="0" y="4297500"/>
              <a:chExt cx="720000" cy="842900"/>
            </a:xfrm>
          </p:grpSpPr>
          <p:cxnSp>
            <p:nvCxnSpPr>
              <p:cNvPr id="576" name="Google Shape;576;p21"/>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21"/>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578" name="Google Shape;578;p21"/>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579" name="Google Shape;579;p21"/>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580" name="Google Shape;580;p21"/>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651"/>
        <p:cNvGrpSpPr/>
        <p:nvPr/>
      </p:nvGrpSpPr>
      <p:grpSpPr>
        <a:xfrm>
          <a:off x="0" y="0"/>
          <a:ext cx="0" cy="0"/>
          <a:chOff x="0" y="0"/>
          <a:chExt cx="0" cy="0"/>
        </a:xfrm>
      </p:grpSpPr>
      <p:grpSp>
        <p:nvGrpSpPr>
          <p:cNvPr id="652" name="Google Shape;652;p24"/>
          <p:cNvGrpSpPr/>
          <p:nvPr/>
        </p:nvGrpSpPr>
        <p:grpSpPr>
          <a:xfrm>
            <a:off x="0" y="3071250"/>
            <a:ext cx="9147250" cy="2074650"/>
            <a:chOff x="0" y="3071250"/>
            <a:chExt cx="9147250" cy="2074650"/>
          </a:xfrm>
        </p:grpSpPr>
        <p:grpSp>
          <p:nvGrpSpPr>
            <p:cNvPr id="653" name="Google Shape;653;p24"/>
            <p:cNvGrpSpPr/>
            <p:nvPr/>
          </p:nvGrpSpPr>
          <p:grpSpPr>
            <a:xfrm>
              <a:off x="0" y="3509788"/>
              <a:ext cx="723475" cy="1636113"/>
              <a:chOff x="0" y="3509788"/>
              <a:chExt cx="723475" cy="1636113"/>
            </a:xfrm>
          </p:grpSpPr>
          <p:grpSp>
            <p:nvGrpSpPr>
              <p:cNvPr id="654" name="Google Shape;654;p24"/>
              <p:cNvGrpSpPr/>
              <p:nvPr/>
            </p:nvGrpSpPr>
            <p:grpSpPr>
              <a:xfrm>
                <a:off x="260650" y="4341950"/>
                <a:ext cx="462825" cy="803950"/>
                <a:chOff x="260650" y="4341950"/>
                <a:chExt cx="462825" cy="803950"/>
              </a:xfrm>
            </p:grpSpPr>
            <p:cxnSp>
              <p:nvCxnSpPr>
                <p:cNvPr id="655" name="Google Shape;655;p24"/>
                <p:cNvCxnSpPr/>
                <p:nvPr/>
              </p:nvCxnSpPr>
              <p:spPr>
                <a:xfrm rot="10800000">
                  <a:off x="260650"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656" name="Google Shape;656;p24"/>
                <p:cNvCxnSpPr/>
                <p:nvPr/>
              </p:nvCxnSpPr>
              <p:spPr>
                <a:xfrm flipH="1">
                  <a:off x="260650"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657" name="Google Shape;657;p24"/>
                <p:cNvSpPr/>
                <p:nvPr/>
              </p:nvSpPr>
              <p:spPr>
                <a:xfrm flipH="1">
                  <a:off x="567175"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cxnSp>
            <p:nvCxnSpPr>
              <p:cNvPr id="658" name="Google Shape;658;p24"/>
              <p:cNvCxnSpPr/>
              <p:nvPr/>
            </p:nvCxnSpPr>
            <p:spPr>
              <a:xfrm flipH="1">
                <a:off x="308475"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4"/>
              <p:cNvCxnSpPr/>
              <p:nvPr/>
            </p:nvCxnSpPr>
            <p:spPr>
              <a:xfrm rot="10800000">
                <a:off x="0"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660" name="Google Shape;660;p24"/>
              <p:cNvSpPr/>
              <p:nvPr/>
            </p:nvSpPr>
            <p:spPr>
              <a:xfrm flipH="1">
                <a:off x="199625"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661" name="Google Shape;661;p24"/>
              <p:cNvCxnSpPr/>
              <p:nvPr/>
            </p:nvCxnSpPr>
            <p:spPr>
              <a:xfrm>
                <a:off x="4450"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24"/>
              <p:cNvCxnSpPr/>
              <p:nvPr/>
            </p:nvCxnSpPr>
            <p:spPr>
              <a:xfrm rot="10800000" flipH="1">
                <a:off x="31681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663" name="Google Shape;663;p24"/>
              <p:cNvSpPr/>
              <p:nvPr/>
            </p:nvSpPr>
            <p:spPr>
              <a:xfrm rot="10800000" flipH="1">
                <a:off x="45046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664" name="Google Shape;664;p24"/>
              <p:cNvCxnSpPr/>
              <p:nvPr/>
            </p:nvCxnSpPr>
            <p:spPr>
              <a:xfrm>
                <a:off x="4450"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665" name="Google Shape;665;p24"/>
              <p:cNvCxnSpPr/>
              <p:nvPr/>
            </p:nvCxnSpPr>
            <p:spPr>
              <a:xfrm rot="10800000" flipH="1">
                <a:off x="1279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666" name="Google Shape;666;p24"/>
              <p:cNvSpPr/>
              <p:nvPr/>
            </p:nvSpPr>
            <p:spPr>
              <a:xfrm rot="10800000" flipH="1">
                <a:off x="261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667" name="Google Shape;667;p24"/>
            <p:cNvGrpSpPr/>
            <p:nvPr/>
          </p:nvGrpSpPr>
          <p:grpSpPr>
            <a:xfrm>
              <a:off x="6645250" y="3071250"/>
              <a:ext cx="2502000" cy="2074650"/>
              <a:chOff x="6645250" y="3071250"/>
              <a:chExt cx="2502000" cy="2074650"/>
            </a:xfrm>
          </p:grpSpPr>
          <p:grpSp>
            <p:nvGrpSpPr>
              <p:cNvPr id="668" name="Google Shape;668;p24"/>
              <p:cNvGrpSpPr/>
              <p:nvPr/>
            </p:nvGrpSpPr>
            <p:grpSpPr>
              <a:xfrm>
                <a:off x="8561013" y="3689275"/>
                <a:ext cx="328125" cy="1456625"/>
                <a:chOff x="8561013" y="3689275"/>
                <a:chExt cx="328125" cy="1456625"/>
              </a:xfrm>
            </p:grpSpPr>
            <p:cxnSp>
              <p:nvCxnSpPr>
                <p:cNvPr id="669" name="Google Shape;669;p24"/>
                <p:cNvCxnSpPr/>
                <p:nvPr/>
              </p:nvCxnSpPr>
              <p:spPr>
                <a:xfrm rot="10800000">
                  <a:off x="8887100" y="3978600"/>
                  <a:ext cx="0" cy="1167300"/>
                </a:xfrm>
                <a:prstGeom prst="straightConnector1">
                  <a:avLst/>
                </a:prstGeom>
                <a:noFill/>
                <a:ln w="9525" cap="flat" cmpd="sng">
                  <a:solidFill>
                    <a:schemeClr val="accent1"/>
                  </a:solidFill>
                  <a:prstDash val="solid"/>
                  <a:round/>
                  <a:headEnd type="none" w="med" len="med"/>
                  <a:tailEnd type="none" w="med" len="med"/>
                </a:ln>
              </p:spPr>
            </p:cxnSp>
            <p:cxnSp>
              <p:nvCxnSpPr>
                <p:cNvPr id="670" name="Google Shape;670;p24"/>
                <p:cNvCxnSpPr/>
                <p:nvPr/>
              </p:nvCxnSpPr>
              <p:spPr>
                <a:xfrm>
                  <a:off x="8660538" y="3751600"/>
                  <a:ext cx="228600" cy="228600"/>
                </a:xfrm>
                <a:prstGeom prst="straightConnector1">
                  <a:avLst/>
                </a:prstGeom>
                <a:noFill/>
                <a:ln w="9525" cap="flat" cmpd="sng">
                  <a:solidFill>
                    <a:schemeClr val="accent1"/>
                  </a:solidFill>
                  <a:prstDash val="solid"/>
                  <a:round/>
                  <a:headEnd type="none" w="med" len="med"/>
                  <a:tailEnd type="none" w="med" len="med"/>
                </a:ln>
              </p:spPr>
            </p:cxnSp>
            <p:sp>
              <p:nvSpPr>
                <p:cNvPr id="671" name="Google Shape;671;p24"/>
                <p:cNvSpPr/>
                <p:nvPr/>
              </p:nvSpPr>
              <p:spPr>
                <a:xfrm>
                  <a:off x="8561013" y="3689275"/>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672" name="Google Shape;672;p24"/>
              <p:cNvGrpSpPr/>
              <p:nvPr/>
            </p:nvGrpSpPr>
            <p:grpSpPr>
              <a:xfrm>
                <a:off x="6645250" y="4802225"/>
                <a:ext cx="2502000" cy="88200"/>
                <a:chOff x="6645250" y="4802225"/>
                <a:chExt cx="2502000" cy="88200"/>
              </a:xfrm>
            </p:grpSpPr>
            <p:cxnSp>
              <p:nvCxnSpPr>
                <p:cNvPr id="673" name="Google Shape;673;p24"/>
                <p:cNvCxnSpPr/>
                <p:nvPr/>
              </p:nvCxnSpPr>
              <p:spPr>
                <a:xfrm>
                  <a:off x="6801550" y="4846325"/>
                  <a:ext cx="2345700" cy="0"/>
                </a:xfrm>
                <a:prstGeom prst="straightConnector1">
                  <a:avLst/>
                </a:prstGeom>
                <a:noFill/>
                <a:ln w="9525" cap="flat" cmpd="sng">
                  <a:solidFill>
                    <a:schemeClr val="lt2"/>
                  </a:solidFill>
                  <a:prstDash val="solid"/>
                  <a:round/>
                  <a:headEnd type="none" w="med" len="med"/>
                  <a:tailEnd type="none" w="med" len="med"/>
                </a:ln>
              </p:spPr>
            </p:cxnSp>
            <p:sp>
              <p:nvSpPr>
                <p:cNvPr id="674" name="Google Shape;674;p24"/>
                <p:cNvSpPr/>
                <p:nvPr/>
              </p:nvSpPr>
              <p:spPr>
                <a:xfrm flipH="1">
                  <a:off x="6645250" y="48022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675" name="Google Shape;675;p24"/>
              <p:cNvGrpSpPr/>
              <p:nvPr/>
            </p:nvGrpSpPr>
            <p:grpSpPr>
              <a:xfrm>
                <a:off x="8664500" y="3071250"/>
                <a:ext cx="479400" cy="711475"/>
                <a:chOff x="8664500" y="3071250"/>
                <a:chExt cx="479400" cy="711475"/>
              </a:xfrm>
            </p:grpSpPr>
            <p:cxnSp>
              <p:nvCxnSpPr>
                <p:cNvPr id="676" name="Google Shape;676;p24"/>
                <p:cNvCxnSpPr/>
                <p:nvPr/>
              </p:nvCxnSpPr>
              <p:spPr>
                <a:xfrm>
                  <a:off x="8668600" y="3478225"/>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677" name="Google Shape;677;p24"/>
                <p:cNvCxnSpPr/>
                <p:nvPr/>
              </p:nvCxnSpPr>
              <p:spPr>
                <a:xfrm>
                  <a:off x="8664500" y="3476075"/>
                  <a:ext cx="479400" cy="0"/>
                </a:xfrm>
                <a:prstGeom prst="straightConnector1">
                  <a:avLst/>
                </a:prstGeom>
                <a:noFill/>
                <a:ln w="9525" cap="flat" cmpd="sng">
                  <a:solidFill>
                    <a:schemeClr val="lt2"/>
                  </a:solidFill>
                  <a:prstDash val="solid"/>
                  <a:round/>
                  <a:headEnd type="none" w="med" len="med"/>
                  <a:tailEnd type="none" w="med" len="med"/>
                </a:ln>
              </p:spPr>
            </p:cxnSp>
            <p:sp>
              <p:nvSpPr>
                <p:cNvPr id="678" name="Google Shape;678;p24"/>
                <p:cNvSpPr/>
                <p:nvPr/>
              </p:nvSpPr>
              <p:spPr>
                <a:xfrm>
                  <a:off x="8853975" y="3694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679" name="Google Shape;679;p24"/>
                <p:cNvCxnSpPr/>
                <p:nvPr/>
              </p:nvCxnSpPr>
              <p:spPr>
                <a:xfrm>
                  <a:off x="8668600" y="3073400"/>
                  <a:ext cx="262800" cy="262800"/>
                </a:xfrm>
                <a:prstGeom prst="straightConnector1">
                  <a:avLst/>
                </a:prstGeom>
                <a:noFill/>
                <a:ln w="9525" cap="flat" cmpd="sng">
                  <a:solidFill>
                    <a:schemeClr val="lt2"/>
                  </a:solidFill>
                  <a:prstDash val="solid"/>
                  <a:round/>
                  <a:headEnd type="none" w="med" len="med"/>
                  <a:tailEnd type="none" w="med" len="med"/>
                </a:ln>
              </p:spPr>
            </p:cxnSp>
            <p:cxnSp>
              <p:nvCxnSpPr>
                <p:cNvPr id="680" name="Google Shape;680;p24"/>
                <p:cNvCxnSpPr/>
                <p:nvPr/>
              </p:nvCxnSpPr>
              <p:spPr>
                <a:xfrm>
                  <a:off x="8664500" y="3071250"/>
                  <a:ext cx="479400" cy="0"/>
                </a:xfrm>
                <a:prstGeom prst="straightConnector1">
                  <a:avLst/>
                </a:prstGeom>
                <a:noFill/>
                <a:ln w="9525" cap="flat" cmpd="sng">
                  <a:solidFill>
                    <a:schemeClr val="lt2"/>
                  </a:solidFill>
                  <a:prstDash val="solid"/>
                  <a:round/>
                  <a:headEnd type="none" w="med" len="med"/>
                  <a:tailEnd type="none" w="med" len="med"/>
                </a:ln>
              </p:spPr>
            </p:cxnSp>
            <p:sp>
              <p:nvSpPr>
                <p:cNvPr id="681" name="Google Shape;681;p24"/>
                <p:cNvSpPr/>
                <p:nvPr/>
              </p:nvSpPr>
              <p:spPr>
                <a:xfrm>
                  <a:off x="8853975" y="32897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sp>
        <p:nvSpPr>
          <p:cNvPr id="682" name="Google Shape;68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3" name="Google Shape;683;p24"/>
          <p:cNvSpPr txBox="1">
            <a:spLocks noGrp="1"/>
          </p:cNvSpPr>
          <p:nvPr>
            <p:ph type="subTitle" idx="1"/>
          </p:nvPr>
        </p:nvSpPr>
        <p:spPr>
          <a:xfrm>
            <a:off x="872675" y="2902427"/>
            <a:ext cx="2175300" cy="153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4" name="Google Shape;684;p24"/>
          <p:cNvSpPr txBox="1">
            <a:spLocks noGrp="1"/>
          </p:cNvSpPr>
          <p:nvPr>
            <p:ph type="subTitle" idx="2"/>
          </p:nvPr>
        </p:nvSpPr>
        <p:spPr>
          <a:xfrm>
            <a:off x="3484350" y="2902427"/>
            <a:ext cx="2175300" cy="153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5" name="Google Shape;685;p24"/>
          <p:cNvSpPr txBox="1">
            <a:spLocks noGrp="1"/>
          </p:cNvSpPr>
          <p:nvPr>
            <p:ph type="subTitle" idx="3"/>
          </p:nvPr>
        </p:nvSpPr>
        <p:spPr>
          <a:xfrm>
            <a:off x="6096025" y="2902427"/>
            <a:ext cx="2175300" cy="153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86" name="Google Shape;686;p24"/>
          <p:cNvSpPr txBox="1">
            <a:spLocks noGrp="1"/>
          </p:cNvSpPr>
          <p:nvPr>
            <p:ph type="subTitle" idx="4"/>
          </p:nvPr>
        </p:nvSpPr>
        <p:spPr>
          <a:xfrm>
            <a:off x="872675" y="2242413"/>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687" name="Google Shape;687;p24"/>
          <p:cNvSpPr txBox="1">
            <a:spLocks noGrp="1"/>
          </p:cNvSpPr>
          <p:nvPr>
            <p:ph type="subTitle" idx="5"/>
          </p:nvPr>
        </p:nvSpPr>
        <p:spPr>
          <a:xfrm>
            <a:off x="3484350" y="2242413"/>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688" name="Google Shape;688;p24"/>
          <p:cNvSpPr txBox="1">
            <a:spLocks noGrp="1"/>
          </p:cNvSpPr>
          <p:nvPr>
            <p:ph type="subTitle" idx="6"/>
          </p:nvPr>
        </p:nvSpPr>
        <p:spPr>
          <a:xfrm>
            <a:off x="6096025" y="2242413"/>
            <a:ext cx="2175300" cy="6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89"/>
        <p:cNvGrpSpPr/>
        <p:nvPr/>
      </p:nvGrpSpPr>
      <p:grpSpPr>
        <a:xfrm>
          <a:off x="0" y="0"/>
          <a:ext cx="0" cy="0"/>
          <a:chOff x="0" y="0"/>
          <a:chExt cx="0" cy="0"/>
        </a:xfrm>
      </p:grpSpPr>
      <p:sp>
        <p:nvSpPr>
          <p:cNvPr id="690" name="Google Shape;69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91" name="Google Shape;691;p25"/>
          <p:cNvSpPr txBox="1">
            <a:spLocks noGrp="1"/>
          </p:cNvSpPr>
          <p:nvPr>
            <p:ph type="subTitle" idx="1"/>
          </p:nvPr>
        </p:nvSpPr>
        <p:spPr>
          <a:xfrm>
            <a:off x="1697900" y="1791350"/>
            <a:ext cx="2658600" cy="10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2" name="Google Shape;692;p25"/>
          <p:cNvSpPr txBox="1">
            <a:spLocks noGrp="1"/>
          </p:cNvSpPr>
          <p:nvPr>
            <p:ph type="subTitle" idx="2"/>
          </p:nvPr>
        </p:nvSpPr>
        <p:spPr>
          <a:xfrm>
            <a:off x="5749725" y="1791350"/>
            <a:ext cx="2414700" cy="10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3" name="Google Shape;693;p25"/>
          <p:cNvSpPr txBox="1">
            <a:spLocks noGrp="1"/>
          </p:cNvSpPr>
          <p:nvPr>
            <p:ph type="subTitle" idx="3"/>
          </p:nvPr>
        </p:nvSpPr>
        <p:spPr>
          <a:xfrm>
            <a:off x="1697900" y="3409475"/>
            <a:ext cx="2658600" cy="10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4" name="Google Shape;694;p25"/>
          <p:cNvSpPr txBox="1">
            <a:spLocks noGrp="1"/>
          </p:cNvSpPr>
          <p:nvPr>
            <p:ph type="subTitle" idx="4"/>
          </p:nvPr>
        </p:nvSpPr>
        <p:spPr>
          <a:xfrm>
            <a:off x="5749725" y="3409475"/>
            <a:ext cx="2414700" cy="10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95" name="Google Shape;695;p25"/>
          <p:cNvSpPr txBox="1">
            <a:spLocks noGrp="1"/>
          </p:cNvSpPr>
          <p:nvPr>
            <p:ph type="subTitle" idx="5"/>
          </p:nvPr>
        </p:nvSpPr>
        <p:spPr>
          <a:xfrm>
            <a:off x="1697888" y="1498000"/>
            <a:ext cx="2414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696" name="Google Shape;696;p25"/>
          <p:cNvSpPr txBox="1">
            <a:spLocks noGrp="1"/>
          </p:cNvSpPr>
          <p:nvPr>
            <p:ph type="subTitle" idx="6"/>
          </p:nvPr>
        </p:nvSpPr>
        <p:spPr>
          <a:xfrm>
            <a:off x="1697888" y="3116200"/>
            <a:ext cx="24147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697" name="Google Shape;697;p25"/>
          <p:cNvSpPr txBox="1">
            <a:spLocks noGrp="1"/>
          </p:cNvSpPr>
          <p:nvPr>
            <p:ph type="subTitle" idx="7"/>
          </p:nvPr>
        </p:nvSpPr>
        <p:spPr>
          <a:xfrm>
            <a:off x="5749700" y="1498000"/>
            <a:ext cx="267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sp>
        <p:nvSpPr>
          <p:cNvPr id="698" name="Google Shape;698;p25"/>
          <p:cNvSpPr txBox="1">
            <a:spLocks noGrp="1"/>
          </p:cNvSpPr>
          <p:nvPr>
            <p:ph type="subTitle" idx="8"/>
          </p:nvPr>
        </p:nvSpPr>
        <p:spPr>
          <a:xfrm>
            <a:off x="5749700" y="3116200"/>
            <a:ext cx="267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algn="ctr" rtl="0">
              <a:lnSpc>
                <a:spcPct val="100000"/>
              </a:lnSpc>
              <a:spcBef>
                <a:spcPts val="0"/>
              </a:spcBef>
              <a:spcAft>
                <a:spcPts val="0"/>
              </a:spcAft>
              <a:buSzPts val="2000"/>
              <a:buFont typeface="Kanit"/>
              <a:buNone/>
              <a:defRPr sz="2000">
                <a:latin typeface="Kanit"/>
                <a:ea typeface="Kanit"/>
                <a:cs typeface="Kanit"/>
                <a:sym typeface="Kanit"/>
              </a:defRPr>
            </a:lvl2pPr>
            <a:lvl3pPr lvl="2" algn="ctr" rtl="0">
              <a:lnSpc>
                <a:spcPct val="100000"/>
              </a:lnSpc>
              <a:spcBef>
                <a:spcPts val="0"/>
              </a:spcBef>
              <a:spcAft>
                <a:spcPts val="0"/>
              </a:spcAft>
              <a:buSzPts val="2000"/>
              <a:buFont typeface="Kanit"/>
              <a:buNone/>
              <a:defRPr sz="2000">
                <a:latin typeface="Kanit"/>
                <a:ea typeface="Kanit"/>
                <a:cs typeface="Kanit"/>
                <a:sym typeface="Kanit"/>
              </a:defRPr>
            </a:lvl3pPr>
            <a:lvl4pPr lvl="3" algn="ctr" rtl="0">
              <a:lnSpc>
                <a:spcPct val="100000"/>
              </a:lnSpc>
              <a:spcBef>
                <a:spcPts val="0"/>
              </a:spcBef>
              <a:spcAft>
                <a:spcPts val="0"/>
              </a:spcAft>
              <a:buSzPts val="2000"/>
              <a:buFont typeface="Kanit"/>
              <a:buNone/>
              <a:defRPr sz="2000">
                <a:latin typeface="Kanit"/>
                <a:ea typeface="Kanit"/>
                <a:cs typeface="Kanit"/>
                <a:sym typeface="Kanit"/>
              </a:defRPr>
            </a:lvl4pPr>
            <a:lvl5pPr lvl="4" algn="ctr" rtl="0">
              <a:lnSpc>
                <a:spcPct val="100000"/>
              </a:lnSpc>
              <a:spcBef>
                <a:spcPts val="0"/>
              </a:spcBef>
              <a:spcAft>
                <a:spcPts val="0"/>
              </a:spcAft>
              <a:buSzPts val="2000"/>
              <a:buFont typeface="Kanit"/>
              <a:buNone/>
              <a:defRPr sz="2000">
                <a:latin typeface="Kanit"/>
                <a:ea typeface="Kanit"/>
                <a:cs typeface="Kanit"/>
                <a:sym typeface="Kanit"/>
              </a:defRPr>
            </a:lvl5pPr>
            <a:lvl6pPr lvl="5" algn="ctr" rtl="0">
              <a:lnSpc>
                <a:spcPct val="100000"/>
              </a:lnSpc>
              <a:spcBef>
                <a:spcPts val="0"/>
              </a:spcBef>
              <a:spcAft>
                <a:spcPts val="0"/>
              </a:spcAft>
              <a:buSzPts val="2000"/>
              <a:buFont typeface="Kanit"/>
              <a:buNone/>
              <a:defRPr sz="2000">
                <a:latin typeface="Kanit"/>
                <a:ea typeface="Kanit"/>
                <a:cs typeface="Kanit"/>
                <a:sym typeface="Kanit"/>
              </a:defRPr>
            </a:lvl6pPr>
            <a:lvl7pPr lvl="6" algn="ctr" rtl="0">
              <a:lnSpc>
                <a:spcPct val="100000"/>
              </a:lnSpc>
              <a:spcBef>
                <a:spcPts val="0"/>
              </a:spcBef>
              <a:spcAft>
                <a:spcPts val="0"/>
              </a:spcAft>
              <a:buSzPts val="2000"/>
              <a:buFont typeface="Kanit"/>
              <a:buNone/>
              <a:defRPr sz="2000">
                <a:latin typeface="Kanit"/>
                <a:ea typeface="Kanit"/>
                <a:cs typeface="Kanit"/>
                <a:sym typeface="Kanit"/>
              </a:defRPr>
            </a:lvl7pPr>
            <a:lvl8pPr lvl="7" algn="ctr" rtl="0">
              <a:lnSpc>
                <a:spcPct val="100000"/>
              </a:lnSpc>
              <a:spcBef>
                <a:spcPts val="0"/>
              </a:spcBef>
              <a:spcAft>
                <a:spcPts val="0"/>
              </a:spcAft>
              <a:buSzPts val="2000"/>
              <a:buFont typeface="Kanit"/>
              <a:buNone/>
              <a:defRPr sz="2000">
                <a:latin typeface="Kanit"/>
                <a:ea typeface="Kanit"/>
                <a:cs typeface="Kanit"/>
                <a:sym typeface="Kanit"/>
              </a:defRPr>
            </a:lvl8pPr>
            <a:lvl9pPr lvl="8" algn="ctr" rtl="0">
              <a:lnSpc>
                <a:spcPct val="100000"/>
              </a:lnSpc>
              <a:spcBef>
                <a:spcPts val="0"/>
              </a:spcBef>
              <a:spcAft>
                <a:spcPts val="0"/>
              </a:spcAft>
              <a:buSzPts val="2000"/>
              <a:buFont typeface="Kanit"/>
              <a:buNone/>
              <a:defRPr sz="2000">
                <a:latin typeface="Kanit"/>
                <a:ea typeface="Kanit"/>
                <a:cs typeface="Kanit"/>
                <a:sym typeface="Kanit"/>
              </a:defRPr>
            </a:lvl9pPr>
          </a:lstStyle>
          <a:p>
            <a:endParaRPr/>
          </a:p>
        </p:txBody>
      </p:sp>
      <p:grpSp>
        <p:nvGrpSpPr>
          <p:cNvPr id="699" name="Google Shape;699;p25"/>
          <p:cNvGrpSpPr/>
          <p:nvPr/>
        </p:nvGrpSpPr>
        <p:grpSpPr>
          <a:xfrm>
            <a:off x="0" y="3509788"/>
            <a:ext cx="9147475" cy="1636113"/>
            <a:chOff x="0" y="3509788"/>
            <a:chExt cx="9147475" cy="1636113"/>
          </a:xfrm>
        </p:grpSpPr>
        <p:grpSp>
          <p:nvGrpSpPr>
            <p:cNvPr id="700" name="Google Shape;700;p25"/>
            <p:cNvGrpSpPr/>
            <p:nvPr/>
          </p:nvGrpSpPr>
          <p:grpSpPr>
            <a:xfrm>
              <a:off x="545775" y="3509788"/>
              <a:ext cx="8601700" cy="1636113"/>
              <a:chOff x="545775" y="3509788"/>
              <a:chExt cx="8601700" cy="1636113"/>
            </a:xfrm>
          </p:grpSpPr>
          <p:grpSp>
            <p:nvGrpSpPr>
              <p:cNvPr id="701" name="Google Shape;701;p25"/>
              <p:cNvGrpSpPr/>
              <p:nvPr/>
            </p:nvGrpSpPr>
            <p:grpSpPr>
              <a:xfrm>
                <a:off x="8424000" y="3509788"/>
                <a:ext cx="723475" cy="1636113"/>
                <a:chOff x="8424000" y="3509788"/>
                <a:chExt cx="723475" cy="1636113"/>
              </a:xfrm>
            </p:grpSpPr>
            <p:grpSp>
              <p:nvGrpSpPr>
                <p:cNvPr id="702" name="Google Shape;702;p25"/>
                <p:cNvGrpSpPr/>
                <p:nvPr/>
              </p:nvGrpSpPr>
              <p:grpSpPr>
                <a:xfrm>
                  <a:off x="8527900" y="3667288"/>
                  <a:ext cx="619575" cy="743275"/>
                  <a:chOff x="8527900" y="3667288"/>
                  <a:chExt cx="619575" cy="743275"/>
                </a:xfrm>
              </p:grpSpPr>
              <p:cxnSp>
                <p:nvCxnSpPr>
                  <p:cNvPr id="703" name="Google Shape;703;p25"/>
                  <p:cNvCxnSpPr/>
                  <p:nvPr/>
                </p:nvCxnSpPr>
                <p:spPr>
                  <a:xfrm>
                    <a:off x="8527900" y="4052588"/>
                    <a:ext cx="311100" cy="291600"/>
                  </a:xfrm>
                  <a:prstGeom prst="straightConnector1">
                    <a:avLst/>
                  </a:prstGeom>
                  <a:noFill/>
                  <a:ln w="9525" cap="flat" cmpd="sng">
                    <a:solidFill>
                      <a:schemeClr val="lt2"/>
                    </a:solidFill>
                    <a:prstDash val="solid"/>
                    <a:round/>
                    <a:headEnd type="none" w="med" len="med"/>
                    <a:tailEnd type="none" w="med" len="med"/>
                  </a:ln>
                </p:spPr>
              </p:cxnSp>
              <p:cxnSp>
                <p:nvCxnSpPr>
                  <p:cNvPr id="704" name="Google Shape;704;p25"/>
                  <p:cNvCxnSpPr/>
                  <p:nvPr/>
                </p:nvCxnSpPr>
                <p:spPr>
                  <a:xfrm>
                    <a:off x="8528875" y="4052588"/>
                    <a:ext cx="618600" cy="0"/>
                  </a:xfrm>
                  <a:prstGeom prst="straightConnector1">
                    <a:avLst/>
                  </a:prstGeom>
                  <a:noFill/>
                  <a:ln w="9525" cap="flat" cmpd="sng">
                    <a:solidFill>
                      <a:schemeClr val="lt2"/>
                    </a:solidFill>
                    <a:prstDash val="solid"/>
                    <a:round/>
                    <a:headEnd type="none" w="med" len="med"/>
                    <a:tailEnd type="none" w="med" len="med"/>
                  </a:ln>
                </p:spPr>
              </p:cxnSp>
              <p:sp>
                <p:nvSpPr>
                  <p:cNvPr id="705" name="Google Shape;705;p25"/>
                  <p:cNvSpPr/>
                  <p:nvPr/>
                </p:nvSpPr>
                <p:spPr>
                  <a:xfrm>
                    <a:off x="8791550" y="4322363"/>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06" name="Google Shape;706;p25"/>
                  <p:cNvCxnSpPr/>
                  <p:nvPr/>
                </p:nvCxnSpPr>
                <p:spPr>
                  <a:xfrm rot="10800000">
                    <a:off x="8830425" y="3912850"/>
                    <a:ext cx="312600" cy="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25"/>
                  <p:cNvCxnSpPr/>
                  <p:nvPr/>
                </p:nvCxnSpPr>
                <p:spPr>
                  <a:xfrm rot="10800000">
                    <a:off x="8615863" y="3698188"/>
                    <a:ext cx="214800" cy="214800"/>
                  </a:xfrm>
                  <a:prstGeom prst="straightConnector1">
                    <a:avLst/>
                  </a:prstGeom>
                  <a:noFill/>
                  <a:ln w="9525" cap="flat" cmpd="sng">
                    <a:solidFill>
                      <a:schemeClr val="lt2"/>
                    </a:solidFill>
                    <a:prstDash val="solid"/>
                    <a:round/>
                    <a:headEnd type="none" w="med" len="med"/>
                    <a:tailEnd type="none" w="med" len="med"/>
                  </a:ln>
                </p:spPr>
              </p:cxnSp>
              <p:sp>
                <p:nvSpPr>
                  <p:cNvPr id="708" name="Google Shape;708;p25"/>
                  <p:cNvSpPr/>
                  <p:nvPr/>
                </p:nvSpPr>
                <p:spPr>
                  <a:xfrm rot="10800000">
                    <a:off x="8540713" y="3667288"/>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709" name="Google Shape;709;p25"/>
                <p:cNvGrpSpPr/>
                <p:nvPr/>
              </p:nvGrpSpPr>
              <p:grpSpPr>
                <a:xfrm>
                  <a:off x="8424000" y="3509788"/>
                  <a:ext cx="719025" cy="1636113"/>
                  <a:chOff x="8424000" y="3509788"/>
                  <a:chExt cx="719025" cy="1636113"/>
                </a:xfrm>
              </p:grpSpPr>
              <p:cxnSp>
                <p:nvCxnSpPr>
                  <p:cNvPr id="710" name="Google Shape;710;p25"/>
                  <p:cNvCxnSpPr/>
                  <p:nvPr/>
                </p:nvCxnSpPr>
                <p:spPr>
                  <a:xfrm rot="10800000">
                    <a:off x="8886825" y="4765200"/>
                    <a:ext cx="0" cy="380700"/>
                  </a:xfrm>
                  <a:prstGeom prst="straightConnector1">
                    <a:avLst/>
                  </a:prstGeom>
                  <a:noFill/>
                  <a:ln w="9525" cap="flat" cmpd="sng">
                    <a:solidFill>
                      <a:schemeClr val="accent1"/>
                    </a:solidFill>
                    <a:prstDash val="solid"/>
                    <a:round/>
                    <a:headEnd type="none" w="med" len="med"/>
                    <a:tailEnd type="none" w="med" len="med"/>
                  </a:ln>
                </p:spPr>
              </p:cxnSp>
              <p:cxnSp>
                <p:nvCxnSpPr>
                  <p:cNvPr id="711" name="Google Shape;711;p25"/>
                  <p:cNvCxnSpPr/>
                  <p:nvPr/>
                </p:nvCxnSpPr>
                <p:spPr>
                  <a:xfrm>
                    <a:off x="8523525" y="4404275"/>
                    <a:ext cx="363300" cy="363300"/>
                  </a:xfrm>
                  <a:prstGeom prst="straightConnector1">
                    <a:avLst/>
                  </a:prstGeom>
                  <a:noFill/>
                  <a:ln w="9525" cap="flat" cmpd="sng">
                    <a:solidFill>
                      <a:schemeClr val="accent1"/>
                    </a:solidFill>
                    <a:prstDash val="solid"/>
                    <a:round/>
                    <a:headEnd type="none" w="med" len="med"/>
                    <a:tailEnd type="none" w="med" len="med"/>
                  </a:ln>
                </p:spPr>
              </p:cxnSp>
              <p:sp>
                <p:nvSpPr>
                  <p:cNvPr id="712" name="Google Shape;712;p25"/>
                  <p:cNvSpPr/>
                  <p:nvPr/>
                </p:nvSpPr>
                <p:spPr>
                  <a:xfrm>
                    <a:off x="8424000" y="43419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13" name="Google Shape;713;p25"/>
                  <p:cNvCxnSpPr/>
                  <p:nvPr/>
                </p:nvCxnSpPr>
                <p:spPr>
                  <a:xfrm rot="10800000">
                    <a:off x="9015225" y="3755350"/>
                    <a:ext cx="127800" cy="0"/>
                  </a:xfrm>
                  <a:prstGeom prst="straightConnector1">
                    <a:avLst/>
                  </a:prstGeom>
                  <a:noFill/>
                  <a:ln w="9525" cap="flat" cmpd="sng">
                    <a:solidFill>
                      <a:schemeClr val="accent1"/>
                    </a:solidFill>
                    <a:prstDash val="solid"/>
                    <a:round/>
                    <a:headEnd type="none" w="med" len="med"/>
                    <a:tailEnd type="none" w="med" len="med"/>
                  </a:ln>
                </p:spPr>
              </p:cxnSp>
              <p:cxnSp>
                <p:nvCxnSpPr>
                  <p:cNvPr id="714" name="Google Shape;714;p25"/>
                  <p:cNvCxnSpPr/>
                  <p:nvPr/>
                </p:nvCxnSpPr>
                <p:spPr>
                  <a:xfrm rot="10800000">
                    <a:off x="8804738" y="3540688"/>
                    <a:ext cx="214800" cy="214800"/>
                  </a:xfrm>
                  <a:prstGeom prst="straightConnector1">
                    <a:avLst/>
                  </a:prstGeom>
                  <a:noFill/>
                  <a:ln w="9525" cap="flat" cmpd="sng">
                    <a:solidFill>
                      <a:schemeClr val="accent1"/>
                    </a:solidFill>
                    <a:prstDash val="solid"/>
                    <a:round/>
                    <a:headEnd type="none" w="med" len="med"/>
                    <a:tailEnd type="none" w="med" len="med"/>
                  </a:ln>
                </p:spPr>
              </p:cxnSp>
              <p:sp>
                <p:nvSpPr>
                  <p:cNvPr id="715" name="Google Shape;715;p25"/>
                  <p:cNvSpPr/>
                  <p:nvPr/>
                </p:nvSpPr>
                <p:spPr>
                  <a:xfrm rot="10800000">
                    <a:off x="8729588" y="3509788"/>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716" name="Google Shape;716;p25"/>
              <p:cNvGrpSpPr/>
              <p:nvPr/>
            </p:nvGrpSpPr>
            <p:grpSpPr>
              <a:xfrm>
                <a:off x="545775" y="4697275"/>
                <a:ext cx="1388225" cy="448625"/>
                <a:chOff x="545775" y="4697275"/>
                <a:chExt cx="1388225" cy="448625"/>
              </a:xfrm>
            </p:grpSpPr>
            <p:cxnSp>
              <p:nvCxnSpPr>
                <p:cNvPr id="717" name="Google Shape;717;p25"/>
                <p:cNvCxnSpPr/>
                <p:nvPr/>
              </p:nvCxnSpPr>
              <p:spPr>
                <a:xfrm rot="10800000" flipH="1">
                  <a:off x="545775" y="4738175"/>
                  <a:ext cx="406800" cy="406800"/>
                </a:xfrm>
                <a:prstGeom prst="straightConnector1">
                  <a:avLst/>
                </a:prstGeom>
                <a:noFill/>
                <a:ln w="9525" cap="flat" cmpd="sng">
                  <a:solidFill>
                    <a:schemeClr val="lt2"/>
                  </a:solidFill>
                  <a:prstDash val="solid"/>
                  <a:round/>
                  <a:headEnd type="none" w="med" len="med"/>
                  <a:tailEnd type="none" w="med" len="med"/>
                </a:ln>
              </p:spPr>
            </p:cxnSp>
            <p:cxnSp>
              <p:nvCxnSpPr>
                <p:cNvPr id="718" name="Google Shape;718;p25"/>
                <p:cNvCxnSpPr/>
                <p:nvPr/>
              </p:nvCxnSpPr>
              <p:spPr>
                <a:xfrm rot="10800000">
                  <a:off x="952300" y="4741375"/>
                  <a:ext cx="593100" cy="0"/>
                </a:xfrm>
                <a:prstGeom prst="straightConnector1">
                  <a:avLst/>
                </a:prstGeom>
                <a:noFill/>
                <a:ln w="9525" cap="flat" cmpd="sng">
                  <a:solidFill>
                    <a:schemeClr val="lt2"/>
                  </a:solidFill>
                  <a:prstDash val="solid"/>
                  <a:round/>
                  <a:headEnd type="none" w="med" len="med"/>
                  <a:tailEnd type="none" w="med" len="med"/>
                </a:ln>
              </p:spPr>
            </p:cxnSp>
            <p:cxnSp>
              <p:nvCxnSpPr>
                <p:cNvPr id="719" name="Google Shape;719;p25"/>
                <p:cNvCxnSpPr/>
                <p:nvPr/>
              </p:nvCxnSpPr>
              <p:spPr>
                <a:xfrm rot="10800000" flipH="1">
                  <a:off x="745650" y="4837800"/>
                  <a:ext cx="308100" cy="308100"/>
                </a:xfrm>
                <a:prstGeom prst="straightConnector1">
                  <a:avLst/>
                </a:prstGeom>
                <a:noFill/>
                <a:ln w="9525" cap="flat" cmpd="sng">
                  <a:solidFill>
                    <a:schemeClr val="lt2"/>
                  </a:solidFill>
                  <a:prstDash val="solid"/>
                  <a:round/>
                  <a:headEnd type="none" w="med" len="med"/>
                  <a:tailEnd type="none" w="med" len="med"/>
                </a:ln>
              </p:spPr>
            </p:cxnSp>
            <p:cxnSp>
              <p:nvCxnSpPr>
                <p:cNvPr id="720" name="Google Shape;720;p25"/>
                <p:cNvCxnSpPr>
                  <a:stCxn id="721" idx="2"/>
                </p:cNvCxnSpPr>
                <p:nvPr/>
              </p:nvCxnSpPr>
              <p:spPr>
                <a:xfrm rot="10800000">
                  <a:off x="1053500" y="4840900"/>
                  <a:ext cx="724200" cy="0"/>
                </a:xfrm>
                <a:prstGeom prst="straightConnector1">
                  <a:avLst/>
                </a:prstGeom>
                <a:noFill/>
                <a:ln w="9525" cap="flat" cmpd="sng">
                  <a:solidFill>
                    <a:schemeClr val="lt2"/>
                  </a:solidFill>
                  <a:prstDash val="solid"/>
                  <a:round/>
                  <a:headEnd type="none" w="med" len="med"/>
                  <a:tailEnd type="none" w="med" len="med"/>
                </a:ln>
              </p:spPr>
            </p:cxnSp>
            <p:sp>
              <p:nvSpPr>
                <p:cNvPr id="722" name="Google Shape;722;p25"/>
                <p:cNvSpPr/>
                <p:nvPr/>
              </p:nvSpPr>
              <p:spPr>
                <a:xfrm rot="10800000" flipH="1">
                  <a:off x="1545400" y="469727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21" name="Google Shape;721;p25"/>
                <p:cNvSpPr/>
                <p:nvPr/>
              </p:nvSpPr>
              <p:spPr>
                <a:xfrm rot="10800000" flipH="1">
                  <a:off x="1777700" y="4796800"/>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grpSp>
          <p:nvGrpSpPr>
            <p:cNvPr id="723" name="Google Shape;723;p25"/>
            <p:cNvGrpSpPr/>
            <p:nvPr/>
          </p:nvGrpSpPr>
          <p:grpSpPr>
            <a:xfrm>
              <a:off x="0" y="4297500"/>
              <a:ext cx="720000" cy="842900"/>
              <a:chOff x="0" y="4297500"/>
              <a:chExt cx="720000" cy="842900"/>
            </a:xfrm>
          </p:grpSpPr>
          <p:cxnSp>
            <p:nvCxnSpPr>
              <p:cNvPr id="724" name="Google Shape;724;p25"/>
              <p:cNvCxnSpPr/>
              <p:nvPr/>
            </p:nvCxnSpPr>
            <p:spPr>
              <a:xfrm rot="10800000" flipH="1">
                <a:off x="0" y="4737500"/>
                <a:ext cx="402900" cy="402900"/>
              </a:xfrm>
              <a:prstGeom prst="straightConnector1">
                <a:avLst/>
              </a:prstGeom>
              <a:noFill/>
              <a:ln w="9525" cap="flat" cmpd="sng">
                <a:solidFill>
                  <a:schemeClr val="accent1"/>
                </a:solidFill>
                <a:prstDash val="solid"/>
                <a:round/>
                <a:headEnd type="none" w="med" len="med"/>
                <a:tailEnd type="none" w="med" len="med"/>
              </a:ln>
            </p:spPr>
          </p:cxnSp>
          <p:cxnSp>
            <p:nvCxnSpPr>
              <p:cNvPr id="725" name="Google Shape;725;p25"/>
              <p:cNvCxnSpPr/>
              <p:nvPr/>
            </p:nvCxnSpPr>
            <p:spPr>
              <a:xfrm rot="10800000" flipH="1">
                <a:off x="228025" y="4737500"/>
                <a:ext cx="402900" cy="402900"/>
              </a:xfrm>
              <a:prstGeom prst="straightConnector1">
                <a:avLst/>
              </a:prstGeom>
              <a:noFill/>
              <a:ln w="9525" cap="flat" cmpd="sng">
                <a:solidFill>
                  <a:schemeClr val="accent1"/>
                </a:solidFill>
                <a:prstDash val="solid"/>
                <a:round/>
                <a:headEnd type="none" w="med" len="med"/>
                <a:tailEnd type="none" w="med" len="med"/>
              </a:ln>
            </p:spPr>
          </p:cxnSp>
          <p:sp>
            <p:nvSpPr>
              <p:cNvPr id="726" name="Google Shape;726;p25"/>
              <p:cNvSpPr/>
              <p:nvPr/>
            </p:nvSpPr>
            <p:spPr>
              <a:xfrm rot="10800000" flipH="1">
                <a:off x="563700" y="469085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727" name="Google Shape;727;p25"/>
              <p:cNvCxnSpPr/>
              <p:nvPr/>
            </p:nvCxnSpPr>
            <p:spPr>
              <a:xfrm rot="10800000">
                <a:off x="397975" y="4360975"/>
                <a:ext cx="0" cy="380400"/>
              </a:xfrm>
              <a:prstGeom prst="straightConnector1">
                <a:avLst/>
              </a:prstGeom>
              <a:noFill/>
              <a:ln w="9525" cap="flat" cmpd="sng">
                <a:solidFill>
                  <a:schemeClr val="accent1"/>
                </a:solidFill>
                <a:prstDash val="solid"/>
                <a:round/>
                <a:headEnd type="none" w="med" len="med"/>
                <a:tailEnd type="none" w="med" len="med"/>
              </a:ln>
            </p:spPr>
          </p:cxnSp>
          <p:sp>
            <p:nvSpPr>
              <p:cNvPr id="728" name="Google Shape;728;p25"/>
              <p:cNvSpPr/>
              <p:nvPr/>
            </p:nvSpPr>
            <p:spPr>
              <a:xfrm rot="10800000" flipH="1">
                <a:off x="319825" y="4297500"/>
                <a:ext cx="156300" cy="882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pic>
        <p:nvPicPr>
          <p:cNvPr id="729" name="Google Shape;729;p25"/>
          <p:cNvPicPr preferRelativeResize="0"/>
          <p:nvPr/>
        </p:nvPicPr>
        <p:blipFill rotWithShape="1">
          <a:blip r:embed="rId2">
            <a:alphaModFix/>
          </a:blip>
          <a:srcRect t="55253"/>
          <a:stretch/>
        </p:blipFill>
        <p:spPr>
          <a:xfrm>
            <a:off x="278338" y="2942550"/>
            <a:ext cx="222225" cy="12118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2"/>
              </a:buClr>
              <a:buSzPts val="3000"/>
              <a:buFont typeface="Kanit"/>
              <a:buNone/>
              <a:defRPr sz="3000">
                <a:solidFill>
                  <a:schemeClr val="lt2"/>
                </a:solidFill>
                <a:latin typeface="Kanit"/>
                <a:ea typeface="Kanit"/>
                <a:cs typeface="Kanit"/>
                <a:sym typeface="Kanit"/>
              </a:defRPr>
            </a:lvl1pPr>
            <a:lvl2pPr lvl="1"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2pPr>
            <a:lvl3pPr lvl="2"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3pPr>
            <a:lvl4pPr lvl="3"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4pPr>
            <a:lvl5pPr lvl="4"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5pPr>
            <a:lvl6pPr lvl="5"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6pPr>
            <a:lvl7pPr lvl="6"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7pPr>
            <a:lvl8pPr lvl="7"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8pPr>
            <a:lvl9pPr lvl="8"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1pPr>
            <a:lvl2pPr marL="914400" lvl="1"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marL="1371600" lvl="2"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marL="1828800" lvl="3"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marL="2286000" lvl="4"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marL="2743200" lvl="5"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marL="3200400" lvl="6"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marL="3657600" lvl="7"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marL="4114800" lvl="8" indent="-30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61" r:id="rId5"/>
    <p:sldLayoutId id="2147483665" r:id="rId6"/>
    <p:sldLayoutId id="2147483667" r:id="rId7"/>
    <p:sldLayoutId id="2147483670" r:id="rId8"/>
    <p:sldLayoutId id="2147483671" r:id="rId9"/>
    <p:sldLayoutId id="2147483672" r:id="rId10"/>
    <p:sldLayoutId id="2147483676" r:id="rId11"/>
    <p:sldLayoutId id="214748367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38"/>
          <p:cNvSpPr txBox="1">
            <a:spLocks noGrp="1"/>
          </p:cNvSpPr>
          <p:nvPr>
            <p:ph type="ctrTitle"/>
          </p:nvPr>
        </p:nvSpPr>
        <p:spPr>
          <a:xfrm>
            <a:off x="1466700" y="951050"/>
            <a:ext cx="6210600" cy="22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Computer Vision Project</a:t>
            </a:r>
            <a:endParaRPr dirty="0"/>
          </a:p>
        </p:txBody>
      </p:sp>
      <p:sp>
        <p:nvSpPr>
          <p:cNvPr id="952" name="Google Shape;952;p38"/>
          <p:cNvSpPr txBox="1">
            <a:spLocks noGrp="1"/>
          </p:cNvSpPr>
          <p:nvPr>
            <p:ph type="subTitle" idx="1"/>
          </p:nvPr>
        </p:nvSpPr>
        <p:spPr>
          <a:xfrm>
            <a:off x="2487525" y="3540977"/>
            <a:ext cx="4168950" cy="764100"/>
          </a:xfrm>
          <a:prstGeom prst="rect">
            <a:avLst/>
          </a:prstGeom>
        </p:spPr>
        <p:txBody>
          <a:bodyPr spcFirstLastPara="1" wrap="square" lIns="91425" tIns="91425" rIns="91425" bIns="91425" anchor="t" anchorCtr="0">
            <a:noAutofit/>
          </a:bodyPr>
          <a:lstStyle/>
          <a:p>
            <a:r>
              <a:rPr lang="en-US" dirty="0"/>
              <a:t>License plate recognition in real time.</a:t>
            </a:r>
          </a:p>
          <a:p>
            <a:r>
              <a:rPr lang="en-US" dirty="0"/>
              <a:t>-Arnav Chaudhary (2K21/CO/97)</a:t>
            </a:r>
            <a:endParaRPr lang="en-IN" dirty="0"/>
          </a:p>
        </p:txBody>
      </p:sp>
      <p:pic>
        <p:nvPicPr>
          <p:cNvPr id="953" name="Google Shape;953;p38"/>
          <p:cNvPicPr preferRelativeResize="0"/>
          <p:nvPr/>
        </p:nvPicPr>
        <p:blipFill>
          <a:blip r:embed="rId3">
            <a:alphaModFix/>
          </a:blip>
          <a:stretch>
            <a:fillRect/>
          </a:stretch>
        </p:blipFill>
        <p:spPr>
          <a:xfrm>
            <a:off x="7959450" y="493000"/>
            <a:ext cx="942650" cy="1315300"/>
          </a:xfrm>
          <a:prstGeom prst="rect">
            <a:avLst/>
          </a:prstGeom>
          <a:noFill/>
          <a:ln>
            <a:noFill/>
          </a:ln>
        </p:spPr>
      </p:pic>
      <p:pic>
        <p:nvPicPr>
          <p:cNvPr id="954" name="Google Shape;954;p38"/>
          <p:cNvPicPr preferRelativeResize="0"/>
          <p:nvPr/>
        </p:nvPicPr>
        <p:blipFill>
          <a:blip r:embed="rId4">
            <a:alphaModFix/>
          </a:blip>
          <a:stretch>
            <a:fillRect/>
          </a:stretch>
        </p:blipFill>
        <p:spPr>
          <a:xfrm>
            <a:off x="713237" y="1535700"/>
            <a:ext cx="661452" cy="914799"/>
          </a:xfrm>
          <a:prstGeom prst="rect">
            <a:avLst/>
          </a:prstGeom>
          <a:noFill/>
          <a:ln>
            <a:noFill/>
          </a:ln>
        </p:spPr>
      </p:pic>
      <p:pic>
        <p:nvPicPr>
          <p:cNvPr id="955" name="Google Shape;955;p38"/>
          <p:cNvPicPr preferRelativeResize="0"/>
          <p:nvPr/>
        </p:nvPicPr>
        <p:blipFill rotWithShape="1">
          <a:blip r:embed="rId5">
            <a:alphaModFix/>
          </a:blip>
          <a:srcRect/>
          <a:stretch/>
        </p:blipFill>
        <p:spPr>
          <a:xfrm>
            <a:off x="7316050" y="2569500"/>
            <a:ext cx="2419275" cy="2494751"/>
          </a:xfrm>
          <a:prstGeom prst="rect">
            <a:avLst/>
          </a:prstGeom>
          <a:noFill/>
          <a:ln>
            <a:noFill/>
          </a:ln>
        </p:spPr>
      </p:pic>
      <p:cxnSp>
        <p:nvCxnSpPr>
          <p:cNvPr id="956" name="Google Shape;956;p38"/>
          <p:cNvCxnSpPr/>
          <p:nvPr/>
        </p:nvCxnSpPr>
        <p:spPr>
          <a:xfrm>
            <a:off x="1844700" y="3358263"/>
            <a:ext cx="5454600" cy="0"/>
          </a:xfrm>
          <a:prstGeom prst="straightConnector1">
            <a:avLst/>
          </a:prstGeom>
          <a:noFill/>
          <a:ln w="9525" cap="flat" cmpd="sng">
            <a:solidFill>
              <a:schemeClr val="accent1"/>
            </a:solidFill>
            <a:prstDash val="solid"/>
            <a:round/>
            <a:headEnd type="oval" w="med" len="med"/>
            <a:tailEnd type="oval"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9CFF9D-B68C-D4E9-FF76-E4AAFA9C59D5}"/>
              </a:ext>
            </a:extLst>
          </p:cNvPr>
          <p:cNvSpPr txBox="1"/>
          <p:nvPr/>
        </p:nvSpPr>
        <p:spPr>
          <a:xfrm>
            <a:off x="744070" y="170330"/>
            <a:ext cx="7808259" cy="3708708"/>
          </a:xfrm>
          <a:prstGeom prst="rect">
            <a:avLst/>
          </a:prstGeom>
          <a:noFill/>
        </p:spPr>
        <p:txBody>
          <a:bodyPr wrap="square" rtlCol="0">
            <a:spAutoFit/>
          </a:bodyPr>
          <a:lstStyle/>
          <a:p>
            <a:r>
              <a:rPr lang="en-US" sz="1300" dirty="0">
                <a:solidFill>
                  <a:schemeClr val="bg1"/>
                </a:solidFill>
                <a:latin typeface="Inter" panose="020B0604020202020204" charset="0"/>
                <a:ea typeface="Inter" panose="020B0604020202020204" charset="0"/>
              </a:rPr>
              <a:t>Step – 8: To recognize the characters on the license plate precisely, we have to apply image segmentation. The first step is to extract the value channel from the HSV format of the plate’s image.</a:t>
            </a:r>
          </a:p>
          <a:p>
            <a:r>
              <a:rPr lang="en-US" sz="1300" dirty="0">
                <a:solidFill>
                  <a:schemeClr val="bg1"/>
                </a:solidFill>
                <a:latin typeface="Inter" panose="020B0604020202020204" charset="0"/>
                <a:ea typeface="Inter" panose="020B0604020202020204" charset="0"/>
              </a:rPr>
              <a:t>Step – 9: Now apply adaptive thresholding on the plate’s value channel image to binarize it and reveal the characters. The image of the plate can have different lighting conditions in different areas, in that case, adaptive thresholding can be more suitable to binarize because it uses different threshold values for different regions based on the brightness of the pixels in the region around it.</a:t>
            </a:r>
          </a:p>
          <a:p>
            <a:r>
              <a:rPr lang="en-US" sz="1300" dirty="0">
                <a:solidFill>
                  <a:schemeClr val="bg1"/>
                </a:solidFill>
                <a:latin typeface="Inter" panose="020B0604020202020204" charset="0"/>
                <a:ea typeface="Inter" panose="020B0604020202020204" charset="0"/>
              </a:rPr>
              <a:t>Step – 10: After binarizing apply bitwise not operation on the image to find the connected components in the image so that we can extract character candidates.</a:t>
            </a:r>
          </a:p>
          <a:p>
            <a:r>
              <a:rPr lang="en-US" sz="1300" dirty="0">
                <a:solidFill>
                  <a:schemeClr val="bg1"/>
                </a:solidFill>
                <a:latin typeface="Inter" panose="020B0604020202020204" charset="0"/>
                <a:ea typeface="Inter" panose="020B0604020202020204" charset="0"/>
              </a:rPr>
              <a:t>Step – 11: Construct a mask to display all the character components and then find contours in the mask. After extracting the contours take the largest one, find its bounding rectangle and validate side ratios.</a:t>
            </a:r>
          </a:p>
          <a:p>
            <a:r>
              <a:rPr lang="en-US" sz="1300" dirty="0">
                <a:solidFill>
                  <a:schemeClr val="bg1"/>
                </a:solidFill>
                <a:latin typeface="Inter" panose="020B0604020202020204" charset="0"/>
                <a:ea typeface="Inter" panose="020B0604020202020204" charset="0"/>
              </a:rPr>
              <a:t>Step – 12: After validating the side ratios find the convex hull of the contour and draw it on the character candidate mask.</a:t>
            </a:r>
          </a:p>
          <a:p>
            <a:r>
              <a:rPr lang="en-US" sz="1300" dirty="0">
                <a:solidFill>
                  <a:schemeClr val="bg1"/>
                </a:solidFill>
                <a:latin typeface="Inter" panose="020B0604020202020204" charset="0"/>
                <a:ea typeface="Inter" panose="020B0604020202020204" charset="0"/>
              </a:rPr>
              <a:t>Step – 13: Now find all the contours in the character candidate mask and extract those contour areas from the plate’s value </a:t>
            </a:r>
            <a:r>
              <a:rPr lang="en-US" sz="1300" dirty="0" err="1">
                <a:solidFill>
                  <a:schemeClr val="bg1"/>
                </a:solidFill>
                <a:latin typeface="Inter" panose="020B0604020202020204" charset="0"/>
                <a:ea typeface="Inter" panose="020B0604020202020204" charset="0"/>
              </a:rPr>
              <a:t>thresholded</a:t>
            </a:r>
            <a:r>
              <a:rPr lang="en-US" sz="1300" dirty="0">
                <a:solidFill>
                  <a:schemeClr val="bg1"/>
                </a:solidFill>
                <a:latin typeface="Inter" panose="020B0604020202020204" charset="0"/>
                <a:ea typeface="Inter" panose="020B0604020202020204" charset="0"/>
              </a:rPr>
              <a:t> image, you will get all the characters separately. </a:t>
            </a:r>
          </a:p>
          <a:p>
            <a:endParaRPr lang="en-IN" dirty="0">
              <a:solidFill>
                <a:schemeClr val="bg1"/>
              </a:solidFill>
              <a:latin typeface="Inter" panose="020B0604020202020204" charset="0"/>
              <a:ea typeface="Inter" panose="020B0604020202020204" charset="0"/>
            </a:endParaRPr>
          </a:p>
        </p:txBody>
      </p:sp>
      <p:pic>
        <p:nvPicPr>
          <p:cNvPr id="4" name="Picture 2" descr="Lightbox">
            <a:extLst>
              <a:ext uri="{FF2B5EF4-FFF2-40B4-BE49-F238E27FC236}">
                <a16:creationId xmlns:a16="http://schemas.microsoft.com/office/drawing/2014/main" id="{0C9E2823-BC98-4F5D-0904-1A446573D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880" y="3731385"/>
            <a:ext cx="3996280" cy="98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1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D4D1-7D52-A4B7-573D-F053FB9BD18A}"/>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3EE0396E-0C65-0FB0-B0F3-54DD631BD398}"/>
              </a:ext>
            </a:extLst>
          </p:cNvPr>
          <p:cNvSpPr txBox="1"/>
          <p:nvPr/>
        </p:nvSpPr>
        <p:spPr>
          <a:xfrm>
            <a:off x="708212" y="1174376"/>
            <a:ext cx="7682753" cy="2246769"/>
          </a:xfrm>
          <a:prstGeom prst="rect">
            <a:avLst/>
          </a:prstGeom>
          <a:noFill/>
        </p:spPr>
        <p:txBody>
          <a:bodyPr wrap="square" rtlCol="0">
            <a:spAutoFit/>
          </a:bodyPr>
          <a:lstStyle/>
          <a:p>
            <a:r>
              <a:rPr lang="en-US" dirty="0">
                <a:solidFill>
                  <a:schemeClr val="bg1"/>
                </a:solidFill>
                <a:latin typeface="Inter" panose="020B0604020202020204" charset="0"/>
                <a:ea typeface="Inter" panose="020B0604020202020204" charset="0"/>
              </a:rPr>
              <a:t>License Plate Recognition (LPR) technology has emerged as a powerful tool for improving public safety, traffic flow, and security.  LPR systems can assist law enforcement in investigations, deter crime, and recover stolen vehicles.  They can also streamline traffic management by automating toll collection, congestion pricing, and parking access.</a:t>
            </a:r>
          </a:p>
          <a:p>
            <a:r>
              <a:rPr lang="en-US" dirty="0">
                <a:solidFill>
                  <a:schemeClr val="bg1"/>
                </a:solidFill>
                <a:latin typeface="Inter" panose="020B0604020202020204" charset="0"/>
                <a:ea typeface="Inter" panose="020B0604020202020204" charset="0"/>
              </a:rPr>
              <a:t>However, it's vital to acknowledge the privacy concerns surrounding LPR data collection and usage.  As we move forward, it's important to strike a balance between leveraging the benefits of LPR and upholding individual privacy rights. Responsible implementation with clear guidelines will ensure LPR remains a valuable asset for our communities.</a:t>
            </a:r>
          </a:p>
          <a:p>
            <a:endParaRPr lang="en-IN" dirty="0">
              <a:solidFill>
                <a:schemeClr val="bg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87670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94;p72">
            <a:extLst>
              <a:ext uri="{FF2B5EF4-FFF2-40B4-BE49-F238E27FC236}">
                <a16:creationId xmlns:a16="http://schemas.microsoft.com/office/drawing/2014/main" id="{8DC41C2B-F9F7-00C0-0436-CF614D189F20}"/>
              </a:ext>
            </a:extLst>
          </p:cNvPr>
          <p:cNvSpPr txBox="1">
            <a:spLocks/>
          </p:cNvSpPr>
          <p:nvPr/>
        </p:nvSpPr>
        <p:spPr>
          <a:xfrm>
            <a:off x="2347950" y="2042400"/>
            <a:ext cx="4448100" cy="1058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6000" dirty="0">
                <a:solidFill>
                  <a:schemeClr val="bg1"/>
                </a:solidFill>
                <a:latin typeface="Kanit" charset="-34"/>
                <a:cs typeface="Kanit" charset="-34"/>
              </a:rPr>
              <a:t>Thanks!</a:t>
            </a:r>
          </a:p>
        </p:txBody>
      </p:sp>
    </p:spTree>
    <p:extLst>
      <p:ext uri="{BB962C8B-B14F-4D97-AF65-F5344CB8AC3E}">
        <p14:creationId xmlns:p14="http://schemas.microsoft.com/office/powerpoint/2010/main" val="364990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0"/>
          <p:cNvSpPr/>
          <p:nvPr/>
        </p:nvSpPr>
        <p:spPr>
          <a:xfrm>
            <a:off x="4760142" y="3133131"/>
            <a:ext cx="665700" cy="542400"/>
          </a:xfrm>
          <a:prstGeom prst="snip2DiagRect">
            <a:avLst>
              <a:gd name="adj1" fmla="val 0"/>
              <a:gd name="adj2" fmla="val 22095"/>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chemeClr val="lt2"/>
              </a:solidFill>
              <a:latin typeface="Kanit SemiBold"/>
              <a:ea typeface="Kanit SemiBold"/>
              <a:cs typeface="Kanit SemiBold"/>
              <a:sym typeface="Kanit SemiBold"/>
            </a:endParaRPr>
          </a:p>
        </p:txBody>
      </p:sp>
      <p:sp>
        <p:nvSpPr>
          <p:cNvPr id="972" name="Google Shape;972;p40"/>
          <p:cNvSpPr txBox="1">
            <a:spLocks noGrp="1"/>
          </p:cNvSpPr>
          <p:nvPr>
            <p:ph type="title" idx="9"/>
          </p:nvPr>
        </p:nvSpPr>
        <p:spPr>
          <a:xfrm>
            <a:off x="4822242" y="3214550"/>
            <a:ext cx="539400" cy="43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03</a:t>
            </a:r>
            <a:endParaRPr dirty="0"/>
          </a:p>
        </p:txBody>
      </p:sp>
      <p:sp>
        <p:nvSpPr>
          <p:cNvPr id="974" name="Google Shape;974;p40"/>
          <p:cNvSpPr txBox="1">
            <a:spLocks noGrp="1"/>
          </p:cNvSpPr>
          <p:nvPr>
            <p:ph type="subTitle" idx="14"/>
          </p:nvPr>
        </p:nvSpPr>
        <p:spPr>
          <a:xfrm>
            <a:off x="5566925" y="3020189"/>
            <a:ext cx="2460000" cy="7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Approach</a:t>
            </a:r>
            <a:endParaRPr dirty="0"/>
          </a:p>
        </p:txBody>
      </p:sp>
      <p:sp>
        <p:nvSpPr>
          <p:cNvPr id="976" name="Google Shape;976;p40"/>
          <p:cNvSpPr/>
          <p:nvPr/>
        </p:nvSpPr>
        <p:spPr>
          <a:xfrm>
            <a:off x="1252674" y="3187723"/>
            <a:ext cx="665700" cy="542400"/>
          </a:xfrm>
          <a:prstGeom prst="snip2DiagRect">
            <a:avLst>
              <a:gd name="adj1" fmla="val 0"/>
              <a:gd name="adj2" fmla="val 22095"/>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dirty="0">
              <a:solidFill>
                <a:schemeClr val="lt2"/>
              </a:solidFill>
              <a:latin typeface="Kanit SemiBold"/>
              <a:ea typeface="Kanit SemiBold"/>
              <a:cs typeface="Kanit SemiBold"/>
              <a:sym typeface="Kanit SemiBold"/>
            </a:endParaRPr>
          </a:p>
        </p:txBody>
      </p:sp>
      <p:sp>
        <p:nvSpPr>
          <p:cNvPr id="977" name="Google Shape;977;p40"/>
          <p:cNvSpPr/>
          <p:nvPr/>
        </p:nvSpPr>
        <p:spPr>
          <a:xfrm>
            <a:off x="4760142" y="1467970"/>
            <a:ext cx="665700" cy="542400"/>
          </a:xfrm>
          <a:prstGeom prst="snip2DiagRect">
            <a:avLst>
              <a:gd name="adj1" fmla="val 0"/>
              <a:gd name="adj2" fmla="val 22095"/>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chemeClr val="lt2"/>
              </a:solidFill>
              <a:latin typeface="Kanit SemiBold"/>
              <a:ea typeface="Kanit SemiBold"/>
              <a:cs typeface="Kanit SemiBold"/>
              <a:sym typeface="Kanit SemiBold"/>
            </a:endParaRPr>
          </a:p>
        </p:txBody>
      </p:sp>
      <p:sp>
        <p:nvSpPr>
          <p:cNvPr id="979" name="Google Shape;979;p40"/>
          <p:cNvSpPr/>
          <p:nvPr/>
        </p:nvSpPr>
        <p:spPr>
          <a:xfrm>
            <a:off x="1219575" y="1467970"/>
            <a:ext cx="665700" cy="542400"/>
          </a:xfrm>
          <a:prstGeom prst="snip2DiagRect">
            <a:avLst>
              <a:gd name="adj1" fmla="val 0"/>
              <a:gd name="adj2" fmla="val 22095"/>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chemeClr val="lt2"/>
              </a:solidFill>
              <a:latin typeface="Kanit SemiBold"/>
              <a:ea typeface="Kanit SemiBold"/>
              <a:cs typeface="Kanit SemiBold"/>
              <a:sym typeface="Kanit SemiBold"/>
            </a:endParaRPr>
          </a:p>
        </p:txBody>
      </p:sp>
      <p:sp>
        <p:nvSpPr>
          <p:cNvPr id="980" name="Google Shape;980;p40"/>
          <p:cNvSpPr txBox="1">
            <a:spLocks noGrp="1"/>
          </p:cNvSpPr>
          <p:nvPr>
            <p:ph type="title" idx="2"/>
          </p:nvPr>
        </p:nvSpPr>
        <p:spPr>
          <a:xfrm>
            <a:off x="1290858" y="3219208"/>
            <a:ext cx="539400" cy="48833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981" name="Google Shape;981;p40"/>
          <p:cNvSpPr txBox="1">
            <a:spLocks noGrp="1"/>
          </p:cNvSpPr>
          <p:nvPr>
            <p:ph type="title" idx="3"/>
          </p:nvPr>
        </p:nvSpPr>
        <p:spPr>
          <a:xfrm>
            <a:off x="4822242" y="1527075"/>
            <a:ext cx="541500" cy="43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983" name="Google Shape;983;p40"/>
          <p:cNvSpPr txBox="1">
            <a:spLocks noGrp="1"/>
          </p:cNvSpPr>
          <p:nvPr>
            <p:ph type="title"/>
          </p:nvPr>
        </p:nvSpPr>
        <p:spPr>
          <a:xfrm>
            <a:off x="1281675" y="1527025"/>
            <a:ext cx="541500" cy="431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984" name="Google Shape;984;p40"/>
          <p:cNvSpPr txBox="1">
            <a:spLocks noGrp="1"/>
          </p:cNvSpPr>
          <p:nvPr>
            <p:ph type="title" idx="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985" name="Google Shape;985;p40"/>
          <p:cNvSpPr txBox="1">
            <a:spLocks noGrp="1"/>
          </p:cNvSpPr>
          <p:nvPr>
            <p:ph type="subTitle" idx="6"/>
          </p:nvPr>
        </p:nvSpPr>
        <p:spPr>
          <a:xfrm>
            <a:off x="1956558" y="3027231"/>
            <a:ext cx="2460000" cy="7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Uses Of LPR</a:t>
            </a:r>
            <a:endParaRPr dirty="0"/>
          </a:p>
        </p:txBody>
      </p:sp>
      <p:sp>
        <p:nvSpPr>
          <p:cNvPr id="986" name="Google Shape;986;p40"/>
          <p:cNvSpPr txBox="1">
            <a:spLocks noGrp="1"/>
          </p:cNvSpPr>
          <p:nvPr>
            <p:ph type="subTitle" idx="7"/>
          </p:nvPr>
        </p:nvSpPr>
        <p:spPr>
          <a:xfrm>
            <a:off x="5566925" y="1420700"/>
            <a:ext cx="2460000" cy="7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Implementation</a:t>
            </a:r>
            <a:endParaRPr lang="en-IN" dirty="0"/>
          </a:p>
        </p:txBody>
      </p:sp>
      <p:sp>
        <p:nvSpPr>
          <p:cNvPr id="988" name="Google Shape;988;p40"/>
          <p:cNvSpPr txBox="1">
            <a:spLocks noGrp="1"/>
          </p:cNvSpPr>
          <p:nvPr>
            <p:ph type="subTitle" idx="1"/>
          </p:nvPr>
        </p:nvSpPr>
        <p:spPr>
          <a:xfrm>
            <a:off x="2022750" y="1420700"/>
            <a:ext cx="2460000" cy="7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47"/>
          <p:cNvSpPr/>
          <p:nvPr/>
        </p:nvSpPr>
        <p:spPr>
          <a:xfrm>
            <a:off x="750474" y="1973226"/>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02" name="Google Shape;1102;p47"/>
          <p:cNvSpPr/>
          <p:nvPr/>
        </p:nvSpPr>
        <p:spPr>
          <a:xfrm>
            <a:off x="797034" y="3615990"/>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03" name="Google Shape;1103;p47"/>
          <p:cNvSpPr/>
          <p:nvPr/>
        </p:nvSpPr>
        <p:spPr>
          <a:xfrm>
            <a:off x="4746701" y="3654066"/>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04" name="Google Shape;1104;p47"/>
          <p:cNvSpPr/>
          <p:nvPr/>
        </p:nvSpPr>
        <p:spPr>
          <a:xfrm>
            <a:off x="4775003" y="1947678"/>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05" name="Google Shape;1105;p47"/>
          <p:cNvSpPr txBox="1">
            <a:spLocks noGrp="1"/>
          </p:cNvSpPr>
          <p:nvPr>
            <p:ph type="subTitle" idx="1"/>
          </p:nvPr>
        </p:nvSpPr>
        <p:spPr>
          <a:xfrm>
            <a:off x="1695738" y="2329215"/>
            <a:ext cx="2658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camera (usually mounted on the side of the road or on a police car) captures an image of a passing vehicle.</a:t>
            </a:r>
          </a:p>
        </p:txBody>
      </p:sp>
      <p:sp>
        <p:nvSpPr>
          <p:cNvPr id="1106" name="Google Shape;1106;p47"/>
          <p:cNvSpPr txBox="1">
            <a:spLocks noGrp="1"/>
          </p:cNvSpPr>
          <p:nvPr>
            <p:ph type="subTitle" idx="2"/>
          </p:nvPr>
        </p:nvSpPr>
        <p:spPr>
          <a:xfrm>
            <a:off x="5747563" y="2329215"/>
            <a:ext cx="24147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software uses OCR to extract the alphanumeric characters from the license plate image.</a:t>
            </a:r>
            <a:endParaRPr dirty="0"/>
          </a:p>
        </p:txBody>
      </p:sp>
      <p:sp>
        <p:nvSpPr>
          <p:cNvPr id="1107" name="Google Shape;1107;p47"/>
          <p:cNvSpPr txBox="1">
            <a:spLocks noGrp="1"/>
          </p:cNvSpPr>
          <p:nvPr>
            <p:ph type="subTitle" idx="3"/>
          </p:nvPr>
        </p:nvSpPr>
        <p:spPr>
          <a:xfrm>
            <a:off x="1695738" y="3947340"/>
            <a:ext cx="26586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Software analyzes the image to locate the license plate.</a:t>
            </a:r>
            <a:endParaRPr dirty="0"/>
          </a:p>
        </p:txBody>
      </p:sp>
      <p:sp>
        <p:nvSpPr>
          <p:cNvPr id="1108" name="Google Shape;1108;p47"/>
          <p:cNvSpPr txBox="1">
            <a:spLocks noGrp="1"/>
          </p:cNvSpPr>
          <p:nvPr>
            <p:ph type="subTitle" idx="4"/>
          </p:nvPr>
        </p:nvSpPr>
        <p:spPr>
          <a:xfrm>
            <a:off x="5747563" y="3947340"/>
            <a:ext cx="2414700" cy="109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LPR system compares the license plate number against a database of registered vehicles or other relevant databases.</a:t>
            </a:r>
            <a:endParaRPr dirty="0"/>
          </a:p>
        </p:txBody>
      </p:sp>
      <p:sp>
        <p:nvSpPr>
          <p:cNvPr id="1109" name="Google Shape;1109;p47"/>
          <p:cNvSpPr txBox="1">
            <a:spLocks noGrp="1"/>
          </p:cNvSpPr>
          <p:nvPr>
            <p:ph type="subTitle" idx="5"/>
          </p:nvPr>
        </p:nvSpPr>
        <p:spPr>
          <a:xfrm>
            <a:off x="1695726" y="2035865"/>
            <a:ext cx="24147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Image Capture</a:t>
            </a:r>
            <a:endParaRPr dirty="0"/>
          </a:p>
        </p:txBody>
      </p:sp>
      <p:sp>
        <p:nvSpPr>
          <p:cNvPr id="1110" name="Google Shape;1110;p47"/>
          <p:cNvSpPr txBox="1">
            <a:spLocks noGrp="1"/>
          </p:cNvSpPr>
          <p:nvPr>
            <p:ph type="subTitle" idx="6"/>
          </p:nvPr>
        </p:nvSpPr>
        <p:spPr>
          <a:xfrm>
            <a:off x="1695726" y="3654065"/>
            <a:ext cx="24147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Image Processing</a:t>
            </a:r>
            <a:endParaRPr dirty="0"/>
          </a:p>
        </p:txBody>
      </p:sp>
      <p:sp>
        <p:nvSpPr>
          <p:cNvPr id="1111" name="Google Shape;1111;p47"/>
          <p:cNvSpPr txBox="1">
            <a:spLocks noGrp="1"/>
          </p:cNvSpPr>
          <p:nvPr>
            <p:ph type="subTitle" idx="7"/>
          </p:nvPr>
        </p:nvSpPr>
        <p:spPr>
          <a:xfrm>
            <a:off x="5747538" y="2035865"/>
            <a:ext cx="267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Optical Character Recognition (0CR)</a:t>
            </a:r>
            <a:endParaRPr dirty="0"/>
          </a:p>
        </p:txBody>
      </p:sp>
      <p:sp>
        <p:nvSpPr>
          <p:cNvPr id="1112" name="Google Shape;1112;p47"/>
          <p:cNvSpPr txBox="1">
            <a:spLocks noGrp="1"/>
          </p:cNvSpPr>
          <p:nvPr>
            <p:ph type="subTitle" idx="8"/>
          </p:nvPr>
        </p:nvSpPr>
        <p:spPr>
          <a:xfrm>
            <a:off x="5747538" y="3654065"/>
            <a:ext cx="267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Compression</a:t>
            </a:r>
            <a:endParaRPr dirty="0"/>
          </a:p>
        </p:txBody>
      </p:sp>
      <p:sp>
        <p:nvSpPr>
          <p:cNvPr id="1113" name="Google Shape;111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grpSp>
        <p:nvGrpSpPr>
          <p:cNvPr id="1114" name="Google Shape;1114;p47"/>
          <p:cNvGrpSpPr/>
          <p:nvPr/>
        </p:nvGrpSpPr>
        <p:grpSpPr>
          <a:xfrm>
            <a:off x="4935056" y="3740825"/>
            <a:ext cx="412199" cy="412772"/>
            <a:chOff x="8346810" y="2539699"/>
            <a:chExt cx="412199" cy="412772"/>
          </a:xfrm>
        </p:grpSpPr>
        <p:sp>
          <p:nvSpPr>
            <p:cNvPr id="1115" name="Google Shape;1115;p47"/>
            <p:cNvSpPr/>
            <p:nvPr/>
          </p:nvSpPr>
          <p:spPr>
            <a:xfrm>
              <a:off x="8573426" y="2539699"/>
              <a:ext cx="185583" cy="185583"/>
            </a:xfrm>
            <a:custGeom>
              <a:avLst/>
              <a:gdLst/>
              <a:ahLst/>
              <a:cxnLst/>
              <a:rect l="l" t="t" r="r" b="b"/>
              <a:pathLst>
                <a:path w="185583" h="185583" extrusionOk="0">
                  <a:moveTo>
                    <a:pt x="92791" y="185583"/>
                  </a:moveTo>
                  <a:cubicBezTo>
                    <a:pt x="143957" y="185583"/>
                    <a:pt x="185583" y="143957"/>
                    <a:pt x="185583" y="92793"/>
                  </a:cubicBezTo>
                  <a:cubicBezTo>
                    <a:pt x="185583" y="41626"/>
                    <a:pt x="143957" y="0"/>
                    <a:pt x="92791" y="0"/>
                  </a:cubicBezTo>
                  <a:cubicBezTo>
                    <a:pt x="41626" y="0"/>
                    <a:pt x="0" y="41626"/>
                    <a:pt x="0" y="92792"/>
                  </a:cubicBezTo>
                  <a:cubicBezTo>
                    <a:pt x="-1" y="143957"/>
                    <a:pt x="41626" y="185583"/>
                    <a:pt x="92791" y="185583"/>
                  </a:cubicBezTo>
                  <a:close/>
                  <a:moveTo>
                    <a:pt x="92791" y="16134"/>
                  </a:moveTo>
                  <a:cubicBezTo>
                    <a:pt x="135060" y="16134"/>
                    <a:pt x="169449" y="50523"/>
                    <a:pt x="169449" y="92792"/>
                  </a:cubicBezTo>
                  <a:cubicBezTo>
                    <a:pt x="169449" y="135060"/>
                    <a:pt x="135060" y="169448"/>
                    <a:pt x="92791" y="169448"/>
                  </a:cubicBezTo>
                  <a:cubicBezTo>
                    <a:pt x="50522" y="169448"/>
                    <a:pt x="16134" y="135060"/>
                    <a:pt x="16134" y="92792"/>
                  </a:cubicBezTo>
                  <a:cubicBezTo>
                    <a:pt x="16133" y="50523"/>
                    <a:pt x="50522" y="16134"/>
                    <a:pt x="92791"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47"/>
            <p:cNvSpPr/>
            <p:nvPr/>
          </p:nvSpPr>
          <p:spPr>
            <a:xfrm>
              <a:off x="8371342" y="2551541"/>
              <a:ext cx="189625" cy="208460"/>
            </a:xfrm>
            <a:custGeom>
              <a:avLst/>
              <a:gdLst/>
              <a:ahLst/>
              <a:cxnLst/>
              <a:rect l="l" t="t" r="r" b="b"/>
              <a:pathLst>
                <a:path w="189625" h="208460" extrusionOk="0">
                  <a:moveTo>
                    <a:pt x="188207" y="36842"/>
                  </a:moveTo>
                  <a:cubicBezTo>
                    <a:pt x="188442" y="36501"/>
                    <a:pt x="188645" y="36139"/>
                    <a:pt x="188825" y="35762"/>
                  </a:cubicBezTo>
                  <a:cubicBezTo>
                    <a:pt x="188844" y="35723"/>
                    <a:pt x="188863" y="35685"/>
                    <a:pt x="188881" y="35646"/>
                  </a:cubicBezTo>
                  <a:cubicBezTo>
                    <a:pt x="189185" y="34987"/>
                    <a:pt x="189400" y="34280"/>
                    <a:pt x="189517" y="33539"/>
                  </a:cubicBezTo>
                  <a:cubicBezTo>
                    <a:pt x="189527" y="33479"/>
                    <a:pt x="189537" y="33419"/>
                    <a:pt x="189545" y="33359"/>
                  </a:cubicBezTo>
                  <a:cubicBezTo>
                    <a:pt x="189592" y="33004"/>
                    <a:pt x="189625" y="32644"/>
                    <a:pt x="189625" y="32276"/>
                  </a:cubicBezTo>
                  <a:cubicBezTo>
                    <a:pt x="189625" y="31909"/>
                    <a:pt x="189592" y="31552"/>
                    <a:pt x="189545" y="31197"/>
                  </a:cubicBezTo>
                  <a:cubicBezTo>
                    <a:pt x="189536" y="31133"/>
                    <a:pt x="189525" y="31069"/>
                    <a:pt x="189515" y="31004"/>
                  </a:cubicBezTo>
                  <a:cubicBezTo>
                    <a:pt x="189459" y="30652"/>
                    <a:pt x="189386" y="30306"/>
                    <a:pt x="189286" y="29972"/>
                  </a:cubicBezTo>
                  <a:cubicBezTo>
                    <a:pt x="189285" y="29967"/>
                    <a:pt x="189284" y="29962"/>
                    <a:pt x="189283" y="29957"/>
                  </a:cubicBezTo>
                  <a:cubicBezTo>
                    <a:pt x="189175" y="29600"/>
                    <a:pt x="189040" y="29255"/>
                    <a:pt x="188887" y="28919"/>
                  </a:cubicBezTo>
                  <a:cubicBezTo>
                    <a:pt x="188863" y="28869"/>
                    <a:pt x="188838" y="28820"/>
                    <a:pt x="188815" y="28769"/>
                  </a:cubicBezTo>
                  <a:cubicBezTo>
                    <a:pt x="188641" y="28412"/>
                    <a:pt x="188449" y="28064"/>
                    <a:pt x="188227" y="27737"/>
                  </a:cubicBezTo>
                  <a:lnTo>
                    <a:pt x="172130" y="3593"/>
                  </a:lnTo>
                  <a:cubicBezTo>
                    <a:pt x="169659" y="-114"/>
                    <a:pt x="164649" y="-1116"/>
                    <a:pt x="160943" y="1357"/>
                  </a:cubicBezTo>
                  <a:cubicBezTo>
                    <a:pt x="157236" y="3827"/>
                    <a:pt x="156235" y="8836"/>
                    <a:pt x="158706" y="12543"/>
                  </a:cubicBezTo>
                  <a:lnTo>
                    <a:pt x="166606" y="24393"/>
                  </a:lnTo>
                  <a:cubicBezTo>
                    <a:pt x="122942" y="26340"/>
                    <a:pt x="82173" y="44430"/>
                    <a:pt x="51078" y="75840"/>
                  </a:cubicBezTo>
                  <a:cubicBezTo>
                    <a:pt x="18139" y="109114"/>
                    <a:pt x="0" y="153347"/>
                    <a:pt x="0" y="200394"/>
                  </a:cubicBezTo>
                  <a:cubicBezTo>
                    <a:pt x="0" y="204848"/>
                    <a:pt x="3612" y="208461"/>
                    <a:pt x="8067" y="208461"/>
                  </a:cubicBezTo>
                  <a:cubicBezTo>
                    <a:pt x="12522" y="208461"/>
                    <a:pt x="16134" y="204848"/>
                    <a:pt x="16134" y="200394"/>
                  </a:cubicBezTo>
                  <a:cubicBezTo>
                    <a:pt x="16134" y="114903"/>
                    <a:pt x="82796" y="44853"/>
                    <a:pt x="166343" y="40552"/>
                  </a:cubicBezTo>
                  <a:lnTo>
                    <a:pt x="158706" y="52007"/>
                  </a:lnTo>
                  <a:cubicBezTo>
                    <a:pt x="156235" y="55713"/>
                    <a:pt x="157237" y="60722"/>
                    <a:pt x="160943" y="63193"/>
                  </a:cubicBezTo>
                  <a:cubicBezTo>
                    <a:pt x="162319" y="64110"/>
                    <a:pt x="163873" y="64549"/>
                    <a:pt x="165411" y="64549"/>
                  </a:cubicBezTo>
                  <a:cubicBezTo>
                    <a:pt x="168017" y="64549"/>
                    <a:pt x="170576" y="63288"/>
                    <a:pt x="172131" y="6095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7"/>
            <p:cNvSpPr/>
            <p:nvPr/>
          </p:nvSpPr>
          <p:spPr>
            <a:xfrm>
              <a:off x="8542127" y="2743869"/>
              <a:ext cx="192316" cy="208602"/>
            </a:xfrm>
            <a:custGeom>
              <a:avLst/>
              <a:gdLst/>
              <a:ahLst/>
              <a:cxnLst/>
              <a:rect l="l" t="t" r="r" b="b"/>
              <a:pathLst>
                <a:path w="192316" h="208602" extrusionOk="0">
                  <a:moveTo>
                    <a:pt x="184250" y="0"/>
                  </a:moveTo>
                  <a:cubicBezTo>
                    <a:pt x="179794" y="0"/>
                    <a:pt x="176183" y="3612"/>
                    <a:pt x="176183" y="8067"/>
                  </a:cubicBezTo>
                  <a:cubicBezTo>
                    <a:pt x="176183" y="94425"/>
                    <a:pt x="108152" y="165016"/>
                    <a:pt x="23410" y="168000"/>
                  </a:cubicBezTo>
                  <a:lnTo>
                    <a:pt x="31176" y="156690"/>
                  </a:lnTo>
                  <a:cubicBezTo>
                    <a:pt x="33698" y="153018"/>
                    <a:pt x="32766" y="147996"/>
                    <a:pt x="29093" y="145474"/>
                  </a:cubicBezTo>
                  <a:cubicBezTo>
                    <a:pt x="25421" y="142952"/>
                    <a:pt x="20398" y="143886"/>
                    <a:pt x="17877" y="147557"/>
                  </a:cubicBezTo>
                  <a:lnTo>
                    <a:pt x="1407" y="171540"/>
                  </a:lnTo>
                  <a:cubicBezTo>
                    <a:pt x="-270" y="173982"/>
                    <a:pt x="-444" y="177116"/>
                    <a:pt x="865" y="179722"/>
                  </a:cubicBezTo>
                  <a:cubicBezTo>
                    <a:pt x="967" y="179932"/>
                    <a:pt x="1080" y="180136"/>
                    <a:pt x="1199" y="180334"/>
                  </a:cubicBezTo>
                  <a:cubicBezTo>
                    <a:pt x="1230" y="180384"/>
                    <a:pt x="1251" y="180440"/>
                    <a:pt x="1284" y="180489"/>
                  </a:cubicBezTo>
                  <a:lnTo>
                    <a:pt x="17086" y="204916"/>
                  </a:lnTo>
                  <a:cubicBezTo>
                    <a:pt x="18630" y="207303"/>
                    <a:pt x="21221" y="208602"/>
                    <a:pt x="23866" y="208602"/>
                  </a:cubicBezTo>
                  <a:cubicBezTo>
                    <a:pt x="25368" y="208602"/>
                    <a:pt x="26887" y="208183"/>
                    <a:pt x="28240" y="207307"/>
                  </a:cubicBezTo>
                  <a:cubicBezTo>
                    <a:pt x="31981" y="204887"/>
                    <a:pt x="33051" y="199893"/>
                    <a:pt x="30632" y="196152"/>
                  </a:cubicBezTo>
                  <a:lnTo>
                    <a:pt x="22877" y="184166"/>
                  </a:lnTo>
                  <a:cubicBezTo>
                    <a:pt x="67608" y="182890"/>
                    <a:pt x="109472" y="164703"/>
                    <a:pt x="141239" y="132615"/>
                  </a:cubicBezTo>
                  <a:cubicBezTo>
                    <a:pt x="174177" y="99342"/>
                    <a:pt x="192317" y="55111"/>
                    <a:pt x="192317" y="8068"/>
                  </a:cubicBezTo>
                  <a:cubicBezTo>
                    <a:pt x="192317" y="3612"/>
                    <a:pt x="188705" y="0"/>
                    <a:pt x="184250"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7"/>
            <p:cNvSpPr/>
            <p:nvPr/>
          </p:nvSpPr>
          <p:spPr>
            <a:xfrm>
              <a:off x="8346810" y="2765049"/>
              <a:ext cx="186232" cy="186232"/>
            </a:xfrm>
            <a:custGeom>
              <a:avLst/>
              <a:gdLst/>
              <a:ahLst/>
              <a:cxnLst/>
              <a:rect l="l" t="t" r="r" b="b"/>
              <a:pathLst>
                <a:path w="186232" h="186232" extrusionOk="0">
                  <a:moveTo>
                    <a:pt x="93116" y="0"/>
                  </a:moveTo>
                  <a:cubicBezTo>
                    <a:pt x="41772" y="0"/>
                    <a:pt x="0" y="41771"/>
                    <a:pt x="0" y="93115"/>
                  </a:cubicBezTo>
                  <a:cubicBezTo>
                    <a:pt x="0" y="144460"/>
                    <a:pt x="41772" y="186233"/>
                    <a:pt x="93116" y="186233"/>
                  </a:cubicBezTo>
                  <a:cubicBezTo>
                    <a:pt x="144460" y="186233"/>
                    <a:pt x="186233" y="144461"/>
                    <a:pt x="186233" y="93115"/>
                  </a:cubicBezTo>
                  <a:cubicBezTo>
                    <a:pt x="186233" y="41771"/>
                    <a:pt x="144461" y="0"/>
                    <a:pt x="93116" y="0"/>
                  </a:cubicBezTo>
                  <a:close/>
                  <a:moveTo>
                    <a:pt x="93116" y="170098"/>
                  </a:moveTo>
                  <a:cubicBezTo>
                    <a:pt x="50668" y="170098"/>
                    <a:pt x="16134" y="135563"/>
                    <a:pt x="16134" y="93115"/>
                  </a:cubicBezTo>
                  <a:cubicBezTo>
                    <a:pt x="16134" y="50667"/>
                    <a:pt x="50668" y="16133"/>
                    <a:pt x="93116" y="16133"/>
                  </a:cubicBezTo>
                  <a:cubicBezTo>
                    <a:pt x="135565" y="16133"/>
                    <a:pt x="170099" y="50667"/>
                    <a:pt x="170099" y="93115"/>
                  </a:cubicBezTo>
                  <a:cubicBezTo>
                    <a:pt x="170099" y="135563"/>
                    <a:pt x="135565" y="170098"/>
                    <a:pt x="93116" y="1700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47"/>
            <p:cNvSpPr/>
            <p:nvPr/>
          </p:nvSpPr>
          <p:spPr>
            <a:xfrm>
              <a:off x="8625882" y="2580051"/>
              <a:ext cx="80669" cy="104872"/>
            </a:xfrm>
            <a:custGeom>
              <a:avLst/>
              <a:gdLst/>
              <a:ahLst/>
              <a:cxnLst/>
              <a:rect l="l" t="t" r="r" b="b"/>
              <a:pathLst>
                <a:path w="80669" h="104872" extrusionOk="0">
                  <a:moveTo>
                    <a:pt x="8067" y="62058"/>
                  </a:moveTo>
                  <a:lnTo>
                    <a:pt x="21097" y="62058"/>
                  </a:lnTo>
                  <a:cubicBezTo>
                    <a:pt x="22063" y="70236"/>
                    <a:pt x="21494" y="73187"/>
                    <a:pt x="14291" y="82157"/>
                  </a:cubicBezTo>
                  <a:lnTo>
                    <a:pt x="6652" y="91065"/>
                  </a:lnTo>
                  <a:cubicBezTo>
                    <a:pt x="4609" y="93447"/>
                    <a:pt x="4133" y="96798"/>
                    <a:pt x="5432" y="99655"/>
                  </a:cubicBezTo>
                  <a:cubicBezTo>
                    <a:pt x="6732" y="102513"/>
                    <a:pt x="9571" y="104357"/>
                    <a:pt x="12709" y="104382"/>
                  </a:cubicBezTo>
                  <a:lnTo>
                    <a:pt x="72537" y="104872"/>
                  </a:lnTo>
                  <a:lnTo>
                    <a:pt x="72605" y="104872"/>
                  </a:lnTo>
                  <a:cubicBezTo>
                    <a:pt x="77029" y="104872"/>
                    <a:pt x="80634" y="101303"/>
                    <a:pt x="80670" y="96871"/>
                  </a:cubicBezTo>
                  <a:cubicBezTo>
                    <a:pt x="80706" y="92417"/>
                    <a:pt x="77124" y="88775"/>
                    <a:pt x="72669" y="88738"/>
                  </a:cubicBezTo>
                  <a:lnTo>
                    <a:pt x="29841" y="88387"/>
                  </a:lnTo>
                  <a:cubicBezTo>
                    <a:pt x="36494" y="79232"/>
                    <a:pt x="38294" y="72648"/>
                    <a:pt x="37319" y="62057"/>
                  </a:cubicBezTo>
                  <a:lnTo>
                    <a:pt x="50084" y="62057"/>
                  </a:lnTo>
                  <a:cubicBezTo>
                    <a:pt x="54539" y="62057"/>
                    <a:pt x="58151" y="58444"/>
                    <a:pt x="58151" y="53990"/>
                  </a:cubicBezTo>
                  <a:cubicBezTo>
                    <a:pt x="58151" y="49535"/>
                    <a:pt x="54539" y="45923"/>
                    <a:pt x="50084" y="45923"/>
                  </a:cubicBezTo>
                  <a:lnTo>
                    <a:pt x="33092" y="45923"/>
                  </a:lnTo>
                  <a:cubicBezTo>
                    <a:pt x="30319" y="42007"/>
                    <a:pt x="25637" y="34073"/>
                    <a:pt x="25666" y="27707"/>
                  </a:cubicBezTo>
                  <a:cubicBezTo>
                    <a:pt x="25666" y="27695"/>
                    <a:pt x="25664" y="27684"/>
                    <a:pt x="25664" y="27671"/>
                  </a:cubicBezTo>
                  <a:cubicBezTo>
                    <a:pt x="25664" y="27660"/>
                    <a:pt x="25666" y="27649"/>
                    <a:pt x="25666" y="27637"/>
                  </a:cubicBezTo>
                  <a:cubicBezTo>
                    <a:pt x="25657" y="25297"/>
                    <a:pt x="26187" y="21866"/>
                    <a:pt x="30871" y="19117"/>
                  </a:cubicBezTo>
                  <a:cubicBezTo>
                    <a:pt x="37238" y="15379"/>
                    <a:pt x="48207" y="15136"/>
                    <a:pt x="54344" y="18597"/>
                  </a:cubicBezTo>
                  <a:cubicBezTo>
                    <a:pt x="58865" y="21146"/>
                    <a:pt x="62254" y="24625"/>
                    <a:pt x="63187" y="27675"/>
                  </a:cubicBezTo>
                  <a:cubicBezTo>
                    <a:pt x="64491" y="31935"/>
                    <a:pt x="69001" y="34332"/>
                    <a:pt x="73261" y="33029"/>
                  </a:cubicBezTo>
                  <a:cubicBezTo>
                    <a:pt x="77521" y="31726"/>
                    <a:pt x="79918" y="27215"/>
                    <a:pt x="78615" y="22955"/>
                  </a:cubicBezTo>
                  <a:cubicBezTo>
                    <a:pt x="76455" y="15893"/>
                    <a:pt x="70496" y="9182"/>
                    <a:pt x="62267" y="4543"/>
                  </a:cubicBezTo>
                  <a:cubicBezTo>
                    <a:pt x="51091" y="-1757"/>
                    <a:pt x="34083" y="-1474"/>
                    <a:pt x="22705" y="5201"/>
                  </a:cubicBezTo>
                  <a:cubicBezTo>
                    <a:pt x="14215" y="10184"/>
                    <a:pt x="9544" y="18122"/>
                    <a:pt x="9536" y="27564"/>
                  </a:cubicBezTo>
                  <a:cubicBezTo>
                    <a:pt x="9536" y="27586"/>
                    <a:pt x="9532" y="27608"/>
                    <a:pt x="9532" y="27631"/>
                  </a:cubicBezTo>
                  <a:cubicBezTo>
                    <a:pt x="9532" y="27641"/>
                    <a:pt x="9534" y="27651"/>
                    <a:pt x="9534" y="27661"/>
                  </a:cubicBezTo>
                  <a:cubicBezTo>
                    <a:pt x="9534" y="27675"/>
                    <a:pt x="9532" y="27687"/>
                    <a:pt x="9532" y="27700"/>
                  </a:cubicBezTo>
                  <a:cubicBezTo>
                    <a:pt x="9532" y="27739"/>
                    <a:pt x="9538" y="27775"/>
                    <a:pt x="9538" y="27814"/>
                  </a:cubicBezTo>
                  <a:cubicBezTo>
                    <a:pt x="9550" y="34311"/>
                    <a:pt x="11783" y="40707"/>
                    <a:pt x="14351" y="45923"/>
                  </a:cubicBezTo>
                  <a:lnTo>
                    <a:pt x="8067" y="45923"/>
                  </a:lnTo>
                  <a:cubicBezTo>
                    <a:pt x="3612" y="45923"/>
                    <a:pt x="0" y="49535"/>
                    <a:pt x="0" y="53990"/>
                  </a:cubicBezTo>
                  <a:cubicBezTo>
                    <a:pt x="0" y="58447"/>
                    <a:pt x="3612" y="62058"/>
                    <a:pt x="8067" y="6205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7"/>
            <p:cNvSpPr/>
            <p:nvPr/>
          </p:nvSpPr>
          <p:spPr>
            <a:xfrm>
              <a:off x="8411481" y="2801697"/>
              <a:ext cx="56893" cy="112937"/>
            </a:xfrm>
            <a:custGeom>
              <a:avLst/>
              <a:gdLst/>
              <a:ahLst/>
              <a:cxnLst/>
              <a:rect l="l" t="t" r="r" b="b"/>
              <a:pathLst>
                <a:path w="56893" h="112937" extrusionOk="0">
                  <a:moveTo>
                    <a:pt x="38923" y="48428"/>
                  </a:moveTo>
                  <a:cubicBezTo>
                    <a:pt x="31927" y="45955"/>
                    <a:pt x="24193" y="42970"/>
                    <a:pt x="19873" y="39582"/>
                  </a:cubicBezTo>
                  <a:cubicBezTo>
                    <a:pt x="18593" y="38578"/>
                    <a:pt x="18045" y="36240"/>
                    <a:pt x="18511" y="33765"/>
                  </a:cubicBezTo>
                  <a:cubicBezTo>
                    <a:pt x="18747" y="32520"/>
                    <a:pt x="19842" y="28355"/>
                    <a:pt x="24084" y="27077"/>
                  </a:cubicBezTo>
                  <a:cubicBezTo>
                    <a:pt x="32157" y="24645"/>
                    <a:pt x="36752" y="28086"/>
                    <a:pt x="37967" y="29199"/>
                  </a:cubicBezTo>
                  <a:cubicBezTo>
                    <a:pt x="37968" y="29199"/>
                    <a:pt x="37976" y="29208"/>
                    <a:pt x="37976" y="29208"/>
                  </a:cubicBezTo>
                  <a:cubicBezTo>
                    <a:pt x="41263" y="32216"/>
                    <a:pt x="46361" y="31990"/>
                    <a:pt x="49369" y="28703"/>
                  </a:cubicBezTo>
                  <a:cubicBezTo>
                    <a:pt x="52378" y="25418"/>
                    <a:pt x="52150" y="20312"/>
                    <a:pt x="48865" y="17302"/>
                  </a:cubicBezTo>
                  <a:cubicBezTo>
                    <a:pt x="47187" y="15765"/>
                    <a:pt x="42781" y="12284"/>
                    <a:pt x="36033" y="10786"/>
                  </a:cubicBezTo>
                  <a:lnTo>
                    <a:pt x="36033" y="8067"/>
                  </a:lnTo>
                  <a:cubicBezTo>
                    <a:pt x="36033" y="3612"/>
                    <a:pt x="32421" y="0"/>
                    <a:pt x="27966" y="0"/>
                  </a:cubicBezTo>
                  <a:cubicBezTo>
                    <a:pt x="23510" y="0"/>
                    <a:pt x="19899" y="3612"/>
                    <a:pt x="19899" y="8067"/>
                  </a:cubicBezTo>
                  <a:lnTo>
                    <a:pt x="19899" y="11498"/>
                  </a:lnTo>
                  <a:cubicBezTo>
                    <a:pt x="988" y="16915"/>
                    <a:pt x="-3416" y="41822"/>
                    <a:pt x="9916" y="52277"/>
                  </a:cubicBezTo>
                  <a:cubicBezTo>
                    <a:pt x="14878" y="56169"/>
                    <a:pt x="21724" y="59461"/>
                    <a:pt x="33547" y="63640"/>
                  </a:cubicBezTo>
                  <a:cubicBezTo>
                    <a:pt x="41177" y="66337"/>
                    <a:pt x="41013" y="72503"/>
                    <a:pt x="40588" y="75029"/>
                  </a:cubicBezTo>
                  <a:cubicBezTo>
                    <a:pt x="39722" y="80183"/>
                    <a:pt x="35386" y="85753"/>
                    <a:pt x="27914" y="85801"/>
                  </a:cubicBezTo>
                  <a:cubicBezTo>
                    <a:pt x="20493" y="85846"/>
                    <a:pt x="18177" y="85485"/>
                    <a:pt x="12484" y="81760"/>
                  </a:cubicBezTo>
                  <a:cubicBezTo>
                    <a:pt x="8756" y="79323"/>
                    <a:pt x="3757" y="80366"/>
                    <a:pt x="1317" y="84095"/>
                  </a:cubicBezTo>
                  <a:cubicBezTo>
                    <a:pt x="-1122" y="87823"/>
                    <a:pt x="-77" y="92823"/>
                    <a:pt x="3652" y="95262"/>
                  </a:cubicBezTo>
                  <a:cubicBezTo>
                    <a:pt x="9818" y="99296"/>
                    <a:pt x="14391" y="100969"/>
                    <a:pt x="19900" y="101598"/>
                  </a:cubicBezTo>
                  <a:lnTo>
                    <a:pt x="19900" y="104871"/>
                  </a:lnTo>
                  <a:cubicBezTo>
                    <a:pt x="19900" y="109325"/>
                    <a:pt x="23511" y="112938"/>
                    <a:pt x="27967" y="112938"/>
                  </a:cubicBezTo>
                  <a:cubicBezTo>
                    <a:pt x="32422" y="112938"/>
                    <a:pt x="36034" y="109325"/>
                    <a:pt x="36034" y="104871"/>
                  </a:cubicBezTo>
                  <a:lnTo>
                    <a:pt x="36034" y="100795"/>
                  </a:lnTo>
                  <a:cubicBezTo>
                    <a:pt x="47502" y="97498"/>
                    <a:pt x="54846" y="87536"/>
                    <a:pt x="56499" y="77704"/>
                  </a:cubicBezTo>
                  <a:cubicBezTo>
                    <a:pt x="58688" y="64683"/>
                    <a:pt x="51625" y="52918"/>
                    <a:pt x="38923" y="4842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1" name="Google Shape;1121;p47"/>
          <p:cNvGrpSpPr/>
          <p:nvPr/>
        </p:nvGrpSpPr>
        <p:grpSpPr>
          <a:xfrm>
            <a:off x="958243" y="2034707"/>
            <a:ext cx="413029" cy="413029"/>
            <a:chOff x="6287401" y="2539699"/>
            <a:chExt cx="413029" cy="413029"/>
          </a:xfrm>
        </p:grpSpPr>
        <p:sp>
          <p:nvSpPr>
            <p:cNvPr id="1122" name="Google Shape;1122;p47"/>
            <p:cNvSpPr/>
            <p:nvPr/>
          </p:nvSpPr>
          <p:spPr>
            <a:xfrm>
              <a:off x="6287401" y="2539699"/>
              <a:ext cx="413029" cy="413029"/>
            </a:xfrm>
            <a:custGeom>
              <a:avLst/>
              <a:gdLst/>
              <a:ahLst/>
              <a:cxnLst/>
              <a:rect l="l" t="t" r="r" b="b"/>
              <a:pathLst>
                <a:path w="413029" h="413029" extrusionOk="0">
                  <a:moveTo>
                    <a:pt x="413027" y="178128"/>
                  </a:moveTo>
                  <a:cubicBezTo>
                    <a:pt x="413012" y="175058"/>
                    <a:pt x="411236" y="172342"/>
                    <a:pt x="408743" y="171039"/>
                  </a:cubicBezTo>
                  <a:lnTo>
                    <a:pt x="340129" y="134628"/>
                  </a:lnTo>
                  <a:lnTo>
                    <a:pt x="340129" y="48566"/>
                  </a:lnTo>
                  <a:cubicBezTo>
                    <a:pt x="340129" y="46427"/>
                    <a:pt x="339279" y="44376"/>
                    <a:pt x="337767" y="42862"/>
                  </a:cubicBezTo>
                  <a:lnTo>
                    <a:pt x="297267" y="2363"/>
                  </a:lnTo>
                  <a:cubicBezTo>
                    <a:pt x="295755" y="850"/>
                    <a:pt x="293703" y="0"/>
                    <a:pt x="291564" y="0"/>
                  </a:cubicBezTo>
                  <a:lnTo>
                    <a:pt x="80966" y="0"/>
                  </a:lnTo>
                  <a:cubicBezTo>
                    <a:pt x="76510" y="0"/>
                    <a:pt x="72899" y="3612"/>
                    <a:pt x="72899" y="8067"/>
                  </a:cubicBezTo>
                  <a:lnTo>
                    <a:pt x="72899" y="134629"/>
                  </a:lnTo>
                  <a:cubicBezTo>
                    <a:pt x="61492" y="140684"/>
                    <a:pt x="4868" y="170723"/>
                    <a:pt x="4184" y="171104"/>
                  </a:cubicBezTo>
                  <a:cubicBezTo>
                    <a:pt x="1585" y="172528"/>
                    <a:pt x="0" y="175271"/>
                    <a:pt x="0" y="178165"/>
                  </a:cubicBezTo>
                  <a:lnTo>
                    <a:pt x="0" y="368107"/>
                  </a:lnTo>
                  <a:cubicBezTo>
                    <a:pt x="0" y="392878"/>
                    <a:pt x="20151" y="413029"/>
                    <a:pt x="44921" y="413029"/>
                  </a:cubicBezTo>
                  <a:lnTo>
                    <a:pt x="368107" y="413029"/>
                  </a:lnTo>
                  <a:cubicBezTo>
                    <a:pt x="392878" y="413029"/>
                    <a:pt x="413029" y="392878"/>
                    <a:pt x="413029" y="368108"/>
                  </a:cubicBezTo>
                  <a:cubicBezTo>
                    <a:pt x="413029" y="366669"/>
                    <a:pt x="413027" y="178227"/>
                    <a:pt x="413027" y="178128"/>
                  </a:cubicBezTo>
                  <a:close/>
                  <a:moveTo>
                    <a:pt x="340130" y="152893"/>
                  </a:moveTo>
                  <a:lnTo>
                    <a:pt x="389486" y="179084"/>
                  </a:lnTo>
                  <a:lnTo>
                    <a:pt x="340130" y="213330"/>
                  </a:lnTo>
                  <a:close/>
                  <a:moveTo>
                    <a:pt x="291531" y="19443"/>
                  </a:moveTo>
                  <a:lnTo>
                    <a:pt x="320688" y="48599"/>
                  </a:lnTo>
                  <a:lnTo>
                    <a:pt x="291531" y="48599"/>
                  </a:lnTo>
                  <a:close/>
                  <a:moveTo>
                    <a:pt x="89033" y="139575"/>
                  </a:moveTo>
                  <a:cubicBezTo>
                    <a:pt x="89034" y="139556"/>
                    <a:pt x="89033" y="139537"/>
                    <a:pt x="89033" y="139518"/>
                  </a:cubicBezTo>
                  <a:lnTo>
                    <a:pt x="89033" y="16134"/>
                  </a:lnTo>
                  <a:lnTo>
                    <a:pt x="275396" y="16134"/>
                  </a:lnTo>
                  <a:lnTo>
                    <a:pt x="275396" y="56666"/>
                  </a:lnTo>
                  <a:cubicBezTo>
                    <a:pt x="275396" y="61121"/>
                    <a:pt x="279008" y="64733"/>
                    <a:pt x="283463" y="64733"/>
                  </a:cubicBezTo>
                  <a:lnTo>
                    <a:pt x="323995" y="64733"/>
                  </a:lnTo>
                  <a:lnTo>
                    <a:pt x="323995" y="139517"/>
                  </a:lnTo>
                  <a:cubicBezTo>
                    <a:pt x="323995" y="139536"/>
                    <a:pt x="323995" y="139555"/>
                    <a:pt x="323995" y="139574"/>
                  </a:cubicBezTo>
                  <a:lnTo>
                    <a:pt x="323995" y="224525"/>
                  </a:lnTo>
                  <a:lnTo>
                    <a:pt x="293347" y="245791"/>
                  </a:lnTo>
                  <a:cubicBezTo>
                    <a:pt x="279834" y="211016"/>
                    <a:pt x="246008" y="186298"/>
                    <a:pt x="206514" y="186298"/>
                  </a:cubicBezTo>
                  <a:cubicBezTo>
                    <a:pt x="167019" y="186298"/>
                    <a:pt x="133193" y="211016"/>
                    <a:pt x="119681" y="245791"/>
                  </a:cubicBezTo>
                  <a:lnTo>
                    <a:pt x="89032" y="224525"/>
                  </a:lnTo>
                  <a:lnTo>
                    <a:pt x="89032" y="139575"/>
                  </a:lnTo>
                  <a:close/>
                  <a:moveTo>
                    <a:pt x="283497" y="279413"/>
                  </a:moveTo>
                  <a:cubicBezTo>
                    <a:pt x="283497" y="321861"/>
                    <a:pt x="248963" y="356396"/>
                    <a:pt x="206515" y="356396"/>
                  </a:cubicBezTo>
                  <a:cubicBezTo>
                    <a:pt x="164066" y="356396"/>
                    <a:pt x="129532" y="321861"/>
                    <a:pt x="129532" y="279413"/>
                  </a:cubicBezTo>
                  <a:cubicBezTo>
                    <a:pt x="129532" y="236966"/>
                    <a:pt x="164066" y="202432"/>
                    <a:pt x="206515" y="202432"/>
                  </a:cubicBezTo>
                  <a:cubicBezTo>
                    <a:pt x="248963" y="202432"/>
                    <a:pt x="283497" y="236966"/>
                    <a:pt x="283497" y="279413"/>
                  </a:cubicBezTo>
                  <a:close/>
                  <a:moveTo>
                    <a:pt x="72899" y="152893"/>
                  </a:moveTo>
                  <a:lnTo>
                    <a:pt x="72899" y="213330"/>
                  </a:lnTo>
                  <a:lnTo>
                    <a:pt x="23543" y="179084"/>
                  </a:lnTo>
                  <a:close/>
                  <a:moveTo>
                    <a:pt x="396895" y="368108"/>
                  </a:moveTo>
                  <a:cubicBezTo>
                    <a:pt x="396895" y="383981"/>
                    <a:pt x="383981" y="396895"/>
                    <a:pt x="368107" y="396895"/>
                  </a:cubicBezTo>
                  <a:lnTo>
                    <a:pt x="44921" y="396895"/>
                  </a:lnTo>
                  <a:cubicBezTo>
                    <a:pt x="29048" y="396895"/>
                    <a:pt x="16134" y="383981"/>
                    <a:pt x="16134" y="368108"/>
                  </a:cubicBezTo>
                  <a:lnTo>
                    <a:pt x="16134" y="193581"/>
                  </a:lnTo>
                  <a:cubicBezTo>
                    <a:pt x="26100" y="200496"/>
                    <a:pt x="104959" y="255212"/>
                    <a:pt x="115003" y="262182"/>
                  </a:cubicBezTo>
                  <a:cubicBezTo>
                    <a:pt x="104279" y="319277"/>
                    <a:pt x="148113" y="372530"/>
                    <a:pt x="206515" y="372530"/>
                  </a:cubicBezTo>
                  <a:cubicBezTo>
                    <a:pt x="264833" y="372530"/>
                    <a:pt x="308767" y="319363"/>
                    <a:pt x="298025" y="262182"/>
                  </a:cubicBezTo>
                  <a:cubicBezTo>
                    <a:pt x="308070" y="255212"/>
                    <a:pt x="386925" y="200499"/>
                    <a:pt x="396895" y="1935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7"/>
            <p:cNvSpPr/>
            <p:nvPr/>
          </p:nvSpPr>
          <p:spPr>
            <a:xfrm>
              <a:off x="6400799" y="2609540"/>
              <a:ext cx="121432" cy="16133"/>
            </a:xfrm>
            <a:custGeom>
              <a:avLst/>
              <a:gdLst/>
              <a:ahLst/>
              <a:cxnLst/>
              <a:rect l="l" t="t" r="r" b="b"/>
              <a:pathLst>
                <a:path w="121432" h="16133" extrusionOk="0">
                  <a:moveTo>
                    <a:pt x="8067" y="16134"/>
                  </a:moveTo>
                  <a:lnTo>
                    <a:pt x="113366" y="16134"/>
                  </a:lnTo>
                  <a:cubicBezTo>
                    <a:pt x="117821" y="16134"/>
                    <a:pt x="121433" y="12522"/>
                    <a:pt x="121433" y="8067"/>
                  </a:cubicBezTo>
                  <a:cubicBezTo>
                    <a:pt x="121433" y="3612"/>
                    <a:pt x="117821" y="0"/>
                    <a:pt x="113366" y="0"/>
                  </a:cubicBezTo>
                  <a:lnTo>
                    <a:pt x="8067" y="0"/>
                  </a:lnTo>
                  <a:cubicBezTo>
                    <a:pt x="3612" y="0"/>
                    <a:pt x="0" y="3612"/>
                    <a:pt x="0" y="8067"/>
                  </a:cubicBezTo>
                  <a:cubicBezTo>
                    <a:pt x="0" y="12522"/>
                    <a:pt x="3612" y="16134"/>
                    <a:pt x="8067"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7"/>
            <p:cNvSpPr/>
            <p:nvPr/>
          </p:nvSpPr>
          <p:spPr>
            <a:xfrm>
              <a:off x="6400799" y="2650039"/>
              <a:ext cx="186231" cy="16133"/>
            </a:xfrm>
            <a:custGeom>
              <a:avLst/>
              <a:gdLst/>
              <a:ahLst/>
              <a:cxnLst/>
              <a:rect l="l" t="t" r="r" b="b"/>
              <a:pathLst>
                <a:path w="186231" h="16133" extrusionOk="0">
                  <a:moveTo>
                    <a:pt x="8067" y="16134"/>
                  </a:moveTo>
                  <a:lnTo>
                    <a:pt x="178165" y="16134"/>
                  </a:lnTo>
                  <a:cubicBezTo>
                    <a:pt x="182620" y="16134"/>
                    <a:pt x="186232" y="12522"/>
                    <a:pt x="186232" y="8067"/>
                  </a:cubicBezTo>
                  <a:cubicBezTo>
                    <a:pt x="186232" y="3612"/>
                    <a:pt x="182620" y="0"/>
                    <a:pt x="178165" y="0"/>
                  </a:cubicBezTo>
                  <a:lnTo>
                    <a:pt x="8067" y="0"/>
                  </a:lnTo>
                  <a:cubicBezTo>
                    <a:pt x="3612" y="0"/>
                    <a:pt x="0" y="3612"/>
                    <a:pt x="0" y="8067"/>
                  </a:cubicBezTo>
                  <a:cubicBezTo>
                    <a:pt x="0" y="12522"/>
                    <a:pt x="3612" y="16134"/>
                    <a:pt x="8067"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7"/>
            <p:cNvSpPr/>
            <p:nvPr/>
          </p:nvSpPr>
          <p:spPr>
            <a:xfrm>
              <a:off x="6400799" y="2690539"/>
              <a:ext cx="186232" cy="16133"/>
            </a:xfrm>
            <a:custGeom>
              <a:avLst/>
              <a:gdLst/>
              <a:ahLst/>
              <a:cxnLst/>
              <a:rect l="l" t="t" r="r" b="b"/>
              <a:pathLst>
                <a:path w="186232" h="16133" extrusionOk="0">
                  <a:moveTo>
                    <a:pt x="178166" y="16134"/>
                  </a:moveTo>
                  <a:cubicBezTo>
                    <a:pt x="182621" y="16134"/>
                    <a:pt x="186233" y="12522"/>
                    <a:pt x="186233" y="8067"/>
                  </a:cubicBezTo>
                  <a:cubicBezTo>
                    <a:pt x="186233" y="3612"/>
                    <a:pt x="182621" y="0"/>
                    <a:pt x="178166" y="0"/>
                  </a:cubicBezTo>
                  <a:lnTo>
                    <a:pt x="8067" y="0"/>
                  </a:lnTo>
                  <a:cubicBezTo>
                    <a:pt x="3612" y="0"/>
                    <a:pt x="0" y="3612"/>
                    <a:pt x="0" y="8067"/>
                  </a:cubicBezTo>
                  <a:cubicBezTo>
                    <a:pt x="0" y="12522"/>
                    <a:pt x="3612" y="16134"/>
                    <a:pt x="8067"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47"/>
            <p:cNvSpPr/>
            <p:nvPr/>
          </p:nvSpPr>
          <p:spPr>
            <a:xfrm>
              <a:off x="6465336" y="2762510"/>
              <a:ext cx="56892" cy="112937"/>
            </a:xfrm>
            <a:custGeom>
              <a:avLst/>
              <a:gdLst/>
              <a:ahLst/>
              <a:cxnLst/>
              <a:rect l="l" t="t" r="r" b="b"/>
              <a:pathLst>
                <a:path w="56892" h="112937" extrusionOk="0">
                  <a:moveTo>
                    <a:pt x="38922" y="48427"/>
                  </a:moveTo>
                  <a:cubicBezTo>
                    <a:pt x="31927" y="45955"/>
                    <a:pt x="24194" y="42971"/>
                    <a:pt x="19873" y="39581"/>
                  </a:cubicBezTo>
                  <a:cubicBezTo>
                    <a:pt x="18593" y="38577"/>
                    <a:pt x="18045" y="36240"/>
                    <a:pt x="18512" y="33764"/>
                  </a:cubicBezTo>
                  <a:cubicBezTo>
                    <a:pt x="18747" y="32519"/>
                    <a:pt x="19842" y="28354"/>
                    <a:pt x="24084" y="27076"/>
                  </a:cubicBezTo>
                  <a:cubicBezTo>
                    <a:pt x="32165" y="24645"/>
                    <a:pt x="36752" y="28085"/>
                    <a:pt x="37965" y="29198"/>
                  </a:cubicBezTo>
                  <a:lnTo>
                    <a:pt x="37974" y="29206"/>
                  </a:lnTo>
                  <a:cubicBezTo>
                    <a:pt x="41259" y="32215"/>
                    <a:pt x="46358" y="31988"/>
                    <a:pt x="49367" y="28704"/>
                  </a:cubicBezTo>
                  <a:cubicBezTo>
                    <a:pt x="52378" y="25420"/>
                    <a:pt x="52150" y="20313"/>
                    <a:pt x="48866" y="17303"/>
                  </a:cubicBezTo>
                  <a:cubicBezTo>
                    <a:pt x="47188" y="15766"/>
                    <a:pt x="42782" y="12284"/>
                    <a:pt x="36035" y="10786"/>
                  </a:cubicBezTo>
                  <a:lnTo>
                    <a:pt x="36035" y="8067"/>
                  </a:lnTo>
                  <a:cubicBezTo>
                    <a:pt x="36035" y="3612"/>
                    <a:pt x="32423" y="0"/>
                    <a:pt x="27968" y="0"/>
                  </a:cubicBezTo>
                  <a:cubicBezTo>
                    <a:pt x="23513" y="0"/>
                    <a:pt x="19901" y="3612"/>
                    <a:pt x="19901" y="8067"/>
                  </a:cubicBezTo>
                  <a:lnTo>
                    <a:pt x="19901" y="11496"/>
                  </a:lnTo>
                  <a:cubicBezTo>
                    <a:pt x="964" y="16988"/>
                    <a:pt x="-3425" y="41814"/>
                    <a:pt x="9916" y="52276"/>
                  </a:cubicBezTo>
                  <a:cubicBezTo>
                    <a:pt x="14879" y="56170"/>
                    <a:pt x="21726" y="59462"/>
                    <a:pt x="33546" y="63640"/>
                  </a:cubicBezTo>
                  <a:cubicBezTo>
                    <a:pt x="41176" y="66336"/>
                    <a:pt x="41012" y="72502"/>
                    <a:pt x="40587" y="75029"/>
                  </a:cubicBezTo>
                  <a:cubicBezTo>
                    <a:pt x="39721" y="80182"/>
                    <a:pt x="35386" y="85752"/>
                    <a:pt x="27914" y="85801"/>
                  </a:cubicBezTo>
                  <a:cubicBezTo>
                    <a:pt x="20498" y="85845"/>
                    <a:pt x="18176" y="85483"/>
                    <a:pt x="12484" y="81760"/>
                  </a:cubicBezTo>
                  <a:cubicBezTo>
                    <a:pt x="8757" y="79322"/>
                    <a:pt x="3757" y="80366"/>
                    <a:pt x="1317" y="84094"/>
                  </a:cubicBezTo>
                  <a:cubicBezTo>
                    <a:pt x="-1121" y="87822"/>
                    <a:pt x="-78" y="92822"/>
                    <a:pt x="3651" y="95261"/>
                  </a:cubicBezTo>
                  <a:cubicBezTo>
                    <a:pt x="9817" y="99296"/>
                    <a:pt x="14391" y="100968"/>
                    <a:pt x="19902" y="101597"/>
                  </a:cubicBezTo>
                  <a:lnTo>
                    <a:pt x="19902" y="104871"/>
                  </a:lnTo>
                  <a:cubicBezTo>
                    <a:pt x="19902" y="109326"/>
                    <a:pt x="23514" y="112938"/>
                    <a:pt x="27969" y="112938"/>
                  </a:cubicBezTo>
                  <a:cubicBezTo>
                    <a:pt x="32424" y="112938"/>
                    <a:pt x="36036" y="109326"/>
                    <a:pt x="36036" y="104871"/>
                  </a:cubicBezTo>
                  <a:lnTo>
                    <a:pt x="36036" y="100794"/>
                  </a:lnTo>
                  <a:cubicBezTo>
                    <a:pt x="47503" y="97497"/>
                    <a:pt x="54846" y="87534"/>
                    <a:pt x="56499" y="77703"/>
                  </a:cubicBezTo>
                  <a:cubicBezTo>
                    <a:pt x="58686" y="64682"/>
                    <a:pt x="51624" y="52917"/>
                    <a:pt x="38922" y="484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7" name="Google Shape;1127;p47"/>
          <p:cNvGrpSpPr/>
          <p:nvPr/>
        </p:nvGrpSpPr>
        <p:grpSpPr>
          <a:xfrm>
            <a:off x="4999727" y="2017900"/>
            <a:ext cx="413029" cy="413029"/>
            <a:chOff x="6973775" y="2539699"/>
            <a:chExt cx="413029" cy="413029"/>
          </a:xfrm>
        </p:grpSpPr>
        <p:sp>
          <p:nvSpPr>
            <p:cNvPr id="1128" name="Google Shape;1128;p47"/>
            <p:cNvSpPr/>
            <p:nvPr/>
          </p:nvSpPr>
          <p:spPr>
            <a:xfrm>
              <a:off x="7030473" y="2750295"/>
              <a:ext cx="299631" cy="97132"/>
            </a:xfrm>
            <a:custGeom>
              <a:avLst/>
              <a:gdLst/>
              <a:ahLst/>
              <a:cxnLst/>
              <a:rect l="l" t="t" r="r" b="b"/>
              <a:pathLst>
                <a:path w="299631" h="97132" extrusionOk="0">
                  <a:moveTo>
                    <a:pt x="299632" y="89067"/>
                  </a:moveTo>
                  <a:lnTo>
                    <a:pt x="299632" y="8067"/>
                  </a:lnTo>
                  <a:cubicBezTo>
                    <a:pt x="299632" y="3612"/>
                    <a:pt x="296019" y="0"/>
                    <a:pt x="291565" y="0"/>
                  </a:cubicBezTo>
                  <a:lnTo>
                    <a:pt x="8067" y="0"/>
                  </a:lnTo>
                  <a:cubicBezTo>
                    <a:pt x="3612" y="0"/>
                    <a:pt x="0" y="3612"/>
                    <a:pt x="0" y="8067"/>
                  </a:cubicBezTo>
                  <a:lnTo>
                    <a:pt x="0" y="89066"/>
                  </a:lnTo>
                  <a:cubicBezTo>
                    <a:pt x="0" y="93520"/>
                    <a:pt x="3612" y="97133"/>
                    <a:pt x="8067" y="97133"/>
                  </a:cubicBezTo>
                  <a:lnTo>
                    <a:pt x="291565" y="97133"/>
                  </a:lnTo>
                  <a:cubicBezTo>
                    <a:pt x="296019" y="97134"/>
                    <a:pt x="299632" y="93521"/>
                    <a:pt x="299632" y="89067"/>
                  </a:cubicBezTo>
                  <a:close/>
                  <a:moveTo>
                    <a:pt x="283498" y="81000"/>
                  </a:moveTo>
                  <a:lnTo>
                    <a:pt x="16134" y="81000"/>
                  </a:lnTo>
                  <a:lnTo>
                    <a:pt x="16134" y="16134"/>
                  </a:lnTo>
                  <a:lnTo>
                    <a:pt x="283498" y="161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7"/>
            <p:cNvSpPr/>
            <p:nvPr/>
          </p:nvSpPr>
          <p:spPr>
            <a:xfrm>
              <a:off x="7070973" y="2790799"/>
              <a:ext cx="16133" cy="16125"/>
            </a:xfrm>
            <a:custGeom>
              <a:avLst/>
              <a:gdLst/>
              <a:ahLst/>
              <a:cxnLst/>
              <a:rect l="l" t="t" r="r" b="b"/>
              <a:pathLst>
                <a:path w="16133" h="16125" extrusionOk="0">
                  <a:moveTo>
                    <a:pt x="8067" y="16126"/>
                  </a:moveTo>
                  <a:cubicBezTo>
                    <a:pt x="12451" y="16126"/>
                    <a:pt x="16134" y="12455"/>
                    <a:pt x="16134" y="8067"/>
                  </a:cubicBezTo>
                  <a:cubicBezTo>
                    <a:pt x="16134" y="3673"/>
                    <a:pt x="12459" y="0"/>
                    <a:pt x="8067" y="0"/>
                  </a:cubicBezTo>
                  <a:cubicBezTo>
                    <a:pt x="3673" y="0"/>
                    <a:pt x="0" y="3672"/>
                    <a:pt x="0" y="8067"/>
                  </a:cubicBezTo>
                  <a:cubicBezTo>
                    <a:pt x="0" y="12455"/>
                    <a:pt x="3682"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47"/>
            <p:cNvSpPr/>
            <p:nvPr/>
          </p:nvSpPr>
          <p:spPr>
            <a:xfrm>
              <a:off x="7111469" y="2790799"/>
              <a:ext cx="16133" cy="16125"/>
            </a:xfrm>
            <a:custGeom>
              <a:avLst/>
              <a:gdLst/>
              <a:ahLst/>
              <a:cxnLst/>
              <a:rect l="l" t="t" r="r" b="b"/>
              <a:pathLst>
                <a:path w="16133" h="16125" extrusionOk="0">
                  <a:moveTo>
                    <a:pt x="8067" y="16126"/>
                  </a:moveTo>
                  <a:cubicBezTo>
                    <a:pt x="12454" y="16126"/>
                    <a:pt x="16134" y="12456"/>
                    <a:pt x="16134" y="8067"/>
                  </a:cubicBezTo>
                  <a:cubicBezTo>
                    <a:pt x="16134" y="3670"/>
                    <a:pt x="12463" y="0"/>
                    <a:pt x="8067" y="0"/>
                  </a:cubicBezTo>
                  <a:cubicBezTo>
                    <a:pt x="3675" y="0"/>
                    <a:pt x="0" y="3673"/>
                    <a:pt x="0" y="8067"/>
                  </a:cubicBezTo>
                  <a:cubicBezTo>
                    <a:pt x="0" y="12455"/>
                    <a:pt x="3684"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47"/>
            <p:cNvSpPr/>
            <p:nvPr/>
          </p:nvSpPr>
          <p:spPr>
            <a:xfrm>
              <a:off x="7151973" y="2790799"/>
              <a:ext cx="16133" cy="16125"/>
            </a:xfrm>
            <a:custGeom>
              <a:avLst/>
              <a:gdLst/>
              <a:ahLst/>
              <a:cxnLst/>
              <a:rect l="l" t="t" r="r" b="b"/>
              <a:pathLst>
                <a:path w="16133" h="16125" extrusionOk="0">
                  <a:moveTo>
                    <a:pt x="8067" y="16126"/>
                  </a:moveTo>
                  <a:cubicBezTo>
                    <a:pt x="12453" y="16126"/>
                    <a:pt x="16134" y="12455"/>
                    <a:pt x="16134" y="8067"/>
                  </a:cubicBezTo>
                  <a:cubicBezTo>
                    <a:pt x="16134" y="3672"/>
                    <a:pt x="12461" y="0"/>
                    <a:pt x="8067" y="0"/>
                  </a:cubicBezTo>
                  <a:cubicBezTo>
                    <a:pt x="3674" y="0"/>
                    <a:pt x="0" y="3673"/>
                    <a:pt x="0" y="8067"/>
                  </a:cubicBezTo>
                  <a:cubicBezTo>
                    <a:pt x="0" y="12455"/>
                    <a:pt x="3683"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7"/>
            <p:cNvSpPr/>
            <p:nvPr/>
          </p:nvSpPr>
          <p:spPr>
            <a:xfrm>
              <a:off x="7192470" y="2790799"/>
              <a:ext cx="16133" cy="16125"/>
            </a:xfrm>
            <a:custGeom>
              <a:avLst/>
              <a:gdLst/>
              <a:ahLst/>
              <a:cxnLst/>
              <a:rect l="l" t="t" r="r" b="b"/>
              <a:pathLst>
                <a:path w="16133" h="16125" extrusionOk="0">
                  <a:moveTo>
                    <a:pt x="8067" y="16126"/>
                  </a:moveTo>
                  <a:cubicBezTo>
                    <a:pt x="12451" y="16126"/>
                    <a:pt x="16134" y="12455"/>
                    <a:pt x="16134" y="8067"/>
                  </a:cubicBezTo>
                  <a:cubicBezTo>
                    <a:pt x="16134" y="3672"/>
                    <a:pt x="12460" y="0"/>
                    <a:pt x="8067" y="0"/>
                  </a:cubicBezTo>
                  <a:cubicBezTo>
                    <a:pt x="3675" y="0"/>
                    <a:pt x="0" y="3673"/>
                    <a:pt x="0" y="8067"/>
                  </a:cubicBezTo>
                  <a:cubicBezTo>
                    <a:pt x="0" y="12455"/>
                    <a:pt x="3683"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47"/>
            <p:cNvSpPr/>
            <p:nvPr/>
          </p:nvSpPr>
          <p:spPr>
            <a:xfrm>
              <a:off x="7232974" y="2790799"/>
              <a:ext cx="16133" cy="16125"/>
            </a:xfrm>
            <a:custGeom>
              <a:avLst/>
              <a:gdLst/>
              <a:ahLst/>
              <a:cxnLst/>
              <a:rect l="l" t="t" r="r" b="b"/>
              <a:pathLst>
                <a:path w="16133" h="16125" extrusionOk="0">
                  <a:moveTo>
                    <a:pt x="8067" y="16126"/>
                  </a:moveTo>
                  <a:cubicBezTo>
                    <a:pt x="12451" y="16126"/>
                    <a:pt x="16134" y="12455"/>
                    <a:pt x="16134" y="8067"/>
                  </a:cubicBezTo>
                  <a:cubicBezTo>
                    <a:pt x="16134" y="3672"/>
                    <a:pt x="12460" y="0"/>
                    <a:pt x="8067" y="0"/>
                  </a:cubicBezTo>
                  <a:cubicBezTo>
                    <a:pt x="3667" y="0"/>
                    <a:pt x="0" y="3666"/>
                    <a:pt x="0" y="8067"/>
                  </a:cubicBezTo>
                  <a:cubicBezTo>
                    <a:pt x="0" y="12462"/>
                    <a:pt x="3675"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47"/>
            <p:cNvSpPr/>
            <p:nvPr/>
          </p:nvSpPr>
          <p:spPr>
            <a:xfrm>
              <a:off x="7273471" y="2790799"/>
              <a:ext cx="16133" cy="16125"/>
            </a:xfrm>
            <a:custGeom>
              <a:avLst/>
              <a:gdLst/>
              <a:ahLst/>
              <a:cxnLst/>
              <a:rect l="l" t="t" r="r" b="b"/>
              <a:pathLst>
                <a:path w="16133" h="16125" extrusionOk="0">
                  <a:moveTo>
                    <a:pt x="8067" y="16126"/>
                  </a:moveTo>
                  <a:cubicBezTo>
                    <a:pt x="12451" y="16126"/>
                    <a:pt x="16134" y="12455"/>
                    <a:pt x="16134" y="8067"/>
                  </a:cubicBezTo>
                  <a:cubicBezTo>
                    <a:pt x="16134" y="3673"/>
                    <a:pt x="12459" y="0"/>
                    <a:pt x="8067" y="0"/>
                  </a:cubicBezTo>
                  <a:cubicBezTo>
                    <a:pt x="3673" y="0"/>
                    <a:pt x="0" y="3672"/>
                    <a:pt x="0" y="8067"/>
                  </a:cubicBezTo>
                  <a:cubicBezTo>
                    <a:pt x="0" y="12455"/>
                    <a:pt x="3681" y="16126"/>
                    <a:pt x="8067" y="1612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7"/>
            <p:cNvSpPr/>
            <p:nvPr/>
          </p:nvSpPr>
          <p:spPr>
            <a:xfrm>
              <a:off x="6973775" y="2539699"/>
              <a:ext cx="413029" cy="413029"/>
            </a:xfrm>
            <a:custGeom>
              <a:avLst/>
              <a:gdLst/>
              <a:ahLst/>
              <a:cxnLst/>
              <a:rect l="l" t="t" r="r" b="b"/>
              <a:pathLst>
                <a:path w="413029" h="413029" extrusionOk="0">
                  <a:moveTo>
                    <a:pt x="404962" y="332096"/>
                  </a:moveTo>
                  <a:lnTo>
                    <a:pt x="396829" y="332096"/>
                  </a:lnTo>
                  <a:lnTo>
                    <a:pt x="396829" y="127403"/>
                  </a:lnTo>
                  <a:cubicBezTo>
                    <a:pt x="396829" y="106282"/>
                    <a:pt x="379645" y="89100"/>
                    <a:pt x="358525" y="89100"/>
                  </a:cubicBezTo>
                  <a:lnTo>
                    <a:pt x="299538" y="89100"/>
                  </a:lnTo>
                  <a:cubicBezTo>
                    <a:pt x="297427" y="39612"/>
                    <a:pt x="256512" y="0"/>
                    <a:pt x="206515" y="0"/>
                  </a:cubicBezTo>
                  <a:cubicBezTo>
                    <a:pt x="156517" y="0"/>
                    <a:pt x="115602" y="39612"/>
                    <a:pt x="113491" y="89099"/>
                  </a:cubicBezTo>
                  <a:lnTo>
                    <a:pt x="54504" y="89099"/>
                  </a:lnTo>
                  <a:cubicBezTo>
                    <a:pt x="33383" y="89099"/>
                    <a:pt x="16200" y="106282"/>
                    <a:pt x="16200" y="127403"/>
                  </a:cubicBezTo>
                  <a:lnTo>
                    <a:pt x="16200" y="332096"/>
                  </a:lnTo>
                  <a:lnTo>
                    <a:pt x="8067" y="332096"/>
                  </a:lnTo>
                  <a:cubicBezTo>
                    <a:pt x="3612" y="332096"/>
                    <a:pt x="0" y="335708"/>
                    <a:pt x="0" y="340162"/>
                  </a:cubicBezTo>
                  <a:cubicBezTo>
                    <a:pt x="0" y="380341"/>
                    <a:pt x="32688" y="413029"/>
                    <a:pt x="72866" y="413029"/>
                  </a:cubicBezTo>
                  <a:lnTo>
                    <a:pt x="340163" y="413029"/>
                  </a:lnTo>
                  <a:cubicBezTo>
                    <a:pt x="380341" y="413029"/>
                    <a:pt x="413029" y="380341"/>
                    <a:pt x="413029" y="340163"/>
                  </a:cubicBezTo>
                  <a:cubicBezTo>
                    <a:pt x="413029" y="335708"/>
                    <a:pt x="409417" y="332096"/>
                    <a:pt x="404962" y="332096"/>
                  </a:cubicBezTo>
                  <a:close/>
                  <a:moveTo>
                    <a:pt x="298843" y="105233"/>
                  </a:moveTo>
                  <a:lnTo>
                    <a:pt x="358525" y="105233"/>
                  </a:lnTo>
                  <a:cubicBezTo>
                    <a:pt x="370749" y="105233"/>
                    <a:pt x="380695" y="115178"/>
                    <a:pt x="380695" y="127403"/>
                  </a:cubicBezTo>
                  <a:lnTo>
                    <a:pt x="380695" y="129598"/>
                  </a:lnTo>
                  <a:lnTo>
                    <a:pt x="292182" y="129598"/>
                  </a:lnTo>
                  <a:cubicBezTo>
                    <a:pt x="295454" y="121945"/>
                    <a:pt x="297728" y="113769"/>
                    <a:pt x="298843" y="105233"/>
                  </a:cubicBezTo>
                  <a:close/>
                  <a:moveTo>
                    <a:pt x="206515" y="16134"/>
                  </a:moveTo>
                  <a:cubicBezTo>
                    <a:pt x="248962" y="16134"/>
                    <a:pt x="283497" y="50669"/>
                    <a:pt x="283497" y="93116"/>
                  </a:cubicBezTo>
                  <a:cubicBezTo>
                    <a:pt x="283497" y="135564"/>
                    <a:pt x="248962" y="170099"/>
                    <a:pt x="206515" y="170099"/>
                  </a:cubicBezTo>
                  <a:cubicBezTo>
                    <a:pt x="164067" y="170099"/>
                    <a:pt x="129532" y="135564"/>
                    <a:pt x="129532" y="93116"/>
                  </a:cubicBezTo>
                  <a:cubicBezTo>
                    <a:pt x="129532" y="50669"/>
                    <a:pt x="164067" y="16134"/>
                    <a:pt x="206515" y="16134"/>
                  </a:cubicBezTo>
                  <a:close/>
                  <a:moveTo>
                    <a:pt x="32334" y="127403"/>
                  </a:moveTo>
                  <a:cubicBezTo>
                    <a:pt x="32334" y="115179"/>
                    <a:pt x="42279" y="105234"/>
                    <a:pt x="54504" y="105234"/>
                  </a:cubicBezTo>
                  <a:lnTo>
                    <a:pt x="114186" y="105234"/>
                  </a:lnTo>
                  <a:cubicBezTo>
                    <a:pt x="115300" y="113770"/>
                    <a:pt x="117575" y="121946"/>
                    <a:pt x="120846" y="129598"/>
                  </a:cubicBezTo>
                  <a:lnTo>
                    <a:pt x="32334" y="129598"/>
                  </a:lnTo>
                  <a:close/>
                  <a:moveTo>
                    <a:pt x="32334" y="145731"/>
                  </a:moveTo>
                  <a:lnTo>
                    <a:pt x="129731" y="145731"/>
                  </a:lnTo>
                  <a:cubicBezTo>
                    <a:pt x="146532" y="170172"/>
                    <a:pt x="174681" y="186232"/>
                    <a:pt x="206515" y="186232"/>
                  </a:cubicBezTo>
                  <a:cubicBezTo>
                    <a:pt x="238348" y="186232"/>
                    <a:pt x="266496" y="170172"/>
                    <a:pt x="283298" y="145731"/>
                  </a:cubicBezTo>
                  <a:lnTo>
                    <a:pt x="380695" y="145731"/>
                  </a:lnTo>
                  <a:lnTo>
                    <a:pt x="380695" y="332096"/>
                  </a:lnTo>
                  <a:lnTo>
                    <a:pt x="259164" y="332096"/>
                  </a:lnTo>
                  <a:cubicBezTo>
                    <a:pt x="254710" y="332096"/>
                    <a:pt x="251097" y="335708"/>
                    <a:pt x="251097" y="340162"/>
                  </a:cubicBezTo>
                  <a:lnTo>
                    <a:pt x="251097" y="356395"/>
                  </a:lnTo>
                  <a:lnTo>
                    <a:pt x="161932" y="356395"/>
                  </a:lnTo>
                  <a:lnTo>
                    <a:pt x="161932" y="340162"/>
                  </a:lnTo>
                  <a:cubicBezTo>
                    <a:pt x="161932" y="335708"/>
                    <a:pt x="158319" y="332096"/>
                    <a:pt x="153865" y="332096"/>
                  </a:cubicBezTo>
                  <a:lnTo>
                    <a:pt x="32334" y="332096"/>
                  </a:lnTo>
                  <a:close/>
                  <a:moveTo>
                    <a:pt x="340163" y="396895"/>
                  </a:moveTo>
                  <a:lnTo>
                    <a:pt x="72866" y="396895"/>
                  </a:lnTo>
                  <a:cubicBezTo>
                    <a:pt x="44322" y="396895"/>
                    <a:pt x="20634" y="375706"/>
                    <a:pt x="16706" y="348230"/>
                  </a:cubicBezTo>
                  <a:lnTo>
                    <a:pt x="145798" y="348230"/>
                  </a:lnTo>
                  <a:lnTo>
                    <a:pt x="145798" y="364463"/>
                  </a:lnTo>
                  <a:cubicBezTo>
                    <a:pt x="145798" y="368917"/>
                    <a:pt x="149409" y="372530"/>
                    <a:pt x="153865" y="372530"/>
                  </a:cubicBezTo>
                  <a:lnTo>
                    <a:pt x="259164" y="372530"/>
                  </a:lnTo>
                  <a:cubicBezTo>
                    <a:pt x="263618" y="372530"/>
                    <a:pt x="267231" y="368917"/>
                    <a:pt x="267231" y="364463"/>
                  </a:cubicBezTo>
                  <a:lnTo>
                    <a:pt x="267231" y="348230"/>
                  </a:lnTo>
                  <a:lnTo>
                    <a:pt x="396322" y="348230"/>
                  </a:lnTo>
                  <a:cubicBezTo>
                    <a:pt x="392395" y="375706"/>
                    <a:pt x="368707" y="396895"/>
                    <a:pt x="340163" y="3968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7"/>
            <p:cNvSpPr/>
            <p:nvPr/>
          </p:nvSpPr>
          <p:spPr>
            <a:xfrm>
              <a:off x="7151846" y="2576347"/>
              <a:ext cx="56893" cy="112937"/>
            </a:xfrm>
            <a:custGeom>
              <a:avLst/>
              <a:gdLst/>
              <a:ahLst/>
              <a:cxnLst/>
              <a:rect l="l" t="t" r="r" b="b"/>
              <a:pathLst>
                <a:path w="56893" h="112937" extrusionOk="0">
                  <a:moveTo>
                    <a:pt x="3650" y="95263"/>
                  </a:moveTo>
                  <a:cubicBezTo>
                    <a:pt x="9818" y="99297"/>
                    <a:pt x="14391" y="100969"/>
                    <a:pt x="19901" y="101599"/>
                  </a:cubicBezTo>
                  <a:lnTo>
                    <a:pt x="19901" y="104871"/>
                  </a:lnTo>
                  <a:cubicBezTo>
                    <a:pt x="19901" y="109325"/>
                    <a:pt x="23513" y="112938"/>
                    <a:pt x="27968" y="112938"/>
                  </a:cubicBezTo>
                  <a:cubicBezTo>
                    <a:pt x="32424" y="112938"/>
                    <a:pt x="36035" y="109325"/>
                    <a:pt x="36035" y="104871"/>
                  </a:cubicBezTo>
                  <a:lnTo>
                    <a:pt x="36035" y="100795"/>
                  </a:lnTo>
                  <a:cubicBezTo>
                    <a:pt x="47502" y="97498"/>
                    <a:pt x="54846" y="87536"/>
                    <a:pt x="56499" y="77704"/>
                  </a:cubicBezTo>
                  <a:cubicBezTo>
                    <a:pt x="58687" y="64683"/>
                    <a:pt x="51625" y="52918"/>
                    <a:pt x="38923" y="48428"/>
                  </a:cubicBezTo>
                  <a:cubicBezTo>
                    <a:pt x="31928" y="45957"/>
                    <a:pt x="24195" y="42971"/>
                    <a:pt x="19873" y="39583"/>
                  </a:cubicBezTo>
                  <a:cubicBezTo>
                    <a:pt x="18593" y="38579"/>
                    <a:pt x="18046" y="36241"/>
                    <a:pt x="18513" y="33766"/>
                  </a:cubicBezTo>
                  <a:cubicBezTo>
                    <a:pt x="18748" y="32520"/>
                    <a:pt x="19843" y="28355"/>
                    <a:pt x="24085" y="27078"/>
                  </a:cubicBezTo>
                  <a:cubicBezTo>
                    <a:pt x="32157" y="24644"/>
                    <a:pt x="36753" y="28088"/>
                    <a:pt x="37969" y="29201"/>
                  </a:cubicBezTo>
                  <a:lnTo>
                    <a:pt x="37980" y="29211"/>
                  </a:lnTo>
                  <a:cubicBezTo>
                    <a:pt x="41267" y="32218"/>
                    <a:pt x="46366" y="31987"/>
                    <a:pt x="49372" y="28700"/>
                  </a:cubicBezTo>
                  <a:cubicBezTo>
                    <a:pt x="52379" y="25413"/>
                    <a:pt x="52147" y="20306"/>
                    <a:pt x="48861" y="17298"/>
                  </a:cubicBezTo>
                  <a:cubicBezTo>
                    <a:pt x="47183" y="15763"/>
                    <a:pt x="42778" y="12285"/>
                    <a:pt x="36036" y="10788"/>
                  </a:cubicBezTo>
                  <a:lnTo>
                    <a:pt x="36036" y="8067"/>
                  </a:lnTo>
                  <a:cubicBezTo>
                    <a:pt x="36036" y="3612"/>
                    <a:pt x="32424" y="0"/>
                    <a:pt x="27969" y="0"/>
                  </a:cubicBezTo>
                  <a:cubicBezTo>
                    <a:pt x="23514" y="0"/>
                    <a:pt x="19902" y="3612"/>
                    <a:pt x="19902" y="8067"/>
                  </a:cubicBezTo>
                  <a:lnTo>
                    <a:pt x="19902" y="11498"/>
                  </a:lnTo>
                  <a:cubicBezTo>
                    <a:pt x="1019" y="16894"/>
                    <a:pt x="-3448" y="41796"/>
                    <a:pt x="9918" y="52279"/>
                  </a:cubicBezTo>
                  <a:cubicBezTo>
                    <a:pt x="14880" y="56170"/>
                    <a:pt x="21727" y="59462"/>
                    <a:pt x="33548" y="63641"/>
                  </a:cubicBezTo>
                  <a:cubicBezTo>
                    <a:pt x="41177" y="66338"/>
                    <a:pt x="41013" y="72504"/>
                    <a:pt x="40589" y="75029"/>
                  </a:cubicBezTo>
                  <a:cubicBezTo>
                    <a:pt x="39723" y="80183"/>
                    <a:pt x="35387" y="85753"/>
                    <a:pt x="27914" y="85803"/>
                  </a:cubicBezTo>
                  <a:cubicBezTo>
                    <a:pt x="20486" y="85848"/>
                    <a:pt x="18177" y="85486"/>
                    <a:pt x="12486" y="81762"/>
                  </a:cubicBezTo>
                  <a:cubicBezTo>
                    <a:pt x="8758" y="79325"/>
                    <a:pt x="3758" y="80367"/>
                    <a:pt x="1318" y="84097"/>
                  </a:cubicBezTo>
                  <a:cubicBezTo>
                    <a:pt x="-1122" y="87824"/>
                    <a:pt x="-77" y="92823"/>
                    <a:pt x="3650" y="952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7" name="Google Shape;1137;p47"/>
          <p:cNvGrpSpPr/>
          <p:nvPr/>
        </p:nvGrpSpPr>
        <p:grpSpPr>
          <a:xfrm>
            <a:off x="1007706" y="3740825"/>
            <a:ext cx="413029" cy="413029"/>
            <a:chOff x="2855529" y="4414556"/>
            <a:chExt cx="413029" cy="413029"/>
          </a:xfrm>
        </p:grpSpPr>
        <p:sp>
          <p:nvSpPr>
            <p:cNvPr id="1138" name="Google Shape;1138;p47"/>
            <p:cNvSpPr/>
            <p:nvPr/>
          </p:nvSpPr>
          <p:spPr>
            <a:xfrm>
              <a:off x="2855529" y="4414556"/>
              <a:ext cx="413029" cy="413029"/>
            </a:xfrm>
            <a:custGeom>
              <a:avLst/>
              <a:gdLst/>
              <a:ahLst/>
              <a:cxnLst/>
              <a:rect l="l" t="t" r="r" b="b"/>
              <a:pathLst>
                <a:path w="413029" h="413029" extrusionOk="0">
                  <a:moveTo>
                    <a:pt x="384712" y="178198"/>
                  </a:moveTo>
                  <a:cubicBezTo>
                    <a:pt x="371901" y="178198"/>
                    <a:pt x="361055" y="186752"/>
                    <a:pt x="357573" y="198448"/>
                  </a:cubicBezTo>
                  <a:lnTo>
                    <a:pt x="331764" y="198448"/>
                  </a:lnTo>
                  <a:cubicBezTo>
                    <a:pt x="329944" y="169901"/>
                    <a:pt x="318542" y="143921"/>
                    <a:pt x="300743" y="123695"/>
                  </a:cubicBezTo>
                  <a:lnTo>
                    <a:pt x="319025" y="105414"/>
                  </a:lnTo>
                  <a:cubicBezTo>
                    <a:pt x="329630" y="111181"/>
                    <a:pt x="343367" y="109708"/>
                    <a:pt x="352542" y="100532"/>
                  </a:cubicBezTo>
                  <a:cubicBezTo>
                    <a:pt x="363608" y="89468"/>
                    <a:pt x="363612" y="71555"/>
                    <a:pt x="352543" y="60487"/>
                  </a:cubicBezTo>
                  <a:cubicBezTo>
                    <a:pt x="341478" y="49421"/>
                    <a:pt x="323565" y="49417"/>
                    <a:pt x="312498" y="60486"/>
                  </a:cubicBezTo>
                  <a:cubicBezTo>
                    <a:pt x="303360" y="69622"/>
                    <a:pt x="301825" y="83356"/>
                    <a:pt x="307615" y="94004"/>
                  </a:cubicBezTo>
                  <a:lnTo>
                    <a:pt x="289334" y="112286"/>
                  </a:lnTo>
                  <a:cubicBezTo>
                    <a:pt x="269108" y="94487"/>
                    <a:pt x="243128" y="83085"/>
                    <a:pt x="214581" y="81265"/>
                  </a:cubicBezTo>
                  <a:lnTo>
                    <a:pt x="214581" y="55456"/>
                  </a:lnTo>
                  <a:cubicBezTo>
                    <a:pt x="226277" y="51974"/>
                    <a:pt x="234831" y="41127"/>
                    <a:pt x="234831" y="28316"/>
                  </a:cubicBezTo>
                  <a:cubicBezTo>
                    <a:pt x="234831" y="12702"/>
                    <a:pt x="222128" y="0"/>
                    <a:pt x="206515" y="0"/>
                  </a:cubicBezTo>
                  <a:cubicBezTo>
                    <a:pt x="190901" y="0"/>
                    <a:pt x="178198" y="12702"/>
                    <a:pt x="178198" y="28317"/>
                  </a:cubicBezTo>
                  <a:cubicBezTo>
                    <a:pt x="178198" y="41128"/>
                    <a:pt x="186752" y="51974"/>
                    <a:pt x="198448" y="55457"/>
                  </a:cubicBezTo>
                  <a:lnTo>
                    <a:pt x="198448" y="81266"/>
                  </a:lnTo>
                  <a:cubicBezTo>
                    <a:pt x="169901" y="83086"/>
                    <a:pt x="143921" y="94488"/>
                    <a:pt x="123695" y="112287"/>
                  </a:cubicBezTo>
                  <a:lnTo>
                    <a:pt x="105414" y="94005"/>
                  </a:lnTo>
                  <a:cubicBezTo>
                    <a:pt x="111184" y="83396"/>
                    <a:pt x="109705" y="69660"/>
                    <a:pt x="100532" y="60488"/>
                  </a:cubicBezTo>
                  <a:cubicBezTo>
                    <a:pt x="89468" y="49422"/>
                    <a:pt x="71555" y="49417"/>
                    <a:pt x="60487" y="60487"/>
                  </a:cubicBezTo>
                  <a:cubicBezTo>
                    <a:pt x="49421" y="71552"/>
                    <a:pt x="49417" y="89464"/>
                    <a:pt x="60486" y="100532"/>
                  </a:cubicBezTo>
                  <a:cubicBezTo>
                    <a:pt x="69622" y="109670"/>
                    <a:pt x="83356" y="111205"/>
                    <a:pt x="94004" y="105414"/>
                  </a:cubicBezTo>
                  <a:lnTo>
                    <a:pt x="112286" y="123696"/>
                  </a:lnTo>
                  <a:cubicBezTo>
                    <a:pt x="94487" y="143922"/>
                    <a:pt x="83085" y="169902"/>
                    <a:pt x="81265" y="198448"/>
                  </a:cubicBezTo>
                  <a:lnTo>
                    <a:pt x="55456" y="198448"/>
                  </a:lnTo>
                  <a:cubicBezTo>
                    <a:pt x="51974" y="186753"/>
                    <a:pt x="41127" y="178199"/>
                    <a:pt x="28316" y="178199"/>
                  </a:cubicBezTo>
                  <a:cubicBezTo>
                    <a:pt x="12702" y="178198"/>
                    <a:pt x="0" y="190901"/>
                    <a:pt x="0" y="206515"/>
                  </a:cubicBezTo>
                  <a:cubicBezTo>
                    <a:pt x="0" y="222128"/>
                    <a:pt x="12702" y="234831"/>
                    <a:pt x="28317" y="234831"/>
                  </a:cubicBezTo>
                  <a:cubicBezTo>
                    <a:pt x="41128" y="234831"/>
                    <a:pt x="51974" y="226277"/>
                    <a:pt x="55457" y="214581"/>
                  </a:cubicBezTo>
                  <a:lnTo>
                    <a:pt x="81266" y="214581"/>
                  </a:lnTo>
                  <a:cubicBezTo>
                    <a:pt x="83086" y="243128"/>
                    <a:pt x="94488" y="269108"/>
                    <a:pt x="112287" y="289334"/>
                  </a:cubicBezTo>
                  <a:lnTo>
                    <a:pt x="94005" y="307615"/>
                  </a:lnTo>
                  <a:cubicBezTo>
                    <a:pt x="89910" y="305388"/>
                    <a:pt x="85303" y="304203"/>
                    <a:pt x="80511" y="304203"/>
                  </a:cubicBezTo>
                  <a:cubicBezTo>
                    <a:pt x="64862" y="304203"/>
                    <a:pt x="52193" y="316867"/>
                    <a:pt x="52193" y="332520"/>
                  </a:cubicBezTo>
                  <a:cubicBezTo>
                    <a:pt x="52193" y="348167"/>
                    <a:pt x="64857" y="360837"/>
                    <a:pt x="80511" y="360837"/>
                  </a:cubicBezTo>
                  <a:cubicBezTo>
                    <a:pt x="96158" y="360837"/>
                    <a:pt x="108827" y="348172"/>
                    <a:pt x="108827" y="332520"/>
                  </a:cubicBezTo>
                  <a:cubicBezTo>
                    <a:pt x="108827" y="327728"/>
                    <a:pt x="107642" y="323119"/>
                    <a:pt x="105415" y="319025"/>
                  </a:cubicBezTo>
                  <a:lnTo>
                    <a:pt x="123697" y="300743"/>
                  </a:lnTo>
                  <a:cubicBezTo>
                    <a:pt x="143923" y="318543"/>
                    <a:pt x="169903" y="329944"/>
                    <a:pt x="198449" y="331764"/>
                  </a:cubicBezTo>
                  <a:lnTo>
                    <a:pt x="198449" y="357573"/>
                  </a:lnTo>
                  <a:cubicBezTo>
                    <a:pt x="186754" y="361055"/>
                    <a:pt x="178199" y="371902"/>
                    <a:pt x="178199" y="384712"/>
                  </a:cubicBezTo>
                  <a:cubicBezTo>
                    <a:pt x="178198" y="400327"/>
                    <a:pt x="190901" y="413029"/>
                    <a:pt x="206515" y="413029"/>
                  </a:cubicBezTo>
                  <a:cubicBezTo>
                    <a:pt x="222128" y="413029"/>
                    <a:pt x="234831" y="400327"/>
                    <a:pt x="234831" y="384712"/>
                  </a:cubicBezTo>
                  <a:cubicBezTo>
                    <a:pt x="234831" y="371901"/>
                    <a:pt x="226277" y="361055"/>
                    <a:pt x="214581" y="357573"/>
                  </a:cubicBezTo>
                  <a:lnTo>
                    <a:pt x="214581" y="331764"/>
                  </a:lnTo>
                  <a:cubicBezTo>
                    <a:pt x="243128" y="329944"/>
                    <a:pt x="269108" y="318542"/>
                    <a:pt x="289334" y="300743"/>
                  </a:cubicBezTo>
                  <a:lnTo>
                    <a:pt x="307615" y="319025"/>
                  </a:lnTo>
                  <a:cubicBezTo>
                    <a:pt x="301848" y="329630"/>
                    <a:pt x="303321" y="343367"/>
                    <a:pt x="312497" y="352542"/>
                  </a:cubicBezTo>
                  <a:cubicBezTo>
                    <a:pt x="323561" y="363608"/>
                    <a:pt x="341474" y="363612"/>
                    <a:pt x="352542" y="352543"/>
                  </a:cubicBezTo>
                  <a:cubicBezTo>
                    <a:pt x="363608" y="341478"/>
                    <a:pt x="363612" y="323565"/>
                    <a:pt x="352543" y="312498"/>
                  </a:cubicBezTo>
                  <a:cubicBezTo>
                    <a:pt x="343389" y="303342"/>
                    <a:pt x="329654" y="301835"/>
                    <a:pt x="319025" y="307615"/>
                  </a:cubicBezTo>
                  <a:lnTo>
                    <a:pt x="300743" y="289334"/>
                  </a:lnTo>
                  <a:cubicBezTo>
                    <a:pt x="318543" y="269108"/>
                    <a:pt x="329944" y="243128"/>
                    <a:pt x="331764" y="214581"/>
                  </a:cubicBezTo>
                  <a:lnTo>
                    <a:pt x="357573" y="214581"/>
                  </a:lnTo>
                  <a:cubicBezTo>
                    <a:pt x="361055" y="226277"/>
                    <a:pt x="371902" y="234831"/>
                    <a:pt x="384712" y="234831"/>
                  </a:cubicBezTo>
                  <a:cubicBezTo>
                    <a:pt x="400327" y="234831"/>
                    <a:pt x="413029" y="222128"/>
                    <a:pt x="413029" y="206515"/>
                  </a:cubicBezTo>
                  <a:cubicBezTo>
                    <a:pt x="413029" y="190901"/>
                    <a:pt x="400327" y="178198"/>
                    <a:pt x="384712" y="178198"/>
                  </a:cubicBezTo>
                  <a:close/>
                  <a:moveTo>
                    <a:pt x="323906" y="71894"/>
                  </a:moveTo>
                  <a:cubicBezTo>
                    <a:pt x="326921" y="68879"/>
                    <a:pt x="331390" y="67653"/>
                    <a:pt x="335526" y="68698"/>
                  </a:cubicBezTo>
                  <a:cubicBezTo>
                    <a:pt x="339630" y="69735"/>
                    <a:pt x="342992" y="72963"/>
                    <a:pt x="344198" y="77020"/>
                  </a:cubicBezTo>
                  <a:cubicBezTo>
                    <a:pt x="345412" y="81101"/>
                    <a:pt x="344373" y="85623"/>
                    <a:pt x="341489" y="88754"/>
                  </a:cubicBezTo>
                  <a:cubicBezTo>
                    <a:pt x="338594" y="91897"/>
                    <a:pt x="334186" y="93307"/>
                    <a:pt x="330004" y="92434"/>
                  </a:cubicBezTo>
                  <a:cubicBezTo>
                    <a:pt x="325772" y="91549"/>
                    <a:pt x="322232" y="88352"/>
                    <a:pt x="320915" y="84235"/>
                  </a:cubicBezTo>
                  <a:cubicBezTo>
                    <a:pt x="319535" y="79923"/>
                    <a:pt x="320707" y="75094"/>
                    <a:pt x="323906" y="71894"/>
                  </a:cubicBezTo>
                  <a:close/>
                  <a:moveTo>
                    <a:pt x="92434" y="83026"/>
                  </a:moveTo>
                  <a:cubicBezTo>
                    <a:pt x="91549" y="87258"/>
                    <a:pt x="88352" y="90798"/>
                    <a:pt x="84235" y="92115"/>
                  </a:cubicBezTo>
                  <a:cubicBezTo>
                    <a:pt x="79923" y="93495"/>
                    <a:pt x="75094" y="92323"/>
                    <a:pt x="71894" y="89124"/>
                  </a:cubicBezTo>
                  <a:cubicBezTo>
                    <a:pt x="68878" y="86108"/>
                    <a:pt x="67653" y="81639"/>
                    <a:pt x="68698" y="77503"/>
                  </a:cubicBezTo>
                  <a:cubicBezTo>
                    <a:pt x="69735" y="73400"/>
                    <a:pt x="72963" y="70037"/>
                    <a:pt x="77020" y="68831"/>
                  </a:cubicBezTo>
                  <a:cubicBezTo>
                    <a:pt x="81101" y="67618"/>
                    <a:pt x="85623" y="68656"/>
                    <a:pt x="88754" y="71541"/>
                  </a:cubicBezTo>
                  <a:cubicBezTo>
                    <a:pt x="91897" y="74435"/>
                    <a:pt x="93307" y="78843"/>
                    <a:pt x="92434" y="83026"/>
                  </a:cubicBezTo>
                  <a:close/>
                  <a:moveTo>
                    <a:pt x="28317" y="218697"/>
                  </a:moveTo>
                  <a:cubicBezTo>
                    <a:pt x="21599" y="218697"/>
                    <a:pt x="16134" y="213232"/>
                    <a:pt x="16134" y="206515"/>
                  </a:cubicBezTo>
                  <a:cubicBezTo>
                    <a:pt x="16134" y="199797"/>
                    <a:pt x="21599" y="194332"/>
                    <a:pt x="28317" y="194332"/>
                  </a:cubicBezTo>
                  <a:cubicBezTo>
                    <a:pt x="35034" y="194332"/>
                    <a:pt x="40500" y="199796"/>
                    <a:pt x="40500" y="206515"/>
                  </a:cubicBezTo>
                  <a:cubicBezTo>
                    <a:pt x="40499" y="213232"/>
                    <a:pt x="35034" y="218697"/>
                    <a:pt x="28317" y="218697"/>
                  </a:cubicBezTo>
                  <a:close/>
                  <a:moveTo>
                    <a:pt x="89123" y="341135"/>
                  </a:moveTo>
                  <a:cubicBezTo>
                    <a:pt x="86107" y="344151"/>
                    <a:pt x="81639" y="345376"/>
                    <a:pt x="77503" y="344331"/>
                  </a:cubicBezTo>
                  <a:cubicBezTo>
                    <a:pt x="73399" y="343294"/>
                    <a:pt x="70037" y="340066"/>
                    <a:pt x="68831" y="336009"/>
                  </a:cubicBezTo>
                  <a:cubicBezTo>
                    <a:pt x="67617" y="331929"/>
                    <a:pt x="68656" y="327406"/>
                    <a:pt x="71540" y="324275"/>
                  </a:cubicBezTo>
                  <a:cubicBezTo>
                    <a:pt x="74435" y="321132"/>
                    <a:pt x="78843" y="319722"/>
                    <a:pt x="83025" y="320595"/>
                  </a:cubicBezTo>
                  <a:cubicBezTo>
                    <a:pt x="87257" y="321480"/>
                    <a:pt x="90797" y="324677"/>
                    <a:pt x="92114" y="328794"/>
                  </a:cubicBezTo>
                  <a:cubicBezTo>
                    <a:pt x="93494" y="333106"/>
                    <a:pt x="92322" y="337935"/>
                    <a:pt x="89123" y="341135"/>
                  </a:cubicBezTo>
                  <a:close/>
                  <a:moveTo>
                    <a:pt x="320595" y="330003"/>
                  </a:moveTo>
                  <a:cubicBezTo>
                    <a:pt x="321480" y="325771"/>
                    <a:pt x="324677" y="322231"/>
                    <a:pt x="328794" y="320914"/>
                  </a:cubicBezTo>
                  <a:cubicBezTo>
                    <a:pt x="333106" y="319534"/>
                    <a:pt x="337935" y="320706"/>
                    <a:pt x="341135" y="323905"/>
                  </a:cubicBezTo>
                  <a:cubicBezTo>
                    <a:pt x="344150" y="326921"/>
                    <a:pt x="345376" y="331390"/>
                    <a:pt x="344331" y="335526"/>
                  </a:cubicBezTo>
                  <a:cubicBezTo>
                    <a:pt x="343294" y="339629"/>
                    <a:pt x="340066" y="342992"/>
                    <a:pt x="336009" y="344198"/>
                  </a:cubicBezTo>
                  <a:cubicBezTo>
                    <a:pt x="331929" y="345411"/>
                    <a:pt x="327406" y="344373"/>
                    <a:pt x="324275" y="341488"/>
                  </a:cubicBezTo>
                  <a:cubicBezTo>
                    <a:pt x="321132" y="338593"/>
                    <a:pt x="319722" y="334186"/>
                    <a:pt x="320595" y="330003"/>
                  </a:cubicBezTo>
                  <a:close/>
                  <a:moveTo>
                    <a:pt x="194332" y="28317"/>
                  </a:moveTo>
                  <a:cubicBezTo>
                    <a:pt x="194332" y="21599"/>
                    <a:pt x="199797" y="16134"/>
                    <a:pt x="206515" y="16134"/>
                  </a:cubicBezTo>
                  <a:cubicBezTo>
                    <a:pt x="213232" y="16134"/>
                    <a:pt x="218697" y="21599"/>
                    <a:pt x="218697" y="28317"/>
                  </a:cubicBezTo>
                  <a:cubicBezTo>
                    <a:pt x="218697" y="35034"/>
                    <a:pt x="213232" y="40500"/>
                    <a:pt x="206515" y="40500"/>
                  </a:cubicBezTo>
                  <a:cubicBezTo>
                    <a:pt x="199797" y="40499"/>
                    <a:pt x="194332" y="35034"/>
                    <a:pt x="194332" y="28317"/>
                  </a:cubicBezTo>
                  <a:close/>
                  <a:moveTo>
                    <a:pt x="218697" y="384712"/>
                  </a:moveTo>
                  <a:cubicBezTo>
                    <a:pt x="218697" y="391430"/>
                    <a:pt x="213232" y="396895"/>
                    <a:pt x="206515" y="396895"/>
                  </a:cubicBezTo>
                  <a:cubicBezTo>
                    <a:pt x="199797" y="396895"/>
                    <a:pt x="194332" y="391431"/>
                    <a:pt x="194332" y="384712"/>
                  </a:cubicBezTo>
                  <a:cubicBezTo>
                    <a:pt x="194332" y="377995"/>
                    <a:pt x="199796" y="372529"/>
                    <a:pt x="206515" y="372529"/>
                  </a:cubicBezTo>
                  <a:cubicBezTo>
                    <a:pt x="213232" y="372530"/>
                    <a:pt x="218697" y="377995"/>
                    <a:pt x="218697" y="384712"/>
                  </a:cubicBezTo>
                  <a:close/>
                  <a:moveTo>
                    <a:pt x="206515" y="315896"/>
                  </a:moveTo>
                  <a:cubicBezTo>
                    <a:pt x="146201" y="315896"/>
                    <a:pt x="97133" y="266828"/>
                    <a:pt x="97133" y="206515"/>
                  </a:cubicBezTo>
                  <a:cubicBezTo>
                    <a:pt x="97133" y="146201"/>
                    <a:pt x="146201" y="97133"/>
                    <a:pt x="206515" y="97133"/>
                  </a:cubicBezTo>
                  <a:cubicBezTo>
                    <a:pt x="266828" y="97133"/>
                    <a:pt x="315896" y="146201"/>
                    <a:pt x="315896" y="206515"/>
                  </a:cubicBezTo>
                  <a:cubicBezTo>
                    <a:pt x="315896" y="266828"/>
                    <a:pt x="266828" y="315896"/>
                    <a:pt x="206515" y="315896"/>
                  </a:cubicBezTo>
                  <a:close/>
                  <a:moveTo>
                    <a:pt x="384712" y="218697"/>
                  </a:moveTo>
                  <a:cubicBezTo>
                    <a:pt x="377995" y="218697"/>
                    <a:pt x="372529" y="213232"/>
                    <a:pt x="372529" y="206515"/>
                  </a:cubicBezTo>
                  <a:cubicBezTo>
                    <a:pt x="372529" y="199797"/>
                    <a:pt x="377994" y="194332"/>
                    <a:pt x="384712" y="194332"/>
                  </a:cubicBezTo>
                  <a:cubicBezTo>
                    <a:pt x="391430" y="194332"/>
                    <a:pt x="396895" y="199796"/>
                    <a:pt x="396895" y="206515"/>
                  </a:cubicBezTo>
                  <a:cubicBezTo>
                    <a:pt x="396895" y="213232"/>
                    <a:pt x="391431" y="218697"/>
                    <a:pt x="384712" y="2186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47"/>
            <p:cNvSpPr/>
            <p:nvPr/>
          </p:nvSpPr>
          <p:spPr>
            <a:xfrm>
              <a:off x="2968927" y="4527954"/>
              <a:ext cx="186232" cy="186232"/>
            </a:xfrm>
            <a:custGeom>
              <a:avLst/>
              <a:gdLst/>
              <a:ahLst/>
              <a:cxnLst/>
              <a:rect l="l" t="t" r="r" b="b"/>
              <a:pathLst>
                <a:path w="186232" h="186232" extrusionOk="0">
                  <a:moveTo>
                    <a:pt x="93116" y="0"/>
                  </a:moveTo>
                  <a:cubicBezTo>
                    <a:pt x="41772" y="0"/>
                    <a:pt x="0" y="41772"/>
                    <a:pt x="0" y="93116"/>
                  </a:cubicBezTo>
                  <a:cubicBezTo>
                    <a:pt x="0" y="144461"/>
                    <a:pt x="41772" y="186233"/>
                    <a:pt x="93116" y="186233"/>
                  </a:cubicBezTo>
                  <a:cubicBezTo>
                    <a:pt x="144461" y="186233"/>
                    <a:pt x="186233" y="144460"/>
                    <a:pt x="186233" y="93116"/>
                  </a:cubicBezTo>
                  <a:cubicBezTo>
                    <a:pt x="186233" y="41772"/>
                    <a:pt x="144460" y="0"/>
                    <a:pt x="93116" y="0"/>
                  </a:cubicBezTo>
                  <a:close/>
                  <a:moveTo>
                    <a:pt x="93116" y="170099"/>
                  </a:moveTo>
                  <a:cubicBezTo>
                    <a:pt x="50669" y="170099"/>
                    <a:pt x="16134" y="135564"/>
                    <a:pt x="16134" y="93116"/>
                  </a:cubicBezTo>
                  <a:cubicBezTo>
                    <a:pt x="16134" y="50669"/>
                    <a:pt x="50669" y="16134"/>
                    <a:pt x="93116" y="16134"/>
                  </a:cubicBezTo>
                  <a:cubicBezTo>
                    <a:pt x="135564" y="16134"/>
                    <a:pt x="170099" y="50669"/>
                    <a:pt x="170099" y="93116"/>
                  </a:cubicBezTo>
                  <a:cubicBezTo>
                    <a:pt x="170099" y="135564"/>
                    <a:pt x="135564" y="170099"/>
                    <a:pt x="93116" y="1700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0" name="Google Shape;1140;p47"/>
            <p:cNvSpPr/>
            <p:nvPr/>
          </p:nvSpPr>
          <p:spPr>
            <a:xfrm>
              <a:off x="3033598" y="4564601"/>
              <a:ext cx="56893" cy="112937"/>
            </a:xfrm>
            <a:custGeom>
              <a:avLst/>
              <a:gdLst/>
              <a:ahLst/>
              <a:cxnLst/>
              <a:rect l="l" t="t" r="r" b="b"/>
              <a:pathLst>
                <a:path w="56893" h="112937" extrusionOk="0">
                  <a:moveTo>
                    <a:pt x="38922" y="48430"/>
                  </a:moveTo>
                  <a:cubicBezTo>
                    <a:pt x="31927" y="45957"/>
                    <a:pt x="24194" y="42972"/>
                    <a:pt x="19873" y="39584"/>
                  </a:cubicBezTo>
                  <a:cubicBezTo>
                    <a:pt x="18593" y="38579"/>
                    <a:pt x="18046" y="36242"/>
                    <a:pt x="18513" y="33768"/>
                  </a:cubicBezTo>
                  <a:cubicBezTo>
                    <a:pt x="18748" y="32521"/>
                    <a:pt x="19842" y="28355"/>
                    <a:pt x="24084" y="27078"/>
                  </a:cubicBezTo>
                  <a:cubicBezTo>
                    <a:pt x="32371" y="24582"/>
                    <a:pt x="37101" y="28406"/>
                    <a:pt x="37965" y="29198"/>
                  </a:cubicBezTo>
                  <a:cubicBezTo>
                    <a:pt x="37965" y="29198"/>
                    <a:pt x="37973" y="29206"/>
                    <a:pt x="37973" y="29206"/>
                  </a:cubicBezTo>
                  <a:cubicBezTo>
                    <a:pt x="41258" y="32216"/>
                    <a:pt x="46357" y="31992"/>
                    <a:pt x="49367" y="28707"/>
                  </a:cubicBezTo>
                  <a:cubicBezTo>
                    <a:pt x="52378" y="25424"/>
                    <a:pt x="52152" y="20317"/>
                    <a:pt x="48869" y="17306"/>
                  </a:cubicBezTo>
                  <a:cubicBezTo>
                    <a:pt x="47192" y="15769"/>
                    <a:pt x="42786" y="12284"/>
                    <a:pt x="36037" y="10786"/>
                  </a:cubicBezTo>
                  <a:lnTo>
                    <a:pt x="36037" y="8067"/>
                  </a:lnTo>
                  <a:cubicBezTo>
                    <a:pt x="36037" y="3612"/>
                    <a:pt x="32425" y="0"/>
                    <a:pt x="27970" y="0"/>
                  </a:cubicBezTo>
                  <a:cubicBezTo>
                    <a:pt x="23514" y="0"/>
                    <a:pt x="19903" y="3612"/>
                    <a:pt x="19903" y="8067"/>
                  </a:cubicBezTo>
                  <a:lnTo>
                    <a:pt x="19903" y="11499"/>
                  </a:lnTo>
                  <a:cubicBezTo>
                    <a:pt x="1021" y="16914"/>
                    <a:pt x="-3453" y="41793"/>
                    <a:pt x="9917" y="52280"/>
                  </a:cubicBezTo>
                  <a:cubicBezTo>
                    <a:pt x="14879" y="56171"/>
                    <a:pt x="21726" y="59463"/>
                    <a:pt x="33547" y="63641"/>
                  </a:cubicBezTo>
                  <a:cubicBezTo>
                    <a:pt x="41176" y="66339"/>
                    <a:pt x="41012" y="72505"/>
                    <a:pt x="40589" y="75031"/>
                  </a:cubicBezTo>
                  <a:cubicBezTo>
                    <a:pt x="39722" y="80185"/>
                    <a:pt x="35386" y="85754"/>
                    <a:pt x="27915" y="85804"/>
                  </a:cubicBezTo>
                  <a:cubicBezTo>
                    <a:pt x="20487" y="85857"/>
                    <a:pt x="18176" y="85487"/>
                    <a:pt x="12484" y="81763"/>
                  </a:cubicBezTo>
                  <a:cubicBezTo>
                    <a:pt x="8756" y="79323"/>
                    <a:pt x="3757" y="80370"/>
                    <a:pt x="1317" y="84097"/>
                  </a:cubicBezTo>
                  <a:cubicBezTo>
                    <a:pt x="-1121" y="87824"/>
                    <a:pt x="-78" y="92824"/>
                    <a:pt x="3652" y="95264"/>
                  </a:cubicBezTo>
                  <a:cubicBezTo>
                    <a:pt x="9820" y="99298"/>
                    <a:pt x="14392" y="100971"/>
                    <a:pt x="19904" y="101600"/>
                  </a:cubicBezTo>
                  <a:lnTo>
                    <a:pt x="19904" y="104871"/>
                  </a:lnTo>
                  <a:cubicBezTo>
                    <a:pt x="19904" y="109326"/>
                    <a:pt x="23515" y="112938"/>
                    <a:pt x="27970" y="112938"/>
                  </a:cubicBezTo>
                  <a:cubicBezTo>
                    <a:pt x="32426" y="112938"/>
                    <a:pt x="36037" y="109326"/>
                    <a:pt x="36037" y="104871"/>
                  </a:cubicBezTo>
                  <a:lnTo>
                    <a:pt x="36037" y="100796"/>
                  </a:lnTo>
                  <a:cubicBezTo>
                    <a:pt x="47505" y="97498"/>
                    <a:pt x="54846" y="87536"/>
                    <a:pt x="56499" y="77705"/>
                  </a:cubicBezTo>
                  <a:cubicBezTo>
                    <a:pt x="58687" y="64684"/>
                    <a:pt x="51624" y="52919"/>
                    <a:pt x="38922" y="484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824F6766-71EA-5B69-F155-2B399612AB30}"/>
              </a:ext>
            </a:extLst>
          </p:cNvPr>
          <p:cNvSpPr txBox="1"/>
          <p:nvPr/>
        </p:nvSpPr>
        <p:spPr>
          <a:xfrm>
            <a:off x="894701" y="1048864"/>
            <a:ext cx="7704000" cy="954107"/>
          </a:xfrm>
          <a:prstGeom prst="rect">
            <a:avLst/>
          </a:prstGeom>
          <a:noFill/>
        </p:spPr>
        <p:txBody>
          <a:bodyPr wrap="square" rtlCol="0">
            <a:spAutoFit/>
          </a:bodyPr>
          <a:lstStyle/>
          <a:p>
            <a:r>
              <a:rPr lang="en-US" dirty="0">
                <a:solidFill>
                  <a:schemeClr val="bg1"/>
                </a:solidFill>
                <a:latin typeface="Inter" panose="020B0604020202020204" charset="0"/>
                <a:ea typeface="Inter" panose="020B0604020202020204" charset="0"/>
              </a:rPr>
              <a:t>A license plate recognition (LPR) system, also known as automatic number plate recognition (ANPR), is a technology that uses cameras to automatically read and identify vehicle license plates. It works like this:</a:t>
            </a:r>
          </a:p>
          <a:p>
            <a:endParaRPr lang="en-IN" dirty="0">
              <a:solidFill>
                <a:schemeClr val="bg1"/>
              </a:solidFill>
              <a:latin typeface="Inter" panose="020B0604020202020204" charset="0"/>
              <a:ea typeface="Inter"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5"/>
          <p:cNvSpPr/>
          <p:nvPr/>
        </p:nvSpPr>
        <p:spPr>
          <a:xfrm>
            <a:off x="2235750" y="152390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046" name="Google Shape;104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Uses Of LPR</a:t>
            </a:r>
            <a:endParaRPr dirty="0"/>
          </a:p>
        </p:txBody>
      </p:sp>
      <p:sp>
        <p:nvSpPr>
          <p:cNvPr id="1047" name="Google Shape;1047;p45"/>
          <p:cNvSpPr txBox="1">
            <a:spLocks noGrp="1"/>
          </p:cNvSpPr>
          <p:nvPr>
            <p:ph type="subTitle" idx="1"/>
          </p:nvPr>
        </p:nvSpPr>
        <p:spPr>
          <a:xfrm>
            <a:off x="4516154" y="2775980"/>
            <a:ext cx="3738351" cy="132390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Clr>
                <a:schemeClr val="dk1"/>
              </a:buClr>
              <a:buSzPts val="1100"/>
              <a:buFont typeface="Arial" panose="020B0604020202020204" pitchFamily="34" charset="0"/>
              <a:buChar char="•"/>
            </a:pPr>
            <a:r>
              <a:rPr lang="en-US" dirty="0"/>
              <a:t>Toll collection: LPR can be used to automate toll collection on highways and bridges.</a:t>
            </a:r>
          </a:p>
          <a:p>
            <a:pPr marL="171450" lvl="0" indent="-171450" algn="ctr" rtl="0">
              <a:spcBef>
                <a:spcPts val="0"/>
              </a:spcBef>
              <a:spcAft>
                <a:spcPts val="0"/>
              </a:spcAft>
              <a:buClr>
                <a:schemeClr val="dk1"/>
              </a:buClr>
              <a:buSzPts val="1100"/>
              <a:buFont typeface="Arial" panose="020B0604020202020204" pitchFamily="34" charset="0"/>
              <a:buChar char="•"/>
            </a:pPr>
            <a:r>
              <a:rPr lang="en-US" dirty="0"/>
              <a:t>Congestion pricing: LPR can be used to enforce congestion pricing schemes, where drivers are charged a fee to enter busy areas during peak hours.</a:t>
            </a:r>
          </a:p>
          <a:p>
            <a:pPr marL="171450" lvl="0" indent="-171450" algn="ctr" rtl="0">
              <a:spcBef>
                <a:spcPts val="0"/>
              </a:spcBef>
              <a:spcAft>
                <a:spcPts val="0"/>
              </a:spcAft>
              <a:buClr>
                <a:schemeClr val="dk1"/>
              </a:buClr>
              <a:buSzPts val="1100"/>
              <a:buFont typeface="Arial" panose="020B0604020202020204" pitchFamily="34" charset="0"/>
              <a:buChar char="•"/>
            </a:pPr>
            <a:r>
              <a:rPr lang="en-US" dirty="0"/>
              <a:t>Traffic monitoring: LPR data can be used to track traffic flow and identify bottlenecks.</a:t>
            </a:r>
          </a:p>
        </p:txBody>
      </p:sp>
      <p:sp>
        <p:nvSpPr>
          <p:cNvPr id="1048" name="Google Shape;1048;p45"/>
          <p:cNvSpPr txBox="1">
            <a:spLocks noGrp="1"/>
          </p:cNvSpPr>
          <p:nvPr>
            <p:ph type="subTitle" idx="2"/>
          </p:nvPr>
        </p:nvSpPr>
        <p:spPr>
          <a:xfrm>
            <a:off x="505102" y="2775980"/>
            <a:ext cx="3894725" cy="198906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Clr>
                <a:schemeClr val="dk1"/>
              </a:buClr>
              <a:buSzPts val="1100"/>
              <a:buFont typeface="Arial" panose="020B0604020202020204" pitchFamily="34" charset="0"/>
              <a:buChar char="•"/>
            </a:pPr>
            <a:r>
              <a:rPr lang="en-US" dirty="0"/>
              <a:t>Finding stolen vehicles: Police can compare LPR data with databases of stolen vehicles to quickly identify and apprehend criminals.</a:t>
            </a:r>
          </a:p>
          <a:p>
            <a:pPr marL="171450" lvl="0" indent="-171450" algn="ctr" rtl="0">
              <a:spcBef>
                <a:spcPts val="0"/>
              </a:spcBef>
              <a:spcAft>
                <a:spcPts val="0"/>
              </a:spcAft>
              <a:buClr>
                <a:schemeClr val="dk1"/>
              </a:buClr>
              <a:buSzPts val="1100"/>
              <a:buFont typeface="Arial" panose="020B0604020202020204" pitchFamily="34" charset="0"/>
              <a:buChar char="•"/>
            </a:pPr>
            <a:r>
              <a:rPr lang="en-US" dirty="0"/>
              <a:t>Investigating crimes: LPR systems can track the movements of vehicles involved in criminal activity, providing valuable evidence for investigations.</a:t>
            </a:r>
          </a:p>
          <a:p>
            <a:pPr marL="171450" lvl="0" indent="-171450" algn="ctr" rtl="0">
              <a:spcBef>
                <a:spcPts val="0"/>
              </a:spcBef>
              <a:spcAft>
                <a:spcPts val="0"/>
              </a:spcAft>
              <a:buClr>
                <a:schemeClr val="dk1"/>
              </a:buClr>
              <a:buSzPts val="1100"/>
              <a:buFont typeface="Arial" panose="020B0604020202020204" pitchFamily="34" charset="0"/>
              <a:buChar char="•"/>
            </a:pPr>
            <a:r>
              <a:rPr lang="en-US" dirty="0"/>
              <a:t>Enforcing traffic laws: LPR can be used to automatically identify vehicles that are speeding, running red lights, or parked illegally.</a:t>
            </a:r>
          </a:p>
        </p:txBody>
      </p:sp>
      <p:sp>
        <p:nvSpPr>
          <p:cNvPr id="1049" name="Google Shape;1049;p45"/>
          <p:cNvSpPr txBox="1">
            <a:spLocks noGrp="1"/>
          </p:cNvSpPr>
          <p:nvPr>
            <p:ph type="subTitle" idx="3"/>
          </p:nvPr>
        </p:nvSpPr>
        <p:spPr>
          <a:xfrm>
            <a:off x="720000" y="2339000"/>
            <a:ext cx="3675288"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Law Enforcement </a:t>
            </a:r>
            <a:endParaRPr dirty="0"/>
          </a:p>
        </p:txBody>
      </p:sp>
      <p:sp>
        <p:nvSpPr>
          <p:cNvPr id="1050" name="Google Shape;1050;p45"/>
          <p:cNvSpPr txBox="1">
            <a:spLocks noGrp="1"/>
          </p:cNvSpPr>
          <p:nvPr>
            <p:ph type="subTitle" idx="4"/>
          </p:nvPr>
        </p:nvSpPr>
        <p:spPr>
          <a:xfrm>
            <a:off x="4748705" y="2339000"/>
            <a:ext cx="35058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Traffic Managemen</a:t>
            </a:r>
            <a:endParaRPr dirty="0"/>
          </a:p>
        </p:txBody>
      </p:sp>
      <p:sp>
        <p:nvSpPr>
          <p:cNvPr id="1051" name="Google Shape;1051;p45"/>
          <p:cNvSpPr/>
          <p:nvPr/>
        </p:nvSpPr>
        <p:spPr>
          <a:xfrm>
            <a:off x="6094925" y="152390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grpSp>
        <p:nvGrpSpPr>
          <p:cNvPr id="1052" name="Google Shape;1052;p45"/>
          <p:cNvGrpSpPr/>
          <p:nvPr/>
        </p:nvGrpSpPr>
        <p:grpSpPr>
          <a:xfrm>
            <a:off x="6299029" y="1648737"/>
            <a:ext cx="405091" cy="413029"/>
            <a:chOff x="6977743" y="3164651"/>
            <a:chExt cx="405091" cy="413029"/>
          </a:xfrm>
        </p:grpSpPr>
        <p:sp>
          <p:nvSpPr>
            <p:cNvPr id="1053" name="Google Shape;1053;p45"/>
            <p:cNvSpPr/>
            <p:nvPr/>
          </p:nvSpPr>
          <p:spPr>
            <a:xfrm>
              <a:off x="6977743" y="3164651"/>
              <a:ext cx="405091" cy="413029"/>
            </a:xfrm>
            <a:custGeom>
              <a:avLst/>
              <a:gdLst/>
              <a:ahLst/>
              <a:cxnLst/>
              <a:rect l="l" t="t" r="r" b="b"/>
              <a:pathLst>
                <a:path w="405091" h="413029" extrusionOk="0">
                  <a:moveTo>
                    <a:pt x="397024" y="333392"/>
                  </a:moveTo>
                  <a:lnTo>
                    <a:pt x="389215" y="333392"/>
                  </a:lnTo>
                  <a:lnTo>
                    <a:pt x="389215" y="132953"/>
                  </a:lnTo>
                  <a:cubicBezTo>
                    <a:pt x="389215" y="112166"/>
                    <a:pt x="372303" y="95255"/>
                    <a:pt x="351516" y="95255"/>
                  </a:cubicBezTo>
                  <a:lnTo>
                    <a:pt x="278085" y="95255"/>
                  </a:lnTo>
                  <a:lnTo>
                    <a:pt x="278085" y="39818"/>
                  </a:lnTo>
                  <a:cubicBezTo>
                    <a:pt x="278085" y="17863"/>
                    <a:pt x="260222" y="0"/>
                    <a:pt x="238265" y="0"/>
                  </a:cubicBezTo>
                  <a:lnTo>
                    <a:pt x="166824" y="0"/>
                  </a:lnTo>
                  <a:cubicBezTo>
                    <a:pt x="144868" y="0"/>
                    <a:pt x="127006" y="17863"/>
                    <a:pt x="127006" y="39818"/>
                  </a:cubicBezTo>
                  <a:lnTo>
                    <a:pt x="127006" y="95255"/>
                  </a:lnTo>
                  <a:lnTo>
                    <a:pt x="53574" y="95255"/>
                  </a:lnTo>
                  <a:cubicBezTo>
                    <a:pt x="32787" y="95255"/>
                    <a:pt x="15876" y="112166"/>
                    <a:pt x="15876" y="132953"/>
                  </a:cubicBezTo>
                  <a:lnTo>
                    <a:pt x="15876" y="333392"/>
                  </a:lnTo>
                  <a:lnTo>
                    <a:pt x="8067" y="333392"/>
                  </a:lnTo>
                  <a:cubicBezTo>
                    <a:pt x="3612" y="333392"/>
                    <a:pt x="0" y="337004"/>
                    <a:pt x="0" y="341459"/>
                  </a:cubicBezTo>
                  <a:cubicBezTo>
                    <a:pt x="0" y="380922"/>
                    <a:pt x="32107" y="413029"/>
                    <a:pt x="71570" y="413029"/>
                  </a:cubicBezTo>
                  <a:lnTo>
                    <a:pt x="333521" y="413029"/>
                  </a:lnTo>
                  <a:cubicBezTo>
                    <a:pt x="372985" y="413029"/>
                    <a:pt x="405092" y="380922"/>
                    <a:pt x="405092" y="341459"/>
                  </a:cubicBezTo>
                  <a:cubicBezTo>
                    <a:pt x="405091" y="337004"/>
                    <a:pt x="401480" y="333392"/>
                    <a:pt x="397024" y="333392"/>
                  </a:cubicBezTo>
                  <a:close/>
                  <a:moveTo>
                    <a:pt x="278085" y="111389"/>
                  </a:moveTo>
                  <a:lnTo>
                    <a:pt x="351516" y="111389"/>
                  </a:lnTo>
                  <a:cubicBezTo>
                    <a:pt x="363407" y="111389"/>
                    <a:pt x="373081" y="121063"/>
                    <a:pt x="373081" y="132953"/>
                  </a:cubicBezTo>
                  <a:lnTo>
                    <a:pt x="373081" y="134944"/>
                  </a:lnTo>
                  <a:lnTo>
                    <a:pt x="278085" y="134944"/>
                  </a:lnTo>
                  <a:close/>
                  <a:moveTo>
                    <a:pt x="143140" y="39818"/>
                  </a:moveTo>
                  <a:cubicBezTo>
                    <a:pt x="143140" y="26759"/>
                    <a:pt x="153765" y="16134"/>
                    <a:pt x="166825" y="16134"/>
                  </a:cubicBezTo>
                  <a:lnTo>
                    <a:pt x="238266" y="16134"/>
                  </a:lnTo>
                  <a:cubicBezTo>
                    <a:pt x="251327" y="16134"/>
                    <a:pt x="261951" y="26759"/>
                    <a:pt x="261951" y="39818"/>
                  </a:cubicBezTo>
                  <a:lnTo>
                    <a:pt x="261951" y="190639"/>
                  </a:lnTo>
                  <a:cubicBezTo>
                    <a:pt x="261951" y="203698"/>
                    <a:pt x="251326" y="214323"/>
                    <a:pt x="238266" y="214323"/>
                  </a:cubicBezTo>
                  <a:lnTo>
                    <a:pt x="166825" y="214323"/>
                  </a:lnTo>
                  <a:cubicBezTo>
                    <a:pt x="153765" y="214323"/>
                    <a:pt x="143140" y="203698"/>
                    <a:pt x="143140" y="190639"/>
                  </a:cubicBezTo>
                  <a:lnTo>
                    <a:pt x="143140" y="39818"/>
                  </a:lnTo>
                  <a:close/>
                  <a:moveTo>
                    <a:pt x="32010" y="132953"/>
                  </a:moveTo>
                  <a:cubicBezTo>
                    <a:pt x="32010" y="121063"/>
                    <a:pt x="41684" y="111389"/>
                    <a:pt x="53574" y="111389"/>
                  </a:cubicBezTo>
                  <a:lnTo>
                    <a:pt x="127006" y="111389"/>
                  </a:lnTo>
                  <a:lnTo>
                    <a:pt x="127006" y="134944"/>
                  </a:lnTo>
                  <a:lnTo>
                    <a:pt x="32010" y="134944"/>
                  </a:lnTo>
                  <a:close/>
                  <a:moveTo>
                    <a:pt x="32010" y="151077"/>
                  </a:moveTo>
                  <a:lnTo>
                    <a:pt x="127006" y="151077"/>
                  </a:lnTo>
                  <a:lnTo>
                    <a:pt x="127006" y="190639"/>
                  </a:lnTo>
                  <a:cubicBezTo>
                    <a:pt x="127006" y="212595"/>
                    <a:pt x="144869" y="230456"/>
                    <a:pt x="166825" y="230456"/>
                  </a:cubicBezTo>
                  <a:lnTo>
                    <a:pt x="238266" y="230456"/>
                  </a:lnTo>
                  <a:cubicBezTo>
                    <a:pt x="260223" y="230456"/>
                    <a:pt x="278085" y="212594"/>
                    <a:pt x="278085" y="190639"/>
                  </a:cubicBezTo>
                  <a:lnTo>
                    <a:pt x="278085" y="151077"/>
                  </a:lnTo>
                  <a:lnTo>
                    <a:pt x="373081" y="151077"/>
                  </a:lnTo>
                  <a:lnTo>
                    <a:pt x="373081" y="333392"/>
                  </a:lnTo>
                  <a:lnTo>
                    <a:pt x="254142" y="333392"/>
                  </a:lnTo>
                  <a:cubicBezTo>
                    <a:pt x="249687" y="333392"/>
                    <a:pt x="246075" y="337004"/>
                    <a:pt x="246075" y="341459"/>
                  </a:cubicBezTo>
                  <a:lnTo>
                    <a:pt x="246075" y="357206"/>
                  </a:lnTo>
                  <a:lnTo>
                    <a:pt x="159016" y="357206"/>
                  </a:lnTo>
                  <a:lnTo>
                    <a:pt x="159016" y="341459"/>
                  </a:lnTo>
                  <a:cubicBezTo>
                    <a:pt x="159016" y="337004"/>
                    <a:pt x="155405" y="333392"/>
                    <a:pt x="150949" y="333392"/>
                  </a:cubicBezTo>
                  <a:lnTo>
                    <a:pt x="32010" y="333392"/>
                  </a:lnTo>
                  <a:close/>
                  <a:moveTo>
                    <a:pt x="333520" y="396895"/>
                  </a:moveTo>
                  <a:lnTo>
                    <a:pt x="71570" y="396895"/>
                  </a:lnTo>
                  <a:cubicBezTo>
                    <a:pt x="43742" y="396895"/>
                    <a:pt x="20636" y="376285"/>
                    <a:pt x="16720" y="349526"/>
                  </a:cubicBezTo>
                  <a:lnTo>
                    <a:pt x="142882" y="349526"/>
                  </a:lnTo>
                  <a:lnTo>
                    <a:pt x="142882" y="365273"/>
                  </a:lnTo>
                  <a:cubicBezTo>
                    <a:pt x="142882" y="369727"/>
                    <a:pt x="146495" y="373340"/>
                    <a:pt x="150949" y="373340"/>
                  </a:cubicBezTo>
                  <a:lnTo>
                    <a:pt x="254142" y="373340"/>
                  </a:lnTo>
                  <a:cubicBezTo>
                    <a:pt x="258596" y="373340"/>
                    <a:pt x="262209" y="369727"/>
                    <a:pt x="262209" y="365273"/>
                  </a:cubicBezTo>
                  <a:lnTo>
                    <a:pt x="262209" y="349526"/>
                  </a:lnTo>
                  <a:lnTo>
                    <a:pt x="388372" y="349526"/>
                  </a:lnTo>
                  <a:cubicBezTo>
                    <a:pt x="384455" y="376285"/>
                    <a:pt x="361349" y="396895"/>
                    <a:pt x="333520" y="3968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5"/>
            <p:cNvSpPr/>
            <p:nvPr/>
          </p:nvSpPr>
          <p:spPr>
            <a:xfrm>
              <a:off x="7033309" y="3418663"/>
              <a:ext cx="293959" cy="55823"/>
            </a:xfrm>
            <a:custGeom>
              <a:avLst/>
              <a:gdLst/>
              <a:ahLst/>
              <a:cxnLst/>
              <a:rect l="l" t="t" r="r" b="b"/>
              <a:pathLst>
                <a:path w="293959" h="55823" extrusionOk="0">
                  <a:moveTo>
                    <a:pt x="293960" y="47756"/>
                  </a:moveTo>
                  <a:lnTo>
                    <a:pt x="293960" y="8067"/>
                  </a:lnTo>
                  <a:cubicBezTo>
                    <a:pt x="293960" y="3612"/>
                    <a:pt x="290348" y="0"/>
                    <a:pt x="285893" y="0"/>
                  </a:cubicBezTo>
                  <a:lnTo>
                    <a:pt x="8067" y="0"/>
                  </a:lnTo>
                  <a:cubicBezTo>
                    <a:pt x="3612" y="0"/>
                    <a:pt x="0" y="3612"/>
                    <a:pt x="0" y="8067"/>
                  </a:cubicBezTo>
                  <a:lnTo>
                    <a:pt x="0" y="47756"/>
                  </a:lnTo>
                  <a:cubicBezTo>
                    <a:pt x="0" y="52211"/>
                    <a:pt x="3612" y="55823"/>
                    <a:pt x="8067" y="55823"/>
                  </a:cubicBezTo>
                  <a:lnTo>
                    <a:pt x="285893" y="55823"/>
                  </a:lnTo>
                  <a:cubicBezTo>
                    <a:pt x="290348" y="55823"/>
                    <a:pt x="293960" y="52212"/>
                    <a:pt x="293960" y="47756"/>
                  </a:cubicBezTo>
                  <a:close/>
                  <a:moveTo>
                    <a:pt x="55565" y="39689"/>
                  </a:moveTo>
                  <a:lnTo>
                    <a:pt x="16134" y="39689"/>
                  </a:lnTo>
                  <a:lnTo>
                    <a:pt x="16134" y="16134"/>
                  </a:lnTo>
                  <a:lnTo>
                    <a:pt x="55565" y="16134"/>
                  </a:lnTo>
                  <a:close/>
                  <a:moveTo>
                    <a:pt x="111131" y="39689"/>
                  </a:moveTo>
                  <a:lnTo>
                    <a:pt x="71699" y="39689"/>
                  </a:lnTo>
                  <a:lnTo>
                    <a:pt x="71699" y="16134"/>
                  </a:lnTo>
                  <a:lnTo>
                    <a:pt x="111131" y="16134"/>
                  </a:lnTo>
                  <a:close/>
                  <a:moveTo>
                    <a:pt x="166696" y="39689"/>
                  </a:moveTo>
                  <a:lnTo>
                    <a:pt x="127265" y="39689"/>
                  </a:lnTo>
                  <a:lnTo>
                    <a:pt x="127265" y="16134"/>
                  </a:lnTo>
                  <a:lnTo>
                    <a:pt x="166696" y="16134"/>
                  </a:lnTo>
                  <a:close/>
                  <a:moveTo>
                    <a:pt x="222261" y="39689"/>
                  </a:moveTo>
                  <a:lnTo>
                    <a:pt x="182830" y="39689"/>
                  </a:lnTo>
                  <a:lnTo>
                    <a:pt x="182830" y="16134"/>
                  </a:lnTo>
                  <a:lnTo>
                    <a:pt x="222262" y="16134"/>
                  </a:lnTo>
                  <a:lnTo>
                    <a:pt x="222262" y="39689"/>
                  </a:lnTo>
                  <a:close/>
                  <a:moveTo>
                    <a:pt x="277826" y="39689"/>
                  </a:moveTo>
                  <a:lnTo>
                    <a:pt x="238395" y="39689"/>
                  </a:lnTo>
                  <a:lnTo>
                    <a:pt x="238395" y="16134"/>
                  </a:lnTo>
                  <a:lnTo>
                    <a:pt x="277826" y="1613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5"/>
            <p:cNvSpPr/>
            <p:nvPr/>
          </p:nvSpPr>
          <p:spPr>
            <a:xfrm>
              <a:off x="7160315" y="3347222"/>
              <a:ext cx="39947" cy="16133"/>
            </a:xfrm>
            <a:custGeom>
              <a:avLst/>
              <a:gdLst/>
              <a:ahLst/>
              <a:cxnLst/>
              <a:rect l="l" t="t" r="r" b="b"/>
              <a:pathLst>
                <a:path w="39947" h="16133" extrusionOk="0">
                  <a:moveTo>
                    <a:pt x="31881" y="0"/>
                  </a:moveTo>
                  <a:lnTo>
                    <a:pt x="8067" y="0"/>
                  </a:lnTo>
                  <a:cubicBezTo>
                    <a:pt x="3612" y="0"/>
                    <a:pt x="0" y="3612"/>
                    <a:pt x="0" y="8067"/>
                  </a:cubicBezTo>
                  <a:cubicBezTo>
                    <a:pt x="0" y="12522"/>
                    <a:pt x="3612" y="16134"/>
                    <a:pt x="8067" y="16134"/>
                  </a:cubicBezTo>
                  <a:lnTo>
                    <a:pt x="31881" y="16134"/>
                  </a:lnTo>
                  <a:cubicBezTo>
                    <a:pt x="36335" y="16134"/>
                    <a:pt x="39948" y="12522"/>
                    <a:pt x="39948" y="8067"/>
                  </a:cubicBezTo>
                  <a:cubicBezTo>
                    <a:pt x="39948" y="3612"/>
                    <a:pt x="36335" y="0"/>
                    <a:pt x="318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5"/>
            <p:cNvSpPr/>
            <p:nvPr/>
          </p:nvSpPr>
          <p:spPr>
            <a:xfrm>
              <a:off x="7144439" y="3196401"/>
              <a:ext cx="16133" cy="16133"/>
            </a:xfrm>
            <a:custGeom>
              <a:avLst/>
              <a:gdLst/>
              <a:ahLst/>
              <a:cxnLst/>
              <a:rect l="l" t="t" r="r" b="b"/>
              <a:pathLst>
                <a:path w="16133" h="16133" extrusionOk="0">
                  <a:moveTo>
                    <a:pt x="16134" y="8067"/>
                  </a:moveTo>
                  <a:cubicBezTo>
                    <a:pt x="16134" y="12522"/>
                    <a:pt x="12522" y="16134"/>
                    <a:pt x="8067" y="16134"/>
                  </a:cubicBezTo>
                  <a:cubicBezTo>
                    <a:pt x="3612" y="16134"/>
                    <a:pt x="0" y="12522"/>
                    <a:pt x="0" y="8067"/>
                  </a:cubicBezTo>
                  <a:cubicBezTo>
                    <a:pt x="0" y="3612"/>
                    <a:pt x="3612" y="0"/>
                    <a:pt x="8067" y="0"/>
                  </a:cubicBezTo>
                  <a:cubicBezTo>
                    <a:pt x="12522" y="0"/>
                    <a:pt x="16134" y="3612"/>
                    <a:pt x="16134" y="80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5"/>
            <p:cNvSpPr/>
            <p:nvPr/>
          </p:nvSpPr>
          <p:spPr>
            <a:xfrm>
              <a:off x="7176191" y="3196401"/>
              <a:ext cx="39947" cy="16133"/>
            </a:xfrm>
            <a:custGeom>
              <a:avLst/>
              <a:gdLst/>
              <a:ahLst/>
              <a:cxnLst/>
              <a:rect l="l" t="t" r="r" b="b"/>
              <a:pathLst>
                <a:path w="39947" h="16133" extrusionOk="0">
                  <a:moveTo>
                    <a:pt x="8067" y="16134"/>
                  </a:moveTo>
                  <a:lnTo>
                    <a:pt x="31881" y="16134"/>
                  </a:lnTo>
                  <a:cubicBezTo>
                    <a:pt x="36335" y="16134"/>
                    <a:pt x="39948" y="12522"/>
                    <a:pt x="39948" y="8067"/>
                  </a:cubicBezTo>
                  <a:cubicBezTo>
                    <a:pt x="39948" y="3612"/>
                    <a:pt x="36335" y="0"/>
                    <a:pt x="31881" y="0"/>
                  </a:cubicBezTo>
                  <a:lnTo>
                    <a:pt x="8067" y="0"/>
                  </a:lnTo>
                  <a:cubicBezTo>
                    <a:pt x="3612" y="0"/>
                    <a:pt x="0" y="3612"/>
                    <a:pt x="0" y="8067"/>
                  </a:cubicBezTo>
                  <a:cubicBezTo>
                    <a:pt x="0" y="12522"/>
                    <a:pt x="3612" y="16134"/>
                    <a:pt x="8067"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45"/>
            <p:cNvSpPr/>
            <p:nvPr/>
          </p:nvSpPr>
          <p:spPr>
            <a:xfrm>
              <a:off x="7144440" y="3236092"/>
              <a:ext cx="71698" cy="16133"/>
            </a:xfrm>
            <a:custGeom>
              <a:avLst/>
              <a:gdLst/>
              <a:ahLst/>
              <a:cxnLst/>
              <a:rect l="l" t="t" r="r" b="b"/>
              <a:pathLst>
                <a:path w="71698" h="16133" extrusionOk="0">
                  <a:moveTo>
                    <a:pt x="63631" y="0"/>
                  </a:moveTo>
                  <a:lnTo>
                    <a:pt x="8067" y="0"/>
                  </a:lnTo>
                  <a:cubicBezTo>
                    <a:pt x="3612" y="0"/>
                    <a:pt x="0" y="3612"/>
                    <a:pt x="0" y="8067"/>
                  </a:cubicBezTo>
                  <a:cubicBezTo>
                    <a:pt x="0" y="12522"/>
                    <a:pt x="3612" y="16134"/>
                    <a:pt x="8067" y="16134"/>
                  </a:cubicBezTo>
                  <a:lnTo>
                    <a:pt x="63631" y="16134"/>
                  </a:lnTo>
                  <a:cubicBezTo>
                    <a:pt x="68086" y="16134"/>
                    <a:pt x="71698" y="12522"/>
                    <a:pt x="71698" y="8067"/>
                  </a:cubicBezTo>
                  <a:cubicBezTo>
                    <a:pt x="71698" y="3612"/>
                    <a:pt x="68086" y="0"/>
                    <a:pt x="636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45"/>
            <p:cNvSpPr/>
            <p:nvPr/>
          </p:nvSpPr>
          <p:spPr>
            <a:xfrm>
              <a:off x="7144440" y="3271812"/>
              <a:ext cx="71698" cy="16133"/>
            </a:xfrm>
            <a:custGeom>
              <a:avLst/>
              <a:gdLst/>
              <a:ahLst/>
              <a:cxnLst/>
              <a:rect l="l" t="t" r="r" b="b"/>
              <a:pathLst>
                <a:path w="71698" h="16133" extrusionOk="0">
                  <a:moveTo>
                    <a:pt x="63631" y="0"/>
                  </a:moveTo>
                  <a:lnTo>
                    <a:pt x="8067" y="0"/>
                  </a:lnTo>
                  <a:cubicBezTo>
                    <a:pt x="3612" y="0"/>
                    <a:pt x="0" y="3612"/>
                    <a:pt x="0" y="8067"/>
                  </a:cubicBezTo>
                  <a:cubicBezTo>
                    <a:pt x="0" y="12522"/>
                    <a:pt x="3612" y="16134"/>
                    <a:pt x="8067" y="16134"/>
                  </a:cubicBezTo>
                  <a:lnTo>
                    <a:pt x="63631" y="16134"/>
                  </a:lnTo>
                  <a:cubicBezTo>
                    <a:pt x="68086" y="16134"/>
                    <a:pt x="71698" y="12522"/>
                    <a:pt x="71698" y="8067"/>
                  </a:cubicBezTo>
                  <a:cubicBezTo>
                    <a:pt x="71698" y="3612"/>
                    <a:pt x="68086" y="0"/>
                    <a:pt x="636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5"/>
            <p:cNvSpPr/>
            <p:nvPr/>
          </p:nvSpPr>
          <p:spPr>
            <a:xfrm>
              <a:off x="7144440" y="3307533"/>
              <a:ext cx="71698" cy="16133"/>
            </a:xfrm>
            <a:custGeom>
              <a:avLst/>
              <a:gdLst/>
              <a:ahLst/>
              <a:cxnLst/>
              <a:rect l="l" t="t" r="r" b="b"/>
              <a:pathLst>
                <a:path w="71698" h="16133" extrusionOk="0">
                  <a:moveTo>
                    <a:pt x="63631" y="0"/>
                  </a:moveTo>
                  <a:lnTo>
                    <a:pt x="8067" y="0"/>
                  </a:lnTo>
                  <a:cubicBezTo>
                    <a:pt x="3612" y="0"/>
                    <a:pt x="0" y="3612"/>
                    <a:pt x="0" y="8067"/>
                  </a:cubicBezTo>
                  <a:cubicBezTo>
                    <a:pt x="0" y="12522"/>
                    <a:pt x="3612" y="16134"/>
                    <a:pt x="8067" y="16134"/>
                  </a:cubicBezTo>
                  <a:lnTo>
                    <a:pt x="63631" y="16134"/>
                  </a:lnTo>
                  <a:cubicBezTo>
                    <a:pt x="68086" y="16134"/>
                    <a:pt x="71698" y="12522"/>
                    <a:pt x="71698" y="8067"/>
                  </a:cubicBezTo>
                  <a:cubicBezTo>
                    <a:pt x="71698" y="3612"/>
                    <a:pt x="68086" y="0"/>
                    <a:pt x="6363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1" name="Google Shape;1061;p45"/>
          <p:cNvGrpSpPr/>
          <p:nvPr/>
        </p:nvGrpSpPr>
        <p:grpSpPr>
          <a:xfrm>
            <a:off x="2435886" y="1648737"/>
            <a:ext cx="413029" cy="413029"/>
            <a:chOff x="4228278" y="3789603"/>
            <a:chExt cx="413029" cy="413029"/>
          </a:xfrm>
        </p:grpSpPr>
        <p:sp>
          <p:nvSpPr>
            <p:cNvPr id="1062" name="Google Shape;1062;p45"/>
            <p:cNvSpPr/>
            <p:nvPr/>
          </p:nvSpPr>
          <p:spPr>
            <a:xfrm>
              <a:off x="4228278" y="3789603"/>
              <a:ext cx="413029" cy="413029"/>
            </a:xfrm>
            <a:custGeom>
              <a:avLst/>
              <a:gdLst/>
              <a:ahLst/>
              <a:cxnLst/>
              <a:rect l="l" t="t" r="r" b="b"/>
              <a:pathLst>
                <a:path w="413029" h="413029" extrusionOk="0">
                  <a:moveTo>
                    <a:pt x="404962" y="332096"/>
                  </a:moveTo>
                  <a:lnTo>
                    <a:pt x="396829" y="332096"/>
                  </a:lnTo>
                  <a:lnTo>
                    <a:pt x="396829" y="127403"/>
                  </a:lnTo>
                  <a:cubicBezTo>
                    <a:pt x="396829" y="106282"/>
                    <a:pt x="379645" y="89100"/>
                    <a:pt x="358525" y="89100"/>
                  </a:cubicBezTo>
                  <a:lnTo>
                    <a:pt x="356329" y="89100"/>
                  </a:lnTo>
                  <a:lnTo>
                    <a:pt x="356329" y="46136"/>
                  </a:lnTo>
                  <a:cubicBezTo>
                    <a:pt x="356329" y="20697"/>
                    <a:pt x="335633" y="0"/>
                    <a:pt x="310193" y="0"/>
                  </a:cubicBezTo>
                  <a:lnTo>
                    <a:pt x="102835" y="0"/>
                  </a:lnTo>
                  <a:cubicBezTo>
                    <a:pt x="77396" y="0"/>
                    <a:pt x="56700" y="20697"/>
                    <a:pt x="56700" y="46136"/>
                  </a:cubicBezTo>
                  <a:lnTo>
                    <a:pt x="56700" y="89099"/>
                  </a:lnTo>
                  <a:lnTo>
                    <a:pt x="54504" y="89099"/>
                  </a:lnTo>
                  <a:cubicBezTo>
                    <a:pt x="33383" y="89099"/>
                    <a:pt x="16199" y="106282"/>
                    <a:pt x="16199" y="127403"/>
                  </a:cubicBezTo>
                  <a:lnTo>
                    <a:pt x="16199" y="332096"/>
                  </a:lnTo>
                  <a:lnTo>
                    <a:pt x="8067" y="332096"/>
                  </a:lnTo>
                  <a:cubicBezTo>
                    <a:pt x="3612" y="332096"/>
                    <a:pt x="0" y="335708"/>
                    <a:pt x="0" y="340162"/>
                  </a:cubicBezTo>
                  <a:cubicBezTo>
                    <a:pt x="0" y="380341"/>
                    <a:pt x="32688" y="413029"/>
                    <a:pt x="72867" y="413029"/>
                  </a:cubicBezTo>
                  <a:lnTo>
                    <a:pt x="340163" y="413029"/>
                  </a:lnTo>
                  <a:cubicBezTo>
                    <a:pt x="380341" y="413029"/>
                    <a:pt x="413029" y="380341"/>
                    <a:pt x="413029" y="340163"/>
                  </a:cubicBezTo>
                  <a:cubicBezTo>
                    <a:pt x="413029" y="335708"/>
                    <a:pt x="409417" y="332096"/>
                    <a:pt x="404962" y="332096"/>
                  </a:cubicBezTo>
                  <a:close/>
                  <a:moveTo>
                    <a:pt x="356329" y="105233"/>
                  </a:moveTo>
                  <a:lnTo>
                    <a:pt x="358525" y="105233"/>
                  </a:lnTo>
                  <a:cubicBezTo>
                    <a:pt x="370750" y="105233"/>
                    <a:pt x="380695" y="115178"/>
                    <a:pt x="380695" y="127403"/>
                  </a:cubicBezTo>
                  <a:lnTo>
                    <a:pt x="380695" y="129598"/>
                  </a:lnTo>
                  <a:lnTo>
                    <a:pt x="356329" y="129598"/>
                  </a:lnTo>
                  <a:close/>
                  <a:moveTo>
                    <a:pt x="72833" y="46136"/>
                  </a:moveTo>
                  <a:cubicBezTo>
                    <a:pt x="72833" y="29593"/>
                    <a:pt x="86292" y="16134"/>
                    <a:pt x="102835" y="16134"/>
                  </a:cubicBezTo>
                  <a:lnTo>
                    <a:pt x="310193" y="16134"/>
                  </a:lnTo>
                  <a:cubicBezTo>
                    <a:pt x="326737" y="16134"/>
                    <a:pt x="340196" y="29593"/>
                    <a:pt x="340196" y="46136"/>
                  </a:cubicBezTo>
                  <a:lnTo>
                    <a:pt x="340196" y="261593"/>
                  </a:lnTo>
                  <a:cubicBezTo>
                    <a:pt x="340196" y="278137"/>
                    <a:pt x="326737" y="291595"/>
                    <a:pt x="310193" y="291595"/>
                  </a:cubicBezTo>
                  <a:lnTo>
                    <a:pt x="102835" y="291595"/>
                  </a:lnTo>
                  <a:cubicBezTo>
                    <a:pt x="86292" y="291595"/>
                    <a:pt x="72833" y="278136"/>
                    <a:pt x="72833" y="261593"/>
                  </a:cubicBezTo>
                  <a:lnTo>
                    <a:pt x="72833" y="46136"/>
                  </a:lnTo>
                  <a:close/>
                  <a:moveTo>
                    <a:pt x="32334" y="127403"/>
                  </a:moveTo>
                  <a:cubicBezTo>
                    <a:pt x="32334" y="115179"/>
                    <a:pt x="42280" y="105234"/>
                    <a:pt x="54505" y="105234"/>
                  </a:cubicBezTo>
                  <a:lnTo>
                    <a:pt x="56700" y="105234"/>
                  </a:lnTo>
                  <a:lnTo>
                    <a:pt x="56700" y="129598"/>
                  </a:lnTo>
                  <a:lnTo>
                    <a:pt x="32334" y="129598"/>
                  </a:lnTo>
                  <a:close/>
                  <a:moveTo>
                    <a:pt x="32334" y="145731"/>
                  </a:moveTo>
                  <a:lnTo>
                    <a:pt x="56700" y="145731"/>
                  </a:lnTo>
                  <a:lnTo>
                    <a:pt x="56700" y="261593"/>
                  </a:lnTo>
                  <a:cubicBezTo>
                    <a:pt x="56700" y="287033"/>
                    <a:pt x="77396" y="307729"/>
                    <a:pt x="102836" y="307729"/>
                  </a:cubicBezTo>
                  <a:lnTo>
                    <a:pt x="310194" y="307729"/>
                  </a:lnTo>
                  <a:cubicBezTo>
                    <a:pt x="335634" y="307729"/>
                    <a:pt x="356330" y="287033"/>
                    <a:pt x="356330" y="261593"/>
                  </a:cubicBezTo>
                  <a:lnTo>
                    <a:pt x="356330" y="145731"/>
                  </a:lnTo>
                  <a:lnTo>
                    <a:pt x="380696" y="145731"/>
                  </a:lnTo>
                  <a:lnTo>
                    <a:pt x="380696" y="332096"/>
                  </a:lnTo>
                  <a:lnTo>
                    <a:pt x="259164" y="332096"/>
                  </a:lnTo>
                  <a:cubicBezTo>
                    <a:pt x="254708" y="332096"/>
                    <a:pt x="251097" y="335708"/>
                    <a:pt x="251097" y="340162"/>
                  </a:cubicBezTo>
                  <a:lnTo>
                    <a:pt x="251097" y="356395"/>
                  </a:lnTo>
                  <a:lnTo>
                    <a:pt x="161932" y="356395"/>
                  </a:lnTo>
                  <a:lnTo>
                    <a:pt x="161932" y="340162"/>
                  </a:lnTo>
                  <a:cubicBezTo>
                    <a:pt x="161932" y="335708"/>
                    <a:pt x="158321" y="332096"/>
                    <a:pt x="153865" y="332096"/>
                  </a:cubicBezTo>
                  <a:lnTo>
                    <a:pt x="32334" y="332096"/>
                  </a:lnTo>
                  <a:close/>
                  <a:moveTo>
                    <a:pt x="340162" y="396895"/>
                  </a:moveTo>
                  <a:lnTo>
                    <a:pt x="72867" y="396895"/>
                  </a:lnTo>
                  <a:cubicBezTo>
                    <a:pt x="44322" y="396895"/>
                    <a:pt x="20634" y="375706"/>
                    <a:pt x="16706" y="348230"/>
                  </a:cubicBezTo>
                  <a:lnTo>
                    <a:pt x="145798" y="348230"/>
                  </a:lnTo>
                  <a:lnTo>
                    <a:pt x="145798" y="364463"/>
                  </a:lnTo>
                  <a:cubicBezTo>
                    <a:pt x="145798" y="368917"/>
                    <a:pt x="149410" y="372530"/>
                    <a:pt x="153865" y="372530"/>
                  </a:cubicBezTo>
                  <a:lnTo>
                    <a:pt x="259164" y="372530"/>
                  </a:lnTo>
                  <a:cubicBezTo>
                    <a:pt x="263619" y="372530"/>
                    <a:pt x="267231" y="368917"/>
                    <a:pt x="267231" y="364463"/>
                  </a:cubicBezTo>
                  <a:lnTo>
                    <a:pt x="267231" y="348230"/>
                  </a:lnTo>
                  <a:lnTo>
                    <a:pt x="396323" y="348230"/>
                  </a:lnTo>
                  <a:cubicBezTo>
                    <a:pt x="392395" y="375706"/>
                    <a:pt x="368707" y="396895"/>
                    <a:pt x="340162" y="3968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5"/>
            <p:cNvSpPr/>
            <p:nvPr/>
          </p:nvSpPr>
          <p:spPr>
            <a:xfrm>
              <a:off x="4341676" y="4000199"/>
              <a:ext cx="186231" cy="16133"/>
            </a:xfrm>
            <a:custGeom>
              <a:avLst/>
              <a:gdLst/>
              <a:ahLst/>
              <a:cxnLst/>
              <a:rect l="l" t="t" r="r" b="b"/>
              <a:pathLst>
                <a:path w="186231" h="16133" extrusionOk="0">
                  <a:moveTo>
                    <a:pt x="8067" y="16134"/>
                  </a:moveTo>
                  <a:lnTo>
                    <a:pt x="178165" y="16134"/>
                  </a:lnTo>
                  <a:cubicBezTo>
                    <a:pt x="182620" y="16134"/>
                    <a:pt x="186232" y="12522"/>
                    <a:pt x="186232" y="8067"/>
                  </a:cubicBezTo>
                  <a:cubicBezTo>
                    <a:pt x="186232" y="3612"/>
                    <a:pt x="182620" y="0"/>
                    <a:pt x="178165" y="0"/>
                  </a:cubicBezTo>
                  <a:lnTo>
                    <a:pt x="8067" y="0"/>
                  </a:lnTo>
                  <a:cubicBezTo>
                    <a:pt x="3612" y="0"/>
                    <a:pt x="0" y="3612"/>
                    <a:pt x="0" y="8067"/>
                  </a:cubicBezTo>
                  <a:cubicBezTo>
                    <a:pt x="0" y="12522"/>
                    <a:pt x="3612" y="16134"/>
                    <a:pt x="8067" y="161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5"/>
            <p:cNvSpPr/>
            <p:nvPr/>
          </p:nvSpPr>
          <p:spPr>
            <a:xfrm>
              <a:off x="4390276" y="4040700"/>
              <a:ext cx="89032" cy="16133"/>
            </a:xfrm>
            <a:custGeom>
              <a:avLst/>
              <a:gdLst/>
              <a:ahLst/>
              <a:cxnLst/>
              <a:rect l="l" t="t" r="r" b="b"/>
              <a:pathLst>
                <a:path w="89032" h="16133" extrusionOk="0">
                  <a:moveTo>
                    <a:pt x="80966" y="0"/>
                  </a:moveTo>
                  <a:lnTo>
                    <a:pt x="8067" y="0"/>
                  </a:lnTo>
                  <a:cubicBezTo>
                    <a:pt x="3612" y="0"/>
                    <a:pt x="0" y="3612"/>
                    <a:pt x="0" y="8067"/>
                  </a:cubicBezTo>
                  <a:cubicBezTo>
                    <a:pt x="0" y="12522"/>
                    <a:pt x="3612" y="16134"/>
                    <a:pt x="8067" y="16134"/>
                  </a:cubicBezTo>
                  <a:lnTo>
                    <a:pt x="80966" y="16134"/>
                  </a:lnTo>
                  <a:cubicBezTo>
                    <a:pt x="85421" y="16134"/>
                    <a:pt x="89033" y="12522"/>
                    <a:pt x="89033" y="8067"/>
                  </a:cubicBezTo>
                  <a:cubicBezTo>
                    <a:pt x="89033" y="3612"/>
                    <a:pt x="85420" y="0"/>
                    <a:pt x="8096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5"/>
            <p:cNvSpPr/>
            <p:nvPr/>
          </p:nvSpPr>
          <p:spPr>
            <a:xfrm>
              <a:off x="4357876" y="3822001"/>
              <a:ext cx="153832" cy="153833"/>
            </a:xfrm>
            <a:custGeom>
              <a:avLst/>
              <a:gdLst/>
              <a:ahLst/>
              <a:cxnLst/>
              <a:rect l="l" t="t" r="r" b="b"/>
              <a:pathLst>
                <a:path w="153832" h="153833" extrusionOk="0">
                  <a:moveTo>
                    <a:pt x="76916" y="153833"/>
                  </a:moveTo>
                  <a:cubicBezTo>
                    <a:pt x="119325" y="153833"/>
                    <a:pt x="153832" y="119320"/>
                    <a:pt x="153832" y="76916"/>
                  </a:cubicBezTo>
                  <a:cubicBezTo>
                    <a:pt x="153832" y="34505"/>
                    <a:pt x="119328" y="0"/>
                    <a:pt x="76916" y="0"/>
                  </a:cubicBezTo>
                  <a:cubicBezTo>
                    <a:pt x="34504" y="0"/>
                    <a:pt x="0" y="34504"/>
                    <a:pt x="0" y="76916"/>
                  </a:cubicBezTo>
                  <a:cubicBezTo>
                    <a:pt x="0" y="119332"/>
                    <a:pt x="34519" y="153833"/>
                    <a:pt x="76916" y="153833"/>
                  </a:cubicBezTo>
                  <a:close/>
                  <a:moveTo>
                    <a:pt x="105299" y="130642"/>
                  </a:moveTo>
                  <a:cubicBezTo>
                    <a:pt x="87906" y="139869"/>
                    <a:pt x="66624" y="140238"/>
                    <a:pt x="48534" y="130642"/>
                  </a:cubicBezTo>
                  <a:lnTo>
                    <a:pt x="48534" y="125516"/>
                  </a:lnTo>
                  <a:cubicBezTo>
                    <a:pt x="48534" y="109866"/>
                    <a:pt x="61266" y="97133"/>
                    <a:pt x="76917" y="97133"/>
                  </a:cubicBezTo>
                  <a:cubicBezTo>
                    <a:pt x="92603" y="97133"/>
                    <a:pt x="105300" y="109826"/>
                    <a:pt x="105300" y="125516"/>
                  </a:cubicBezTo>
                  <a:lnTo>
                    <a:pt x="105300" y="130642"/>
                  </a:lnTo>
                  <a:close/>
                  <a:moveTo>
                    <a:pt x="60683" y="64767"/>
                  </a:moveTo>
                  <a:cubicBezTo>
                    <a:pt x="60683" y="55816"/>
                    <a:pt x="67965" y="48534"/>
                    <a:pt x="76916" y="48534"/>
                  </a:cubicBezTo>
                  <a:cubicBezTo>
                    <a:pt x="85867" y="48534"/>
                    <a:pt x="93149" y="55816"/>
                    <a:pt x="93149" y="64767"/>
                  </a:cubicBezTo>
                  <a:cubicBezTo>
                    <a:pt x="93149" y="73718"/>
                    <a:pt x="85867" y="81000"/>
                    <a:pt x="76916" y="81000"/>
                  </a:cubicBezTo>
                  <a:cubicBezTo>
                    <a:pt x="67965" y="81000"/>
                    <a:pt x="60683" y="73718"/>
                    <a:pt x="60683" y="64767"/>
                  </a:cubicBezTo>
                  <a:close/>
                  <a:moveTo>
                    <a:pt x="76916" y="16135"/>
                  </a:moveTo>
                  <a:cubicBezTo>
                    <a:pt x="110431" y="16135"/>
                    <a:pt x="137698" y="43402"/>
                    <a:pt x="137698" y="76917"/>
                  </a:cubicBezTo>
                  <a:cubicBezTo>
                    <a:pt x="137698" y="93129"/>
                    <a:pt x="131306" y="107866"/>
                    <a:pt x="120926" y="118776"/>
                  </a:cubicBezTo>
                  <a:cubicBezTo>
                    <a:pt x="118898" y="105348"/>
                    <a:pt x="110916" y="94080"/>
                    <a:pt x="99992" y="87434"/>
                  </a:cubicBezTo>
                  <a:cubicBezTo>
                    <a:pt x="105733" y="81590"/>
                    <a:pt x="109283" y="73587"/>
                    <a:pt x="109283" y="64767"/>
                  </a:cubicBezTo>
                  <a:cubicBezTo>
                    <a:pt x="109283" y="46920"/>
                    <a:pt x="94764" y="32400"/>
                    <a:pt x="76916" y="32400"/>
                  </a:cubicBezTo>
                  <a:cubicBezTo>
                    <a:pt x="59069" y="32400"/>
                    <a:pt x="44549" y="46920"/>
                    <a:pt x="44549" y="64767"/>
                  </a:cubicBezTo>
                  <a:cubicBezTo>
                    <a:pt x="44549" y="73595"/>
                    <a:pt x="48106" y="81605"/>
                    <a:pt x="53856" y="87450"/>
                  </a:cubicBezTo>
                  <a:cubicBezTo>
                    <a:pt x="42829" y="94155"/>
                    <a:pt x="34932" y="105514"/>
                    <a:pt x="32909" y="118778"/>
                  </a:cubicBezTo>
                  <a:cubicBezTo>
                    <a:pt x="22527" y="107869"/>
                    <a:pt x="16134" y="93130"/>
                    <a:pt x="16134" y="76916"/>
                  </a:cubicBezTo>
                  <a:cubicBezTo>
                    <a:pt x="16134" y="43402"/>
                    <a:pt x="43401" y="16135"/>
                    <a:pt x="76916" y="1613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66" name="Google Shape;1066;p45"/>
          <p:cNvPicPr preferRelativeResize="0"/>
          <p:nvPr/>
        </p:nvPicPr>
        <p:blipFill rotWithShape="1">
          <a:blip r:embed="rId3">
            <a:alphaModFix/>
          </a:blip>
          <a:srcRect t="55253"/>
          <a:stretch/>
        </p:blipFill>
        <p:spPr>
          <a:xfrm>
            <a:off x="278338" y="2942550"/>
            <a:ext cx="222225" cy="1211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8"/>
          <p:cNvSpPr/>
          <p:nvPr/>
        </p:nvSpPr>
        <p:spPr>
          <a:xfrm>
            <a:off x="1077750" y="128885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dirty="0">
              <a:solidFill>
                <a:srgbClr val="FFFFFF"/>
              </a:solidFill>
              <a:latin typeface="Kanit SemiBold"/>
              <a:ea typeface="Kanit SemiBold"/>
              <a:cs typeface="Kanit SemiBold"/>
              <a:sym typeface="Kanit SemiBold"/>
            </a:endParaRPr>
          </a:p>
        </p:txBody>
      </p:sp>
      <p:sp>
        <p:nvSpPr>
          <p:cNvPr id="1146" name="Google Shape;1146;p48"/>
          <p:cNvSpPr/>
          <p:nvPr/>
        </p:nvSpPr>
        <p:spPr>
          <a:xfrm>
            <a:off x="2621550" y="128885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dirty="0">
              <a:solidFill>
                <a:srgbClr val="FFFFFF"/>
              </a:solidFill>
              <a:latin typeface="Kanit SemiBold"/>
              <a:ea typeface="Kanit SemiBold"/>
              <a:cs typeface="Kanit SemiBold"/>
              <a:sym typeface="Kanit SemiBold"/>
            </a:endParaRPr>
          </a:p>
        </p:txBody>
      </p:sp>
      <p:sp>
        <p:nvSpPr>
          <p:cNvPr id="1147" name="Google Shape;1147;p48"/>
          <p:cNvSpPr/>
          <p:nvPr/>
        </p:nvSpPr>
        <p:spPr>
          <a:xfrm>
            <a:off x="4165349" y="128885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48" name="Google Shape;1148;p48"/>
          <p:cNvSpPr/>
          <p:nvPr/>
        </p:nvSpPr>
        <p:spPr>
          <a:xfrm>
            <a:off x="5709149" y="128885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49" name="Google Shape;1149;p48"/>
          <p:cNvSpPr/>
          <p:nvPr/>
        </p:nvSpPr>
        <p:spPr>
          <a:xfrm>
            <a:off x="7252948" y="1288851"/>
            <a:ext cx="813300" cy="662700"/>
          </a:xfrm>
          <a:prstGeom prst="snip2DiagRect">
            <a:avLst>
              <a:gd name="adj1" fmla="val 0"/>
              <a:gd name="adj2" fmla="val 22095"/>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80000"/>
              </a:lnSpc>
              <a:spcBef>
                <a:spcPts val="0"/>
              </a:spcBef>
              <a:spcAft>
                <a:spcPts val="0"/>
              </a:spcAft>
              <a:buClr>
                <a:srgbClr val="000000"/>
              </a:buClr>
              <a:buSzPts val="1100"/>
              <a:buFont typeface="Arial"/>
              <a:buNone/>
            </a:pPr>
            <a:endParaRPr sz="2500">
              <a:solidFill>
                <a:srgbClr val="FFFFFF"/>
              </a:solidFill>
              <a:latin typeface="Kanit SemiBold"/>
              <a:ea typeface="Kanit SemiBold"/>
              <a:cs typeface="Kanit SemiBold"/>
              <a:sym typeface="Kanit SemiBold"/>
            </a:endParaRPr>
          </a:p>
        </p:txBody>
      </p:sp>
      <p:sp>
        <p:nvSpPr>
          <p:cNvPr id="1150" name="Google Shape;115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Approach</a:t>
            </a:r>
            <a:endParaRPr dirty="0"/>
          </a:p>
        </p:txBody>
      </p:sp>
      <p:sp>
        <p:nvSpPr>
          <p:cNvPr id="1152" name="Google Shape;1152;p48"/>
          <p:cNvSpPr txBox="1">
            <a:spLocks noGrp="1"/>
          </p:cNvSpPr>
          <p:nvPr>
            <p:ph type="title" idx="2"/>
          </p:nvPr>
        </p:nvSpPr>
        <p:spPr>
          <a:xfrm>
            <a:off x="748447" y="2064949"/>
            <a:ext cx="1528800" cy="10416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Find all the contours in the image.</a:t>
            </a:r>
          </a:p>
        </p:txBody>
      </p:sp>
      <p:sp>
        <p:nvSpPr>
          <p:cNvPr id="1154" name="Google Shape;1154;p48"/>
          <p:cNvSpPr txBox="1">
            <a:spLocks noGrp="1"/>
          </p:cNvSpPr>
          <p:nvPr>
            <p:ph type="title" idx="4"/>
          </p:nvPr>
        </p:nvSpPr>
        <p:spPr>
          <a:xfrm>
            <a:off x="3836245" y="3670715"/>
            <a:ext cx="15288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Compare and validate the sides ratio and area of every bounding rectangle with an average license plate.</a:t>
            </a:r>
          </a:p>
        </p:txBody>
      </p:sp>
      <p:sp>
        <p:nvSpPr>
          <p:cNvPr id="1155" name="Google Shape;1155;p48"/>
          <p:cNvSpPr txBox="1">
            <a:spLocks noGrp="1"/>
          </p:cNvSpPr>
          <p:nvPr>
            <p:ph type="title" idx="5"/>
          </p:nvPr>
        </p:nvSpPr>
        <p:spPr>
          <a:xfrm>
            <a:off x="6972115" y="2515790"/>
            <a:ext cx="15288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Recognize characters using an OCR.</a:t>
            </a:r>
          </a:p>
        </p:txBody>
      </p:sp>
      <p:sp>
        <p:nvSpPr>
          <p:cNvPr id="1157" name="Google Shape;1157;p48"/>
          <p:cNvSpPr txBox="1">
            <a:spLocks noGrp="1"/>
          </p:cNvSpPr>
          <p:nvPr>
            <p:ph type="title" idx="7"/>
          </p:nvPr>
        </p:nvSpPr>
        <p:spPr>
          <a:xfrm>
            <a:off x="2277247" y="2222677"/>
            <a:ext cx="1528800" cy="10882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Find the bounding rectangle of every contour.</a:t>
            </a:r>
          </a:p>
        </p:txBody>
      </p:sp>
      <p:sp>
        <p:nvSpPr>
          <p:cNvPr id="1159" name="Google Shape;1159;p48"/>
          <p:cNvSpPr txBox="1">
            <a:spLocks noGrp="1"/>
          </p:cNvSpPr>
          <p:nvPr>
            <p:ph type="title" idx="9"/>
          </p:nvPr>
        </p:nvSpPr>
        <p:spPr>
          <a:xfrm>
            <a:off x="5443315" y="2159004"/>
            <a:ext cx="1528800" cy="180704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00" dirty="0"/>
              <a:t>Apply image segmentation in the image inside the validated contour to find characters in it.</a:t>
            </a:r>
          </a:p>
        </p:txBody>
      </p:sp>
      <p:sp>
        <p:nvSpPr>
          <p:cNvPr id="12" name="TextBox 11">
            <a:extLst>
              <a:ext uri="{FF2B5EF4-FFF2-40B4-BE49-F238E27FC236}">
                <a16:creationId xmlns:a16="http://schemas.microsoft.com/office/drawing/2014/main" id="{CA907688-5751-4D3F-8FD3-987905D71B3B}"/>
              </a:ext>
            </a:extLst>
          </p:cNvPr>
          <p:cNvSpPr txBox="1"/>
          <p:nvPr/>
        </p:nvSpPr>
        <p:spPr>
          <a:xfrm>
            <a:off x="1137920" y="1376679"/>
            <a:ext cx="675640" cy="523220"/>
          </a:xfrm>
          <a:prstGeom prst="rect">
            <a:avLst/>
          </a:prstGeom>
          <a:noFill/>
        </p:spPr>
        <p:txBody>
          <a:bodyPr wrap="square" rtlCol="0">
            <a:spAutoFit/>
          </a:bodyPr>
          <a:lstStyle/>
          <a:p>
            <a:r>
              <a:rPr lang="en-US" sz="2800" dirty="0">
                <a:solidFill>
                  <a:schemeClr val="bg1"/>
                </a:solidFill>
                <a:latin typeface="Kanit" panose="020B0604020202020204" charset="-34"/>
                <a:cs typeface="Kanit" panose="020B0604020202020204" charset="-34"/>
              </a:rPr>
              <a:t>01</a:t>
            </a:r>
            <a:endParaRPr lang="en-IN" sz="2800" dirty="0">
              <a:solidFill>
                <a:schemeClr val="bg1"/>
              </a:solidFill>
              <a:latin typeface="Kanit" panose="020B0604020202020204" charset="-34"/>
              <a:cs typeface="Kanit" panose="020B0604020202020204" charset="-34"/>
            </a:endParaRPr>
          </a:p>
        </p:txBody>
      </p:sp>
      <p:sp>
        <p:nvSpPr>
          <p:cNvPr id="13" name="TextBox 12">
            <a:extLst>
              <a:ext uri="{FF2B5EF4-FFF2-40B4-BE49-F238E27FC236}">
                <a16:creationId xmlns:a16="http://schemas.microsoft.com/office/drawing/2014/main" id="{F92FA6F0-9464-E8B7-2A9A-5CA21BA2348C}"/>
              </a:ext>
            </a:extLst>
          </p:cNvPr>
          <p:cNvSpPr txBox="1"/>
          <p:nvPr/>
        </p:nvSpPr>
        <p:spPr>
          <a:xfrm>
            <a:off x="2667000" y="1376680"/>
            <a:ext cx="716280" cy="523220"/>
          </a:xfrm>
          <a:prstGeom prst="rect">
            <a:avLst/>
          </a:prstGeom>
          <a:noFill/>
        </p:spPr>
        <p:txBody>
          <a:bodyPr wrap="square" rtlCol="0">
            <a:spAutoFit/>
          </a:bodyPr>
          <a:lstStyle/>
          <a:p>
            <a:r>
              <a:rPr lang="en-US" sz="2800" dirty="0">
                <a:solidFill>
                  <a:schemeClr val="bg1"/>
                </a:solidFill>
                <a:latin typeface="Kanit" panose="020B0604020202020204" charset="-34"/>
                <a:cs typeface="Kanit" panose="020B0604020202020204" charset="-34"/>
              </a:rPr>
              <a:t>02</a:t>
            </a:r>
            <a:endParaRPr lang="en-IN" sz="2800" dirty="0">
              <a:solidFill>
                <a:schemeClr val="bg1"/>
              </a:solidFill>
              <a:latin typeface="Kanit" panose="020B0604020202020204" charset="-34"/>
              <a:cs typeface="Kanit" panose="020B0604020202020204" charset="-34"/>
            </a:endParaRPr>
          </a:p>
        </p:txBody>
      </p:sp>
      <p:sp>
        <p:nvSpPr>
          <p:cNvPr id="14" name="TextBox 13">
            <a:extLst>
              <a:ext uri="{FF2B5EF4-FFF2-40B4-BE49-F238E27FC236}">
                <a16:creationId xmlns:a16="http://schemas.microsoft.com/office/drawing/2014/main" id="{A2C27100-D1B7-6577-6692-466BC40A22A6}"/>
              </a:ext>
            </a:extLst>
          </p:cNvPr>
          <p:cNvSpPr txBox="1"/>
          <p:nvPr/>
        </p:nvSpPr>
        <p:spPr>
          <a:xfrm>
            <a:off x="4221480" y="1376680"/>
            <a:ext cx="716280" cy="523220"/>
          </a:xfrm>
          <a:prstGeom prst="rect">
            <a:avLst/>
          </a:prstGeom>
          <a:noFill/>
        </p:spPr>
        <p:txBody>
          <a:bodyPr wrap="square" rtlCol="0">
            <a:spAutoFit/>
          </a:bodyPr>
          <a:lstStyle/>
          <a:p>
            <a:r>
              <a:rPr lang="en-US" sz="2800" dirty="0">
                <a:solidFill>
                  <a:schemeClr val="bg1"/>
                </a:solidFill>
                <a:latin typeface="Kanit" panose="020B0604020202020204" charset="-34"/>
                <a:cs typeface="Kanit" panose="020B0604020202020204" charset="-34"/>
              </a:rPr>
              <a:t>03</a:t>
            </a:r>
            <a:endParaRPr lang="en-IN" sz="2800" dirty="0">
              <a:solidFill>
                <a:schemeClr val="bg1"/>
              </a:solidFill>
              <a:latin typeface="Kanit" panose="020B0604020202020204" charset="-34"/>
              <a:cs typeface="Kanit" panose="020B0604020202020204" charset="-34"/>
            </a:endParaRPr>
          </a:p>
        </p:txBody>
      </p:sp>
      <p:sp>
        <p:nvSpPr>
          <p:cNvPr id="15" name="TextBox 14">
            <a:extLst>
              <a:ext uri="{FF2B5EF4-FFF2-40B4-BE49-F238E27FC236}">
                <a16:creationId xmlns:a16="http://schemas.microsoft.com/office/drawing/2014/main" id="{E161BD1A-2CE3-4F51-655C-B4FA9EE43D92}"/>
              </a:ext>
            </a:extLst>
          </p:cNvPr>
          <p:cNvSpPr txBox="1"/>
          <p:nvPr/>
        </p:nvSpPr>
        <p:spPr>
          <a:xfrm>
            <a:off x="5786120" y="1341120"/>
            <a:ext cx="690880" cy="523220"/>
          </a:xfrm>
          <a:prstGeom prst="rect">
            <a:avLst/>
          </a:prstGeom>
          <a:noFill/>
        </p:spPr>
        <p:txBody>
          <a:bodyPr wrap="square" rtlCol="0">
            <a:spAutoFit/>
          </a:bodyPr>
          <a:lstStyle/>
          <a:p>
            <a:r>
              <a:rPr lang="en-US" sz="2800" dirty="0">
                <a:solidFill>
                  <a:schemeClr val="bg1"/>
                </a:solidFill>
                <a:latin typeface="Kanit" panose="020B0604020202020204" charset="-34"/>
                <a:cs typeface="Kanit" panose="020B0604020202020204" charset="-34"/>
              </a:rPr>
              <a:t>04</a:t>
            </a:r>
            <a:endParaRPr lang="en-IN" sz="2800" dirty="0">
              <a:solidFill>
                <a:schemeClr val="bg1"/>
              </a:solidFill>
              <a:latin typeface="Kanit" panose="020B0604020202020204" charset="-34"/>
              <a:cs typeface="Kanit" panose="020B0604020202020204" charset="-34"/>
            </a:endParaRPr>
          </a:p>
        </p:txBody>
      </p:sp>
      <p:sp>
        <p:nvSpPr>
          <p:cNvPr id="16" name="TextBox 15">
            <a:extLst>
              <a:ext uri="{FF2B5EF4-FFF2-40B4-BE49-F238E27FC236}">
                <a16:creationId xmlns:a16="http://schemas.microsoft.com/office/drawing/2014/main" id="{6676AF1A-0914-3E15-B458-A8AB77C57254}"/>
              </a:ext>
            </a:extLst>
          </p:cNvPr>
          <p:cNvSpPr txBox="1"/>
          <p:nvPr/>
        </p:nvSpPr>
        <p:spPr>
          <a:xfrm>
            <a:off x="7310120" y="1341120"/>
            <a:ext cx="695960" cy="523220"/>
          </a:xfrm>
          <a:prstGeom prst="rect">
            <a:avLst/>
          </a:prstGeom>
          <a:noFill/>
        </p:spPr>
        <p:txBody>
          <a:bodyPr wrap="square" rtlCol="0">
            <a:spAutoFit/>
          </a:bodyPr>
          <a:lstStyle/>
          <a:p>
            <a:r>
              <a:rPr lang="en-US" sz="2800" dirty="0">
                <a:solidFill>
                  <a:schemeClr val="bg1"/>
                </a:solidFill>
                <a:latin typeface="Kanit" panose="020B0604020202020204" charset="-34"/>
                <a:cs typeface="Kanit" panose="020B0604020202020204" charset="-34"/>
              </a:rPr>
              <a:t>05</a:t>
            </a:r>
            <a:endParaRPr lang="en-IN" sz="2800" dirty="0">
              <a:solidFill>
                <a:schemeClr val="bg1"/>
              </a:solidFill>
              <a:latin typeface="Kanit" panose="020B0604020202020204" charset="-34"/>
              <a:cs typeface="Kanit" panose="020B0604020202020204" charset="-34"/>
            </a:endParaRPr>
          </a:p>
        </p:txBody>
      </p:sp>
      <p:cxnSp>
        <p:nvCxnSpPr>
          <p:cNvPr id="18" name="Straight Arrow Connector 17">
            <a:extLst>
              <a:ext uri="{FF2B5EF4-FFF2-40B4-BE49-F238E27FC236}">
                <a16:creationId xmlns:a16="http://schemas.microsoft.com/office/drawing/2014/main" id="{5DD6267F-7063-37BB-1232-053451650999}"/>
              </a:ext>
            </a:extLst>
          </p:cNvPr>
          <p:cNvCxnSpPr>
            <a:stCxn id="1145" idx="0"/>
            <a:endCxn id="13" idx="1"/>
          </p:cNvCxnSpPr>
          <p:nvPr/>
        </p:nvCxnSpPr>
        <p:spPr>
          <a:xfrm>
            <a:off x="1891050" y="1620201"/>
            <a:ext cx="73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D4B6E28-FEAE-9D80-E4DD-D0E3524C5ABC}"/>
              </a:ext>
            </a:extLst>
          </p:cNvPr>
          <p:cNvCxnSpPr>
            <a:stCxn id="1146" idx="0"/>
            <a:endCxn id="1147" idx="2"/>
          </p:cNvCxnSpPr>
          <p:nvPr/>
        </p:nvCxnSpPr>
        <p:spPr>
          <a:xfrm>
            <a:off x="3434850" y="1620201"/>
            <a:ext cx="730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873FD-5C3A-57BB-E915-AD5D5473D9F7}"/>
              </a:ext>
            </a:extLst>
          </p:cNvPr>
          <p:cNvCxnSpPr>
            <a:stCxn id="1147" idx="0"/>
            <a:endCxn id="1148" idx="2"/>
          </p:cNvCxnSpPr>
          <p:nvPr/>
        </p:nvCxnSpPr>
        <p:spPr>
          <a:xfrm>
            <a:off x="4978649" y="1620201"/>
            <a:ext cx="730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0D8FA0C-8FDA-57E3-2859-8DD85735A82B}"/>
              </a:ext>
            </a:extLst>
          </p:cNvPr>
          <p:cNvCxnSpPr>
            <a:stCxn id="1148" idx="0"/>
            <a:endCxn id="1149" idx="2"/>
          </p:cNvCxnSpPr>
          <p:nvPr/>
        </p:nvCxnSpPr>
        <p:spPr>
          <a:xfrm>
            <a:off x="6522449" y="1620201"/>
            <a:ext cx="730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2"/>
          <p:cNvSpPr/>
          <p:nvPr/>
        </p:nvSpPr>
        <p:spPr>
          <a:xfrm>
            <a:off x="2789100" y="539500"/>
            <a:ext cx="5538000" cy="4064400"/>
          </a:xfrm>
          <a:prstGeom prst="snip2DiagRect">
            <a:avLst>
              <a:gd name="adj1" fmla="val 0"/>
              <a:gd name="adj2" fmla="val 18593"/>
            </a:avLst>
          </a:prstGeom>
          <a:solidFill>
            <a:schemeClr val="accen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80000"/>
              </a:lnSpc>
              <a:spcBef>
                <a:spcPts val="0"/>
              </a:spcBef>
              <a:spcAft>
                <a:spcPts val="0"/>
              </a:spcAft>
              <a:buClr>
                <a:srgbClr val="000000"/>
              </a:buClr>
              <a:buSzPts val="1100"/>
              <a:buFont typeface="Arial"/>
              <a:buNone/>
            </a:pPr>
            <a:r>
              <a:rPr lang="en" sz="1500">
                <a:latin typeface="Inter"/>
                <a:ea typeface="Inter"/>
                <a:cs typeface="Inter"/>
                <a:sym typeface="Inter"/>
              </a:rPr>
              <a:t> </a:t>
            </a:r>
            <a:endParaRPr sz="1500">
              <a:latin typeface="Inter"/>
              <a:ea typeface="Inter"/>
              <a:cs typeface="Inter"/>
              <a:sym typeface="Inter"/>
            </a:endParaRPr>
          </a:p>
        </p:txBody>
      </p:sp>
      <p:sp>
        <p:nvSpPr>
          <p:cNvPr id="1012" name="Google Shape;1012;p42"/>
          <p:cNvSpPr txBox="1">
            <a:spLocks noGrp="1"/>
          </p:cNvSpPr>
          <p:nvPr>
            <p:ph type="title"/>
          </p:nvPr>
        </p:nvSpPr>
        <p:spPr>
          <a:xfrm>
            <a:off x="3007704" y="2347975"/>
            <a:ext cx="5230861" cy="1925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Implementation</a:t>
            </a:r>
            <a:endParaRPr dirty="0"/>
          </a:p>
        </p:txBody>
      </p:sp>
      <p:sp>
        <p:nvSpPr>
          <p:cNvPr id="1013" name="Google Shape;1013;p42"/>
          <p:cNvSpPr txBox="1">
            <a:spLocks noGrp="1"/>
          </p:cNvSpPr>
          <p:nvPr>
            <p:ph type="title" idx="2"/>
          </p:nvPr>
        </p:nvSpPr>
        <p:spPr>
          <a:xfrm>
            <a:off x="1093275" y="790864"/>
            <a:ext cx="1280700" cy="78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014" name="Google Shape;1014;p42"/>
          <p:cNvGrpSpPr/>
          <p:nvPr/>
        </p:nvGrpSpPr>
        <p:grpSpPr>
          <a:xfrm>
            <a:off x="4400" y="0"/>
            <a:ext cx="2388500" cy="4634725"/>
            <a:chOff x="4400" y="0"/>
            <a:chExt cx="2388500" cy="4634725"/>
          </a:xfrm>
        </p:grpSpPr>
        <p:grpSp>
          <p:nvGrpSpPr>
            <p:cNvPr id="1015" name="Google Shape;1015;p42"/>
            <p:cNvGrpSpPr/>
            <p:nvPr/>
          </p:nvGrpSpPr>
          <p:grpSpPr>
            <a:xfrm>
              <a:off x="4400" y="4185175"/>
              <a:ext cx="2388500" cy="449550"/>
              <a:chOff x="4400" y="4185175"/>
              <a:chExt cx="2388500" cy="449550"/>
            </a:xfrm>
          </p:grpSpPr>
          <p:cxnSp>
            <p:nvCxnSpPr>
              <p:cNvPr id="1016" name="Google Shape;1016;p42"/>
              <p:cNvCxnSpPr/>
              <p:nvPr/>
            </p:nvCxnSpPr>
            <p:spPr>
              <a:xfrm>
                <a:off x="4400" y="4185175"/>
                <a:ext cx="1896600" cy="0"/>
              </a:xfrm>
              <a:prstGeom prst="straightConnector1">
                <a:avLst/>
              </a:prstGeom>
              <a:noFill/>
              <a:ln w="9525" cap="flat" cmpd="sng">
                <a:solidFill>
                  <a:schemeClr val="lt2"/>
                </a:solidFill>
                <a:prstDash val="solid"/>
                <a:round/>
                <a:headEnd type="none" w="med" len="med"/>
                <a:tailEnd type="none" w="med" len="med"/>
              </a:ln>
            </p:spPr>
          </p:cxnSp>
          <p:cxnSp>
            <p:nvCxnSpPr>
              <p:cNvPr id="1017" name="Google Shape;1017;p42"/>
              <p:cNvCxnSpPr/>
              <p:nvPr/>
            </p:nvCxnSpPr>
            <p:spPr>
              <a:xfrm>
                <a:off x="1900925" y="4185175"/>
                <a:ext cx="402900" cy="402900"/>
              </a:xfrm>
              <a:prstGeom prst="straightConnector1">
                <a:avLst/>
              </a:prstGeom>
              <a:noFill/>
              <a:ln w="9525" cap="flat" cmpd="sng">
                <a:solidFill>
                  <a:schemeClr val="lt2"/>
                </a:solidFill>
                <a:prstDash val="solid"/>
                <a:round/>
                <a:headEnd type="none" w="med" len="med"/>
                <a:tailEnd type="none" w="med" len="med"/>
              </a:ln>
            </p:spPr>
          </p:cxnSp>
          <p:sp>
            <p:nvSpPr>
              <p:cNvPr id="1018" name="Google Shape;1018;p42"/>
              <p:cNvSpPr/>
              <p:nvPr/>
            </p:nvSpPr>
            <p:spPr>
              <a:xfrm>
                <a:off x="2236600" y="4546525"/>
                <a:ext cx="156300" cy="88200"/>
              </a:xfrm>
              <a:prstGeom prst="ellipse">
                <a:avLst/>
              </a:prstGeom>
              <a:solidFill>
                <a:schemeClr val="dk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grpSp>
          <p:nvGrpSpPr>
            <p:cNvPr id="1019" name="Google Shape;1019;p42"/>
            <p:cNvGrpSpPr/>
            <p:nvPr/>
          </p:nvGrpSpPr>
          <p:grpSpPr>
            <a:xfrm>
              <a:off x="401625" y="0"/>
              <a:ext cx="1530771" cy="3919375"/>
              <a:chOff x="401625" y="0"/>
              <a:chExt cx="1530771" cy="3919375"/>
            </a:xfrm>
          </p:grpSpPr>
          <p:grpSp>
            <p:nvGrpSpPr>
              <p:cNvPr id="1020" name="Google Shape;1020;p42"/>
              <p:cNvGrpSpPr/>
              <p:nvPr/>
            </p:nvGrpSpPr>
            <p:grpSpPr>
              <a:xfrm>
                <a:off x="401625" y="0"/>
                <a:ext cx="1462238" cy="3919375"/>
                <a:chOff x="401625" y="0"/>
                <a:chExt cx="1462238" cy="3919375"/>
              </a:xfrm>
            </p:grpSpPr>
            <p:cxnSp>
              <p:nvCxnSpPr>
                <p:cNvPr id="1021" name="Google Shape;1021;p42"/>
                <p:cNvCxnSpPr/>
                <p:nvPr/>
              </p:nvCxnSpPr>
              <p:spPr>
                <a:xfrm>
                  <a:off x="401875" y="0"/>
                  <a:ext cx="0" cy="15819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42"/>
                <p:cNvCxnSpPr/>
                <p:nvPr/>
              </p:nvCxnSpPr>
              <p:spPr>
                <a:xfrm rot="10800000">
                  <a:off x="401625" y="1578500"/>
                  <a:ext cx="871500" cy="837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42"/>
                <p:cNvCxnSpPr/>
                <p:nvPr/>
              </p:nvCxnSpPr>
              <p:spPr>
                <a:xfrm rot="10800000">
                  <a:off x="1863863" y="2011650"/>
                  <a:ext cx="0" cy="13266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42"/>
                <p:cNvCxnSpPr/>
                <p:nvPr/>
              </p:nvCxnSpPr>
              <p:spPr>
                <a:xfrm flipH="1">
                  <a:off x="1363763" y="3338250"/>
                  <a:ext cx="500100" cy="500100"/>
                </a:xfrm>
                <a:prstGeom prst="straightConnector1">
                  <a:avLst/>
                </a:prstGeom>
                <a:noFill/>
                <a:ln w="9525" cap="flat" cmpd="sng">
                  <a:solidFill>
                    <a:schemeClr val="accent1"/>
                  </a:solidFill>
                  <a:prstDash val="solid"/>
                  <a:round/>
                  <a:headEnd type="none" w="med" len="med"/>
                  <a:tailEnd type="none" w="med" len="med"/>
                </a:ln>
              </p:spPr>
            </p:cxnSp>
            <p:sp>
              <p:nvSpPr>
                <p:cNvPr id="1025" name="Google Shape;1025;p42"/>
                <p:cNvSpPr/>
                <p:nvPr/>
              </p:nvSpPr>
              <p:spPr>
                <a:xfrm flipH="1">
                  <a:off x="1237388" y="3816475"/>
                  <a:ext cx="182100" cy="102900"/>
                </a:xfrm>
                <a:prstGeom prst="ellipse">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pic>
            <p:nvPicPr>
              <p:cNvPr id="1026" name="Google Shape;1026;p42"/>
              <p:cNvPicPr preferRelativeResize="0"/>
              <p:nvPr/>
            </p:nvPicPr>
            <p:blipFill>
              <a:blip r:embed="rId3">
                <a:alphaModFix/>
              </a:blip>
              <a:stretch>
                <a:fillRect/>
              </a:stretch>
            </p:blipFill>
            <p:spPr>
              <a:xfrm>
                <a:off x="788553" y="1891751"/>
                <a:ext cx="1143842" cy="1581899"/>
              </a:xfrm>
              <a:prstGeom prst="rect">
                <a:avLst/>
              </a:prstGeom>
              <a:noFill/>
              <a:ln>
                <a:noFill/>
              </a:ln>
            </p:spPr>
          </p:pic>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C932BB-086B-B8C8-3F63-3542CCC583BB}"/>
              </a:ext>
            </a:extLst>
          </p:cNvPr>
          <p:cNvSpPr>
            <a:spLocks noGrp="1"/>
          </p:cNvSpPr>
          <p:nvPr>
            <p:ph type="subTitle" idx="1"/>
          </p:nvPr>
        </p:nvSpPr>
        <p:spPr>
          <a:xfrm>
            <a:off x="55880" y="1406292"/>
            <a:ext cx="2404585" cy="1535100"/>
          </a:xfrm>
        </p:spPr>
        <p:txBody>
          <a:bodyPr/>
          <a:lstStyle/>
          <a:p>
            <a:r>
              <a:rPr lang="en-US" dirty="0"/>
              <a:t>To reduce the noise we need to blur the input Image with Gaussian Blur and then convert it to grayscale. </a:t>
            </a:r>
          </a:p>
          <a:p>
            <a:endParaRPr lang="en-IN" dirty="0"/>
          </a:p>
        </p:txBody>
      </p:sp>
      <p:sp>
        <p:nvSpPr>
          <p:cNvPr id="4" name="Subtitle 3">
            <a:extLst>
              <a:ext uri="{FF2B5EF4-FFF2-40B4-BE49-F238E27FC236}">
                <a16:creationId xmlns:a16="http://schemas.microsoft.com/office/drawing/2014/main" id="{5DA48750-64A6-C51A-BA04-65543C550329}"/>
              </a:ext>
            </a:extLst>
          </p:cNvPr>
          <p:cNvSpPr>
            <a:spLocks noGrp="1"/>
          </p:cNvSpPr>
          <p:nvPr>
            <p:ph type="subTitle" idx="2"/>
          </p:nvPr>
        </p:nvSpPr>
        <p:spPr>
          <a:xfrm>
            <a:off x="3028364" y="1411452"/>
            <a:ext cx="2175300" cy="1535100"/>
          </a:xfrm>
        </p:spPr>
        <p:txBody>
          <a:bodyPr/>
          <a:lstStyle/>
          <a:p>
            <a:r>
              <a:rPr lang="en-US" dirty="0"/>
              <a:t>Find vertical edges in the image.</a:t>
            </a:r>
          </a:p>
          <a:p>
            <a:endParaRPr lang="en-IN" dirty="0"/>
          </a:p>
        </p:txBody>
      </p:sp>
      <p:sp>
        <p:nvSpPr>
          <p:cNvPr id="5" name="Subtitle 4">
            <a:extLst>
              <a:ext uri="{FF2B5EF4-FFF2-40B4-BE49-F238E27FC236}">
                <a16:creationId xmlns:a16="http://schemas.microsoft.com/office/drawing/2014/main" id="{96D59BCC-C9BA-804D-9428-779225ADE484}"/>
              </a:ext>
            </a:extLst>
          </p:cNvPr>
          <p:cNvSpPr>
            <a:spLocks noGrp="1"/>
          </p:cNvSpPr>
          <p:nvPr>
            <p:ph type="subTitle" idx="3"/>
          </p:nvPr>
        </p:nvSpPr>
        <p:spPr>
          <a:xfrm>
            <a:off x="5203664" y="1414272"/>
            <a:ext cx="3660936" cy="1535100"/>
          </a:xfrm>
        </p:spPr>
        <p:txBody>
          <a:bodyPr/>
          <a:lstStyle/>
          <a:p>
            <a:r>
              <a:rPr lang="en-US" dirty="0"/>
              <a:t>To reveal the plate we have to binarize the image. For this apply Otsu’s Thresholding on the vertical edge image. In other thresholding methods, we have to choose a threshold value to binarize the image but Otsu’s Thresholding determines the value automatically.</a:t>
            </a:r>
            <a:endParaRPr lang="en-IN" dirty="0"/>
          </a:p>
        </p:txBody>
      </p:sp>
      <p:sp>
        <p:nvSpPr>
          <p:cNvPr id="6" name="Subtitle 5">
            <a:extLst>
              <a:ext uri="{FF2B5EF4-FFF2-40B4-BE49-F238E27FC236}">
                <a16:creationId xmlns:a16="http://schemas.microsoft.com/office/drawing/2014/main" id="{8DF50E12-4C0C-88C3-FAA2-E07407A7DBF0}"/>
              </a:ext>
            </a:extLst>
          </p:cNvPr>
          <p:cNvSpPr>
            <a:spLocks noGrp="1"/>
          </p:cNvSpPr>
          <p:nvPr>
            <p:ph type="subTitle" idx="4"/>
          </p:nvPr>
        </p:nvSpPr>
        <p:spPr>
          <a:xfrm>
            <a:off x="91441" y="754272"/>
            <a:ext cx="2697480" cy="660000"/>
          </a:xfrm>
        </p:spPr>
        <p:txBody>
          <a:bodyPr/>
          <a:lstStyle/>
          <a:p>
            <a:r>
              <a:rPr lang="en-US" dirty="0"/>
              <a:t>Step - 1</a:t>
            </a:r>
            <a:endParaRPr lang="en-IN" dirty="0"/>
          </a:p>
        </p:txBody>
      </p:sp>
      <p:sp>
        <p:nvSpPr>
          <p:cNvPr id="7" name="Subtitle 6">
            <a:extLst>
              <a:ext uri="{FF2B5EF4-FFF2-40B4-BE49-F238E27FC236}">
                <a16:creationId xmlns:a16="http://schemas.microsoft.com/office/drawing/2014/main" id="{9939849C-F9E1-29F1-73F0-A4F9FE2290C1}"/>
              </a:ext>
            </a:extLst>
          </p:cNvPr>
          <p:cNvSpPr>
            <a:spLocks noGrp="1"/>
          </p:cNvSpPr>
          <p:nvPr>
            <p:ph type="subTitle" idx="5"/>
          </p:nvPr>
        </p:nvSpPr>
        <p:spPr>
          <a:xfrm>
            <a:off x="2824482" y="726920"/>
            <a:ext cx="2175300" cy="660000"/>
          </a:xfrm>
        </p:spPr>
        <p:txBody>
          <a:bodyPr/>
          <a:lstStyle/>
          <a:p>
            <a:r>
              <a:rPr lang="en-US" dirty="0"/>
              <a:t>Step - 2</a:t>
            </a:r>
            <a:endParaRPr lang="en-IN" dirty="0"/>
          </a:p>
        </p:txBody>
      </p:sp>
      <p:sp>
        <p:nvSpPr>
          <p:cNvPr id="8" name="Subtitle 7">
            <a:extLst>
              <a:ext uri="{FF2B5EF4-FFF2-40B4-BE49-F238E27FC236}">
                <a16:creationId xmlns:a16="http://schemas.microsoft.com/office/drawing/2014/main" id="{EA195971-5221-2FA1-E20D-6B2917E8E10A}"/>
              </a:ext>
            </a:extLst>
          </p:cNvPr>
          <p:cNvSpPr>
            <a:spLocks noGrp="1"/>
          </p:cNvSpPr>
          <p:nvPr>
            <p:ph type="subTitle" idx="6"/>
          </p:nvPr>
        </p:nvSpPr>
        <p:spPr>
          <a:xfrm>
            <a:off x="6096025" y="726920"/>
            <a:ext cx="2175300" cy="660000"/>
          </a:xfrm>
        </p:spPr>
        <p:txBody>
          <a:bodyPr/>
          <a:lstStyle/>
          <a:p>
            <a:r>
              <a:rPr lang="en-US" dirty="0"/>
              <a:t>Step - 3</a:t>
            </a:r>
            <a:endParaRPr lang="en-IN" dirty="0"/>
          </a:p>
        </p:txBody>
      </p:sp>
      <p:pic>
        <p:nvPicPr>
          <p:cNvPr id="9" name="Picture 2" descr="Lightbox">
            <a:extLst>
              <a:ext uri="{FF2B5EF4-FFF2-40B4-BE49-F238E27FC236}">
                <a16:creationId xmlns:a16="http://schemas.microsoft.com/office/drawing/2014/main" id="{BD388C23-888D-725D-FAD1-20C40C3BA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 y="2810019"/>
            <a:ext cx="2545082" cy="14316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Lightbox">
            <a:extLst>
              <a:ext uri="{FF2B5EF4-FFF2-40B4-BE49-F238E27FC236}">
                <a16:creationId xmlns:a16="http://schemas.microsoft.com/office/drawing/2014/main" id="{43683299-2483-91B2-0B1E-988D88A27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204" y="2810019"/>
            <a:ext cx="2642815" cy="14865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Lightbox">
            <a:extLst>
              <a:ext uri="{FF2B5EF4-FFF2-40B4-BE49-F238E27FC236}">
                <a16:creationId xmlns:a16="http://schemas.microsoft.com/office/drawing/2014/main" id="{50A2DED7-DC20-D069-5F15-334385B7A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180" y="2871749"/>
            <a:ext cx="2506749" cy="1410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46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4F4805-CFF2-298F-990F-A194907B203F}"/>
              </a:ext>
            </a:extLst>
          </p:cNvPr>
          <p:cNvSpPr>
            <a:spLocks noGrp="1"/>
          </p:cNvSpPr>
          <p:nvPr>
            <p:ph type="subTitle" idx="1"/>
          </p:nvPr>
        </p:nvSpPr>
        <p:spPr>
          <a:xfrm>
            <a:off x="579120" y="1313522"/>
            <a:ext cx="3632199" cy="1535100"/>
          </a:xfrm>
        </p:spPr>
        <p:txBody>
          <a:bodyPr/>
          <a:lstStyle/>
          <a:p>
            <a:r>
              <a:rPr lang="en-US" dirty="0"/>
              <a:t>Apply Closing Morphological Transformation on the </a:t>
            </a:r>
            <a:r>
              <a:rPr lang="en-US" dirty="0" err="1"/>
              <a:t>thresholded</a:t>
            </a:r>
            <a:r>
              <a:rPr lang="en-US" dirty="0"/>
              <a:t> image. Closing is useful to fill small black regions between white regions in a </a:t>
            </a:r>
            <a:r>
              <a:rPr lang="en-US" dirty="0" err="1"/>
              <a:t>thresholded</a:t>
            </a:r>
            <a:r>
              <a:rPr lang="en-US" dirty="0"/>
              <a:t> image. It reveals the rectangular white box of license plates. </a:t>
            </a:r>
          </a:p>
          <a:p>
            <a:endParaRPr lang="en-IN" dirty="0"/>
          </a:p>
        </p:txBody>
      </p:sp>
      <p:sp>
        <p:nvSpPr>
          <p:cNvPr id="4" name="Subtitle 3">
            <a:extLst>
              <a:ext uri="{FF2B5EF4-FFF2-40B4-BE49-F238E27FC236}">
                <a16:creationId xmlns:a16="http://schemas.microsoft.com/office/drawing/2014/main" id="{8AB3690A-11B3-7DB3-BCCD-12D7722FFDE4}"/>
              </a:ext>
            </a:extLst>
          </p:cNvPr>
          <p:cNvSpPr>
            <a:spLocks noGrp="1"/>
          </p:cNvSpPr>
          <p:nvPr>
            <p:ph type="subTitle" idx="2"/>
          </p:nvPr>
        </p:nvSpPr>
        <p:spPr>
          <a:xfrm>
            <a:off x="4572000" y="1306695"/>
            <a:ext cx="3508120" cy="1535100"/>
          </a:xfrm>
        </p:spPr>
        <p:txBody>
          <a:bodyPr/>
          <a:lstStyle/>
          <a:p>
            <a:r>
              <a:rPr lang="en-US" dirty="0"/>
              <a:t>To detect the plate we need to find contours in the image. It is important to binarize and morph the image before finding contours so that it can find a more relevant and less number of contours in the image. If you draw all the extracted contours on the original image, it would look like this:</a:t>
            </a:r>
            <a:endParaRPr lang="en-IN" dirty="0"/>
          </a:p>
        </p:txBody>
      </p:sp>
      <p:sp>
        <p:nvSpPr>
          <p:cNvPr id="6" name="Subtitle 5">
            <a:extLst>
              <a:ext uri="{FF2B5EF4-FFF2-40B4-BE49-F238E27FC236}">
                <a16:creationId xmlns:a16="http://schemas.microsoft.com/office/drawing/2014/main" id="{9FCD2EA5-6F05-D5CE-A89F-3F1ECF86BB5E}"/>
              </a:ext>
            </a:extLst>
          </p:cNvPr>
          <p:cNvSpPr>
            <a:spLocks noGrp="1"/>
          </p:cNvSpPr>
          <p:nvPr>
            <p:ph type="subTitle" idx="4"/>
          </p:nvPr>
        </p:nvSpPr>
        <p:spPr>
          <a:xfrm>
            <a:off x="872675" y="646695"/>
            <a:ext cx="3338644" cy="660000"/>
          </a:xfrm>
        </p:spPr>
        <p:txBody>
          <a:bodyPr/>
          <a:lstStyle/>
          <a:p>
            <a:r>
              <a:rPr lang="en-US" dirty="0"/>
              <a:t>Step - 4</a:t>
            </a:r>
            <a:endParaRPr lang="en-IN" dirty="0"/>
          </a:p>
        </p:txBody>
      </p:sp>
      <p:sp>
        <p:nvSpPr>
          <p:cNvPr id="7" name="Subtitle 6">
            <a:extLst>
              <a:ext uri="{FF2B5EF4-FFF2-40B4-BE49-F238E27FC236}">
                <a16:creationId xmlns:a16="http://schemas.microsoft.com/office/drawing/2014/main" id="{CD12938F-FE33-0D6E-962B-BCA6A64BD45D}"/>
              </a:ext>
            </a:extLst>
          </p:cNvPr>
          <p:cNvSpPr>
            <a:spLocks noGrp="1"/>
          </p:cNvSpPr>
          <p:nvPr>
            <p:ph type="subTitle" idx="5"/>
          </p:nvPr>
        </p:nvSpPr>
        <p:spPr>
          <a:xfrm>
            <a:off x="5114366" y="646695"/>
            <a:ext cx="2965754" cy="660000"/>
          </a:xfrm>
        </p:spPr>
        <p:txBody>
          <a:bodyPr/>
          <a:lstStyle/>
          <a:p>
            <a:r>
              <a:rPr lang="en-US" dirty="0"/>
              <a:t>Step - 5</a:t>
            </a:r>
            <a:endParaRPr lang="en-IN" dirty="0"/>
          </a:p>
        </p:txBody>
      </p:sp>
      <p:pic>
        <p:nvPicPr>
          <p:cNvPr id="9" name="Picture 2" descr="Lightbox">
            <a:extLst>
              <a:ext uri="{FF2B5EF4-FFF2-40B4-BE49-F238E27FC236}">
                <a16:creationId xmlns:a16="http://schemas.microsoft.com/office/drawing/2014/main" id="{D27D4D6E-4A30-6F6C-5B42-9D6BEA6BB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938" y="3011284"/>
            <a:ext cx="3072381" cy="172821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Lightbox">
            <a:extLst>
              <a:ext uri="{FF2B5EF4-FFF2-40B4-BE49-F238E27FC236}">
                <a16:creationId xmlns:a16="http://schemas.microsoft.com/office/drawing/2014/main" id="{36A79070-72E7-C2A5-0EF0-2FD0BA1062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2960" y="3049281"/>
            <a:ext cx="3022102" cy="1699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69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EE7C7D-77DB-19C5-EFDB-9909EBB25232}"/>
              </a:ext>
            </a:extLst>
          </p:cNvPr>
          <p:cNvSpPr>
            <a:spLocks noGrp="1"/>
          </p:cNvSpPr>
          <p:nvPr>
            <p:ph type="subTitle" idx="1"/>
          </p:nvPr>
        </p:nvSpPr>
        <p:spPr>
          <a:xfrm>
            <a:off x="4748671" y="1201150"/>
            <a:ext cx="3505800" cy="1323900"/>
          </a:xfrm>
        </p:spPr>
        <p:txBody>
          <a:bodyPr/>
          <a:lstStyle/>
          <a:p>
            <a:r>
              <a:rPr lang="en-US" dirty="0"/>
              <a:t>Now find the contours in the validated region and validate the side ratios and area of the bounding rectangle of the largest contour in that region. After validating you will get a perfect contour of a license plate. Now extract that contour from the original image. You will get the image of the plate:</a:t>
            </a:r>
            <a:endParaRPr lang="en-IN" dirty="0"/>
          </a:p>
        </p:txBody>
      </p:sp>
      <p:sp>
        <p:nvSpPr>
          <p:cNvPr id="4" name="Subtitle 3">
            <a:extLst>
              <a:ext uri="{FF2B5EF4-FFF2-40B4-BE49-F238E27FC236}">
                <a16:creationId xmlns:a16="http://schemas.microsoft.com/office/drawing/2014/main" id="{ED1C21B1-4471-A470-E89B-D64D05F89130}"/>
              </a:ext>
            </a:extLst>
          </p:cNvPr>
          <p:cNvSpPr>
            <a:spLocks noGrp="1"/>
          </p:cNvSpPr>
          <p:nvPr>
            <p:ph type="subTitle" idx="2"/>
          </p:nvPr>
        </p:nvSpPr>
        <p:spPr>
          <a:xfrm>
            <a:off x="1019176" y="1236221"/>
            <a:ext cx="3505800" cy="1323900"/>
          </a:xfrm>
        </p:spPr>
        <p:txBody>
          <a:bodyPr/>
          <a:lstStyle/>
          <a:p>
            <a:r>
              <a:rPr lang="en-US" dirty="0"/>
              <a:t>Now find the minimum area rectangle enclosed by each of the contours and validate their side ratios and area. We have defined the minimum and maximum area of the plate as 4500 and 30000 respectively.</a:t>
            </a:r>
          </a:p>
          <a:p>
            <a:endParaRPr lang="en-IN" dirty="0"/>
          </a:p>
        </p:txBody>
      </p:sp>
      <p:sp>
        <p:nvSpPr>
          <p:cNvPr id="5" name="Subtitle 4">
            <a:extLst>
              <a:ext uri="{FF2B5EF4-FFF2-40B4-BE49-F238E27FC236}">
                <a16:creationId xmlns:a16="http://schemas.microsoft.com/office/drawing/2014/main" id="{6EB09EE8-2B6E-CDBF-5B9C-21135848A273}"/>
              </a:ext>
            </a:extLst>
          </p:cNvPr>
          <p:cNvSpPr>
            <a:spLocks noGrp="1"/>
          </p:cNvSpPr>
          <p:nvPr>
            <p:ph type="subTitle" idx="3"/>
          </p:nvPr>
        </p:nvSpPr>
        <p:spPr>
          <a:xfrm>
            <a:off x="1019176" y="677321"/>
            <a:ext cx="3505800" cy="558900"/>
          </a:xfrm>
        </p:spPr>
        <p:txBody>
          <a:bodyPr/>
          <a:lstStyle/>
          <a:p>
            <a:r>
              <a:rPr lang="en-US" dirty="0"/>
              <a:t>Step - 6</a:t>
            </a:r>
            <a:endParaRPr lang="en-IN" dirty="0"/>
          </a:p>
        </p:txBody>
      </p:sp>
      <p:sp>
        <p:nvSpPr>
          <p:cNvPr id="6" name="Subtitle 5">
            <a:extLst>
              <a:ext uri="{FF2B5EF4-FFF2-40B4-BE49-F238E27FC236}">
                <a16:creationId xmlns:a16="http://schemas.microsoft.com/office/drawing/2014/main" id="{9AD30E4D-BD32-7709-FB69-A0EDEC4D9ED3}"/>
              </a:ext>
            </a:extLst>
          </p:cNvPr>
          <p:cNvSpPr>
            <a:spLocks noGrp="1"/>
          </p:cNvSpPr>
          <p:nvPr>
            <p:ph type="subTitle" idx="4"/>
          </p:nvPr>
        </p:nvSpPr>
        <p:spPr>
          <a:xfrm>
            <a:off x="4748671" y="642250"/>
            <a:ext cx="3505800" cy="558900"/>
          </a:xfrm>
        </p:spPr>
        <p:txBody>
          <a:bodyPr/>
          <a:lstStyle/>
          <a:p>
            <a:r>
              <a:rPr lang="en-US" dirty="0"/>
              <a:t>Step - 7</a:t>
            </a:r>
            <a:endParaRPr lang="en-IN" dirty="0"/>
          </a:p>
        </p:txBody>
      </p:sp>
      <p:pic>
        <p:nvPicPr>
          <p:cNvPr id="7" name="Picture 2" descr="Lightbox">
            <a:extLst>
              <a:ext uri="{FF2B5EF4-FFF2-40B4-BE49-F238E27FC236}">
                <a16:creationId xmlns:a16="http://schemas.microsoft.com/office/drawing/2014/main" id="{F0149B82-7846-57A9-D42B-3F499E0D7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846" y="2987515"/>
            <a:ext cx="5624307" cy="144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951039"/>
      </p:ext>
    </p:extLst>
  </p:cSld>
  <p:clrMapOvr>
    <a:masterClrMapping/>
  </p:clrMapOvr>
</p:sld>
</file>

<file path=ppt/theme/theme1.xml><?xml version="1.0" encoding="utf-8"?>
<a:theme xmlns:a="http://schemas.openxmlformats.org/drawingml/2006/main" name="Artificial Intelligence in Finance Theme for Business by Slidego">
  <a:themeElements>
    <a:clrScheme name="Simple Light">
      <a:dk1>
        <a:srgbClr val="000000"/>
      </a:dk1>
      <a:lt1>
        <a:srgbClr val="FFFFFF"/>
      </a:lt1>
      <a:dk2>
        <a:srgbClr val="232121"/>
      </a:dk2>
      <a:lt2>
        <a:srgbClr val="F8F8F8"/>
      </a:lt2>
      <a:accent1>
        <a:srgbClr val="C92727"/>
      </a:accent1>
      <a:accent2>
        <a:srgbClr val="AA1D1D"/>
      </a:accent2>
      <a:accent3>
        <a:srgbClr val="C62828"/>
      </a:accent3>
      <a:accent4>
        <a:srgbClr val="E23D3D"/>
      </a:accent4>
      <a:accent5>
        <a:srgbClr val="EF5656"/>
      </a:accent5>
      <a:accent6>
        <a:srgbClr val="F76D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4396</TotalTime>
  <Words>990</Words>
  <Application>Microsoft Office PowerPoint</Application>
  <PresentationFormat>On-screen Show (16:9)</PresentationFormat>
  <Paragraphs>69</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Inter</vt:lpstr>
      <vt:lpstr>Anaheim</vt:lpstr>
      <vt:lpstr>Kanit SemiBold</vt:lpstr>
      <vt:lpstr>Arial</vt:lpstr>
      <vt:lpstr>Calibri</vt:lpstr>
      <vt:lpstr>Kanit</vt:lpstr>
      <vt:lpstr>Artificial Intelligence in Finance Theme for Business by Slidego</vt:lpstr>
      <vt:lpstr>Computer Vision Project</vt:lpstr>
      <vt:lpstr>03</vt:lpstr>
      <vt:lpstr>Introduction</vt:lpstr>
      <vt:lpstr>Uses Of LPR</vt:lpstr>
      <vt:lpstr>Approach</vt:lpstr>
      <vt:lpstr>Implementation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dc:title>
  <cp:lastModifiedBy>arnav chaudhary</cp:lastModifiedBy>
  <cp:revision>5</cp:revision>
  <dcterms:modified xsi:type="dcterms:W3CDTF">2024-04-23T06:24:57Z</dcterms:modified>
</cp:coreProperties>
</file>