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0" r:id="rId4"/>
    <p:sldId id="261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F00"/>
    <a:srgbClr val="F6CD00"/>
    <a:srgbClr val="FFD700"/>
    <a:srgbClr val="B2B2B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FBE685-7AC1-4301-AA7C-84E39976A078}" v="186" dt="2024-12-13T03:41:32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 Cholendiran" userId="993aedeb-ae52-459d-8c79-f08198f96874" providerId="ADAL" clId="{4DFBE685-7AC1-4301-AA7C-84E39976A078}"/>
    <pc:docChg chg="undo custSel addSld delSld modSld sldOrd">
      <pc:chgData name="Niranjan Cholendiran" userId="993aedeb-ae52-459d-8c79-f08198f96874" providerId="ADAL" clId="{4DFBE685-7AC1-4301-AA7C-84E39976A078}" dt="2024-12-13T03:41:34.525" v="3258"/>
      <pc:docMkLst>
        <pc:docMk/>
      </pc:docMkLst>
      <pc:sldChg chg="addSp delSp modSp new del mod modTransition setBg">
        <pc:chgData name="Niranjan Cholendiran" userId="993aedeb-ae52-459d-8c79-f08198f96874" providerId="ADAL" clId="{4DFBE685-7AC1-4301-AA7C-84E39976A078}" dt="2024-12-12T00:38:55.368" v="2552" actId="47"/>
        <pc:sldMkLst>
          <pc:docMk/>
          <pc:sldMk cId="4110508717" sldId="256"/>
        </pc:sldMkLst>
        <pc:spChg chg="del">
          <ac:chgData name="Niranjan Cholendiran" userId="993aedeb-ae52-459d-8c79-f08198f96874" providerId="ADAL" clId="{4DFBE685-7AC1-4301-AA7C-84E39976A078}" dt="2024-12-11T20:42:31.254" v="1" actId="478"/>
          <ac:spMkLst>
            <pc:docMk/>
            <pc:sldMk cId="4110508717" sldId="256"/>
            <ac:spMk id="2" creationId="{4B533238-2BD1-F883-D130-30E40EBE71A3}"/>
          </ac:spMkLst>
        </pc:spChg>
        <pc:spChg chg="del">
          <ac:chgData name="Niranjan Cholendiran" userId="993aedeb-ae52-459d-8c79-f08198f96874" providerId="ADAL" clId="{4DFBE685-7AC1-4301-AA7C-84E39976A078}" dt="2024-12-11T20:42:34.066" v="2" actId="478"/>
          <ac:spMkLst>
            <pc:docMk/>
            <pc:sldMk cId="4110508717" sldId="256"/>
            <ac:spMk id="3" creationId="{F3281C95-1A9E-9391-322D-123ED2AE9A9C}"/>
          </ac:spMkLst>
        </pc:spChg>
        <pc:spChg chg="add mod">
          <ac:chgData name="Niranjan Cholendiran" userId="993aedeb-ae52-459d-8c79-f08198f96874" providerId="ADAL" clId="{4DFBE685-7AC1-4301-AA7C-84E39976A078}" dt="2024-12-11T21:00:48.699" v="114" actId="164"/>
          <ac:spMkLst>
            <pc:docMk/>
            <pc:sldMk cId="4110508717" sldId="256"/>
            <ac:spMk id="18" creationId="{08EFD6E5-BDC1-C8B3-5DB5-2E81AB9E4BB3}"/>
          </ac:spMkLst>
        </pc:spChg>
        <pc:spChg chg="add">
          <ac:chgData name="Niranjan Cholendiran" userId="993aedeb-ae52-459d-8c79-f08198f96874" providerId="ADAL" clId="{4DFBE685-7AC1-4301-AA7C-84E39976A078}" dt="2024-12-11T21:01:08.131" v="116" actId="26606"/>
          <ac:spMkLst>
            <pc:docMk/>
            <pc:sldMk cId="4110508717" sldId="256"/>
            <ac:spMk id="22" creationId="{E3B4FF89-C45F-4E24-B963-61E855708F2A}"/>
          </ac:spMkLst>
        </pc:spChg>
        <pc:spChg chg="add del">
          <ac:chgData name="Niranjan Cholendiran" userId="993aedeb-ae52-459d-8c79-f08198f96874" providerId="ADAL" clId="{4DFBE685-7AC1-4301-AA7C-84E39976A078}" dt="2024-12-11T20:52:26.352" v="51" actId="26606"/>
          <ac:spMkLst>
            <pc:docMk/>
            <pc:sldMk cId="4110508717" sldId="256"/>
            <ac:spMk id="23" creationId="{417CDA24-35F8-4540-8C52-3096D6D94949}"/>
          </ac:spMkLst>
        </pc:spChg>
        <pc:spChg chg="add del">
          <ac:chgData name="Niranjan Cholendiran" userId="993aedeb-ae52-459d-8c79-f08198f96874" providerId="ADAL" clId="{4DFBE685-7AC1-4301-AA7C-84E39976A078}" dt="2024-12-11T20:52:26.352" v="51" actId="26606"/>
          <ac:spMkLst>
            <pc:docMk/>
            <pc:sldMk cId="4110508717" sldId="256"/>
            <ac:spMk id="24" creationId="{8658BFE0-4E65-4174-9C75-687C94E88273}"/>
          </ac:spMkLst>
        </pc:spChg>
        <pc:spChg chg="add del">
          <ac:chgData name="Niranjan Cholendiran" userId="993aedeb-ae52-459d-8c79-f08198f96874" providerId="ADAL" clId="{4DFBE685-7AC1-4301-AA7C-84E39976A078}" dt="2024-12-11T20:52:26.352" v="51" actId="26606"/>
          <ac:spMkLst>
            <pc:docMk/>
            <pc:sldMk cId="4110508717" sldId="256"/>
            <ac:spMk id="25" creationId="{FA75DFED-A0C1-4A83-BE1D-0271C1826EF6}"/>
          </ac:spMkLst>
        </pc:spChg>
        <pc:spChg chg="add">
          <ac:chgData name="Niranjan Cholendiran" userId="993aedeb-ae52-459d-8c79-f08198f96874" providerId="ADAL" clId="{4DFBE685-7AC1-4301-AA7C-84E39976A078}" dt="2024-12-11T21:01:08.131" v="116" actId="26606"/>
          <ac:spMkLst>
            <pc:docMk/>
            <pc:sldMk cId="4110508717" sldId="256"/>
            <ac:spMk id="27" creationId="{14F25C03-EF67-4344-8AEA-7B3FA0DED024}"/>
          </ac:spMkLst>
        </pc:spChg>
        <pc:spChg chg="add">
          <ac:chgData name="Niranjan Cholendiran" userId="993aedeb-ae52-459d-8c79-f08198f96874" providerId="ADAL" clId="{4DFBE685-7AC1-4301-AA7C-84E39976A078}" dt="2024-12-11T21:01:08.131" v="116" actId="26606"/>
          <ac:spMkLst>
            <pc:docMk/>
            <pc:sldMk cId="4110508717" sldId="256"/>
            <ac:spMk id="29" creationId="{F74793DE-3651-410B-B243-8F0B1468E6A4}"/>
          </ac:spMkLst>
        </pc:spChg>
        <pc:spChg chg="mod">
          <ac:chgData name="Niranjan Cholendiran" userId="993aedeb-ae52-459d-8c79-f08198f96874" providerId="ADAL" clId="{4DFBE685-7AC1-4301-AA7C-84E39976A078}" dt="2024-12-12T00:38:33.372" v="2544" actId="1076"/>
          <ac:spMkLst>
            <pc:docMk/>
            <pc:sldMk cId="4110508717" sldId="256"/>
            <ac:spMk id="30" creationId="{90950D99-5BBC-49A4-EC1E-1E906ADA73BD}"/>
          </ac:spMkLst>
        </pc:spChg>
        <pc:spChg chg="add mod">
          <ac:chgData name="Niranjan Cholendiran" userId="993aedeb-ae52-459d-8c79-f08198f96874" providerId="ADAL" clId="{4DFBE685-7AC1-4301-AA7C-84E39976A078}" dt="2024-12-11T22:06:14.527" v="1263" actId="164"/>
          <ac:spMkLst>
            <pc:docMk/>
            <pc:sldMk cId="4110508717" sldId="256"/>
            <ac:spMk id="33" creationId="{9CF5B46E-DC2A-CB53-7B8B-A54E1DCFF77B}"/>
          </ac:spMkLst>
        </pc:spChg>
        <pc:grpChg chg="add mod">
          <ac:chgData name="Niranjan Cholendiran" userId="993aedeb-ae52-459d-8c79-f08198f96874" providerId="ADAL" clId="{4DFBE685-7AC1-4301-AA7C-84E39976A078}" dt="2024-12-12T00:38:43.192" v="2547" actId="1076"/>
          <ac:grpSpMkLst>
            <pc:docMk/>
            <pc:sldMk cId="4110508717" sldId="256"/>
            <ac:grpSpMk id="20" creationId="{3BF35870-FC1F-B8B4-E2D5-48EC7EBF5C4A}"/>
          </ac:grpSpMkLst>
        </pc:grpChg>
        <pc:grpChg chg="add mod">
          <ac:chgData name="Niranjan Cholendiran" userId="993aedeb-ae52-459d-8c79-f08198f96874" providerId="ADAL" clId="{4DFBE685-7AC1-4301-AA7C-84E39976A078}" dt="2024-12-12T00:38:19.866" v="2538" actId="14100"/>
          <ac:grpSpMkLst>
            <pc:docMk/>
            <pc:sldMk cId="4110508717" sldId="256"/>
            <ac:grpSpMk id="28" creationId="{E5FA00AB-09E8-C651-DA5D-AB992596CF4F}"/>
          </ac:grpSpMkLst>
        </pc:grpChg>
        <pc:grpChg chg="add mod">
          <ac:chgData name="Niranjan Cholendiran" userId="993aedeb-ae52-459d-8c79-f08198f96874" providerId="ADAL" clId="{4DFBE685-7AC1-4301-AA7C-84E39976A078}" dt="2024-12-12T00:38:40.446" v="2546" actId="1076"/>
          <ac:grpSpMkLst>
            <pc:docMk/>
            <pc:sldMk cId="4110508717" sldId="256"/>
            <ac:grpSpMk id="34" creationId="{C38D0F99-F734-D177-07E2-5D22C136D57D}"/>
          </ac:grpSpMkLst>
        </pc:grpChg>
        <pc:picChg chg="add del mod">
          <ac:chgData name="Niranjan Cholendiran" userId="993aedeb-ae52-459d-8c79-f08198f96874" providerId="ADAL" clId="{4DFBE685-7AC1-4301-AA7C-84E39976A078}" dt="2024-12-11T20:48:16.637" v="20" actId="21"/>
          <ac:picMkLst>
            <pc:docMk/>
            <pc:sldMk cId="4110508717" sldId="256"/>
            <ac:picMk id="5" creationId="{D833B4A5-08D6-7205-EEE7-E6A0FC01DF90}"/>
          </ac:picMkLst>
        </pc:picChg>
        <pc:picChg chg="add mod ord modCrop">
          <ac:chgData name="Niranjan Cholendiran" userId="993aedeb-ae52-459d-8c79-f08198f96874" providerId="ADAL" clId="{4DFBE685-7AC1-4301-AA7C-84E39976A078}" dt="2024-12-12T00:38:36.039" v="2545" actId="1076"/>
          <ac:picMkLst>
            <pc:docMk/>
            <pc:sldMk cId="4110508717" sldId="256"/>
            <ac:picMk id="7" creationId="{0D7A5189-3C2B-9C1C-0CD8-C2A718B1EEF3}"/>
          </ac:picMkLst>
        </pc:picChg>
        <pc:picChg chg="add mod ord modCrop">
          <ac:chgData name="Niranjan Cholendiran" userId="993aedeb-ae52-459d-8c79-f08198f96874" providerId="ADAL" clId="{4DFBE685-7AC1-4301-AA7C-84E39976A078}" dt="2024-12-12T00:38:46.825" v="2548" actId="1076"/>
          <ac:picMkLst>
            <pc:docMk/>
            <pc:sldMk cId="4110508717" sldId="256"/>
            <ac:picMk id="8" creationId="{D833B4A5-08D6-7205-EEE7-E6A0FC01DF90}"/>
          </ac:picMkLst>
        </pc:picChg>
        <pc:picChg chg="add mod ord">
          <ac:chgData name="Niranjan Cholendiran" userId="993aedeb-ae52-459d-8c79-f08198f96874" providerId="ADAL" clId="{4DFBE685-7AC1-4301-AA7C-84E39976A078}" dt="2024-12-12T00:38:49.939" v="2549" actId="1076"/>
          <ac:picMkLst>
            <pc:docMk/>
            <pc:sldMk cId="4110508717" sldId="256"/>
            <ac:picMk id="10" creationId="{8ED7643E-0509-B8DF-EB52-66F80FC3B65B}"/>
          </ac:picMkLst>
        </pc:picChg>
        <pc:picChg chg="add mod ord">
          <ac:chgData name="Niranjan Cholendiran" userId="993aedeb-ae52-459d-8c79-f08198f96874" providerId="ADAL" clId="{4DFBE685-7AC1-4301-AA7C-84E39976A078}" dt="2024-12-12T00:38:13.328" v="2536" actId="1076"/>
          <ac:picMkLst>
            <pc:docMk/>
            <pc:sldMk cId="4110508717" sldId="256"/>
            <ac:picMk id="12" creationId="{44CBCE41-C336-E912-2CFA-84472768AC2C}"/>
          </ac:picMkLst>
        </pc:picChg>
        <pc:picChg chg="add mod ord modCrop">
          <ac:chgData name="Niranjan Cholendiran" userId="993aedeb-ae52-459d-8c79-f08198f96874" providerId="ADAL" clId="{4DFBE685-7AC1-4301-AA7C-84E39976A078}" dt="2024-12-12T00:38:00.191" v="2532" actId="1035"/>
          <ac:picMkLst>
            <pc:docMk/>
            <pc:sldMk cId="4110508717" sldId="256"/>
            <ac:picMk id="14" creationId="{BE064232-0C3C-23F2-A635-CEBB11ED8D10}"/>
          </ac:picMkLst>
        </pc:picChg>
        <pc:picChg chg="add mod">
          <ac:chgData name="Niranjan Cholendiran" userId="993aedeb-ae52-459d-8c79-f08198f96874" providerId="ADAL" clId="{4DFBE685-7AC1-4301-AA7C-84E39976A078}" dt="2024-12-11T21:00:48.699" v="114" actId="164"/>
          <ac:picMkLst>
            <pc:docMk/>
            <pc:sldMk cId="4110508717" sldId="256"/>
            <ac:picMk id="16" creationId="{30D4D41F-084E-BCD4-160C-58A79AFC9721}"/>
          </ac:picMkLst>
        </pc:picChg>
        <pc:picChg chg="mod">
          <ac:chgData name="Niranjan Cholendiran" userId="993aedeb-ae52-459d-8c79-f08198f96874" providerId="ADAL" clId="{4DFBE685-7AC1-4301-AA7C-84E39976A078}" dt="2024-12-11T21:18:28.143" v="367"/>
          <ac:picMkLst>
            <pc:docMk/>
            <pc:sldMk cId="4110508717" sldId="256"/>
            <ac:picMk id="26" creationId="{13744235-47F7-3F7C-1C1E-B3DE9F14F34D}"/>
          </ac:picMkLst>
        </pc:picChg>
        <pc:picChg chg="add mod">
          <ac:chgData name="Niranjan Cholendiran" userId="993aedeb-ae52-459d-8c79-f08198f96874" providerId="ADAL" clId="{4DFBE685-7AC1-4301-AA7C-84E39976A078}" dt="2024-12-12T00:38:08.699" v="2535" actId="1076"/>
          <ac:picMkLst>
            <pc:docMk/>
            <pc:sldMk cId="4110508717" sldId="256"/>
            <ac:picMk id="32" creationId="{32F2201F-470F-7C7C-F73D-04CA0891BACB}"/>
          </ac:picMkLst>
        </pc:picChg>
        <pc:picChg chg="add mod">
          <ac:chgData name="Niranjan Cholendiran" userId="993aedeb-ae52-459d-8c79-f08198f96874" providerId="ADAL" clId="{4DFBE685-7AC1-4301-AA7C-84E39976A078}" dt="2024-12-11T22:06:14.527" v="1263" actId="164"/>
          <ac:picMkLst>
            <pc:docMk/>
            <pc:sldMk cId="4110508717" sldId="256"/>
            <ac:picMk id="185" creationId="{60DEAE16-2844-8D0B-0B62-66F12F26C379}"/>
          </ac:picMkLst>
        </pc:picChg>
        <pc:cxnChg chg="add del">
          <ac:chgData name="Niranjan Cholendiran" userId="993aedeb-ae52-459d-8c79-f08198f96874" providerId="ADAL" clId="{4DFBE685-7AC1-4301-AA7C-84E39976A078}" dt="2024-12-11T20:52:02.165" v="49" actId="26606"/>
          <ac:cxnSpMkLst>
            <pc:docMk/>
            <pc:sldMk cId="4110508717" sldId="256"/>
            <ac:cxnSpMk id="17" creationId="{91B6081D-D3E8-4209-B85B-EB1C655A6272}"/>
          </ac:cxnSpMkLst>
        </pc:cxnChg>
        <pc:cxnChg chg="add del">
          <ac:chgData name="Niranjan Cholendiran" userId="993aedeb-ae52-459d-8c79-f08198f96874" providerId="ADAL" clId="{4DFBE685-7AC1-4301-AA7C-84E39976A078}" dt="2024-12-11T20:52:02.165" v="49" actId="26606"/>
          <ac:cxnSpMkLst>
            <pc:docMk/>
            <pc:sldMk cId="4110508717" sldId="256"/>
            <ac:cxnSpMk id="19" creationId="{28CA55E4-1295-45C8-BA05-5A9E705B749A}"/>
          </ac:cxnSpMkLst>
        </pc:cxnChg>
        <pc:cxnChg chg="add del">
          <ac:chgData name="Niranjan Cholendiran" userId="993aedeb-ae52-459d-8c79-f08198f96874" providerId="ADAL" clId="{4DFBE685-7AC1-4301-AA7C-84E39976A078}" dt="2024-12-11T20:52:02.165" v="49" actId="26606"/>
          <ac:cxnSpMkLst>
            <pc:docMk/>
            <pc:sldMk cId="4110508717" sldId="256"/>
            <ac:cxnSpMk id="21" creationId="{08C5794E-A9A1-4A23-AF68-C79A7822334C}"/>
          </ac:cxnSpMkLst>
        </pc:cxnChg>
      </pc:sldChg>
      <pc:sldChg chg="addSp delSp modSp new del mod">
        <pc:chgData name="Niranjan Cholendiran" userId="993aedeb-ae52-459d-8c79-f08198f96874" providerId="ADAL" clId="{4DFBE685-7AC1-4301-AA7C-84E39976A078}" dt="2024-12-11T22:44:48.675" v="2187" actId="47"/>
        <pc:sldMkLst>
          <pc:docMk/>
          <pc:sldMk cId="2583065744" sldId="257"/>
        </pc:sldMkLst>
        <pc:spChg chg="del">
          <ac:chgData name="Niranjan Cholendiran" userId="993aedeb-ae52-459d-8c79-f08198f96874" providerId="ADAL" clId="{4DFBE685-7AC1-4301-AA7C-84E39976A078}" dt="2024-12-11T21:02:36.948" v="124" actId="478"/>
          <ac:spMkLst>
            <pc:docMk/>
            <pc:sldMk cId="2583065744" sldId="257"/>
            <ac:spMk id="2" creationId="{CFF7E9E4-9DE6-771B-E530-F4CA5480803A}"/>
          </ac:spMkLst>
        </pc:spChg>
        <pc:spChg chg="del">
          <ac:chgData name="Niranjan Cholendiran" userId="993aedeb-ae52-459d-8c79-f08198f96874" providerId="ADAL" clId="{4DFBE685-7AC1-4301-AA7C-84E39976A078}" dt="2024-12-11T21:02:35.630" v="123" actId="478"/>
          <ac:spMkLst>
            <pc:docMk/>
            <pc:sldMk cId="2583065744" sldId="257"/>
            <ac:spMk id="3" creationId="{FF236805-CE75-41E4-A0D1-438A47BAEC0D}"/>
          </ac:spMkLst>
        </pc:spChg>
        <pc:spChg chg="add mod">
          <ac:chgData name="Niranjan Cholendiran" userId="993aedeb-ae52-459d-8c79-f08198f96874" providerId="ADAL" clId="{4DFBE685-7AC1-4301-AA7C-84E39976A078}" dt="2024-12-11T21:10:26.084" v="297" actId="164"/>
          <ac:spMkLst>
            <pc:docMk/>
            <pc:sldMk cId="2583065744" sldId="257"/>
            <ac:spMk id="4" creationId="{16D542ED-1AFA-6B46-9AB6-B86900795860}"/>
          </ac:spMkLst>
        </pc:spChg>
        <pc:spChg chg="add mod">
          <ac:chgData name="Niranjan Cholendiran" userId="993aedeb-ae52-459d-8c79-f08198f96874" providerId="ADAL" clId="{4DFBE685-7AC1-4301-AA7C-84E39976A078}" dt="2024-12-11T21:10:26.084" v="297" actId="164"/>
          <ac:spMkLst>
            <pc:docMk/>
            <pc:sldMk cId="2583065744" sldId="257"/>
            <ac:spMk id="5" creationId="{19DD1BA0-913E-F64E-88F4-5FC7A44B0162}"/>
          </ac:spMkLst>
        </pc:spChg>
        <pc:spChg chg="add mod">
          <ac:chgData name="Niranjan Cholendiran" userId="993aedeb-ae52-459d-8c79-f08198f96874" providerId="ADAL" clId="{4DFBE685-7AC1-4301-AA7C-84E39976A078}" dt="2024-12-11T21:41:07.988" v="787" actId="20577"/>
          <ac:spMkLst>
            <pc:docMk/>
            <pc:sldMk cId="2583065744" sldId="257"/>
            <ac:spMk id="6" creationId="{CF4D521D-B31E-BF9E-B41C-D367B2E1FF54}"/>
          </ac:spMkLst>
        </pc:spChg>
        <pc:spChg chg="add mod">
          <ac:chgData name="Niranjan Cholendiran" userId="993aedeb-ae52-459d-8c79-f08198f96874" providerId="ADAL" clId="{4DFBE685-7AC1-4301-AA7C-84E39976A078}" dt="2024-12-11T21:08:27.588" v="262"/>
          <ac:spMkLst>
            <pc:docMk/>
            <pc:sldMk cId="2583065744" sldId="257"/>
            <ac:spMk id="9" creationId="{CFE2FD3A-E472-F4E4-5E86-3B007E394831}"/>
          </ac:spMkLst>
        </pc:spChg>
        <pc:spChg chg="add mod">
          <ac:chgData name="Niranjan Cholendiran" userId="993aedeb-ae52-459d-8c79-f08198f96874" providerId="ADAL" clId="{4DFBE685-7AC1-4301-AA7C-84E39976A078}" dt="2024-12-11T21:10:05.757" v="292" actId="164"/>
          <ac:spMkLst>
            <pc:docMk/>
            <pc:sldMk cId="2583065744" sldId="257"/>
            <ac:spMk id="10" creationId="{94E8105C-34F6-6D78-4793-9813A8663286}"/>
          </ac:spMkLst>
        </pc:spChg>
        <pc:spChg chg="mod topLvl">
          <ac:chgData name="Niranjan Cholendiran" userId="993aedeb-ae52-459d-8c79-f08198f96874" providerId="ADAL" clId="{4DFBE685-7AC1-4301-AA7C-84E39976A078}" dt="2024-12-11T22:07:50.058" v="1331" actId="1038"/>
          <ac:spMkLst>
            <pc:docMk/>
            <pc:sldMk cId="2583065744" sldId="257"/>
            <ac:spMk id="17" creationId="{6F31B374-A6A9-DB23-F195-925A4775B566}"/>
          </ac:spMkLst>
        </pc:spChg>
        <pc:spChg chg="del mod topLvl">
          <ac:chgData name="Niranjan Cholendiran" userId="993aedeb-ae52-459d-8c79-f08198f96874" providerId="ADAL" clId="{4DFBE685-7AC1-4301-AA7C-84E39976A078}" dt="2024-12-11T21:13:33.942" v="317" actId="478"/>
          <ac:spMkLst>
            <pc:docMk/>
            <pc:sldMk cId="2583065744" sldId="257"/>
            <ac:spMk id="18" creationId="{9CE1E398-D077-1506-E643-63CE48BEA1A9}"/>
          </ac:spMkLst>
        </pc:spChg>
        <pc:spChg chg="del mod topLvl">
          <ac:chgData name="Niranjan Cholendiran" userId="993aedeb-ae52-459d-8c79-f08198f96874" providerId="ADAL" clId="{4DFBE685-7AC1-4301-AA7C-84E39976A078}" dt="2024-12-11T21:13:34.911" v="318" actId="478"/>
          <ac:spMkLst>
            <pc:docMk/>
            <pc:sldMk cId="2583065744" sldId="257"/>
            <ac:spMk id="19" creationId="{C1FC539F-7CB9-0827-D5A3-EADB6367DE56}"/>
          </ac:spMkLst>
        </pc:spChg>
        <pc:spChg chg="add mod">
          <ac:chgData name="Niranjan Cholendiran" userId="993aedeb-ae52-459d-8c79-f08198f96874" providerId="ADAL" clId="{4DFBE685-7AC1-4301-AA7C-84E39976A078}" dt="2024-12-11T21:18:24.313" v="365" actId="164"/>
          <ac:spMkLst>
            <pc:docMk/>
            <pc:sldMk cId="2583065744" sldId="257"/>
            <ac:spMk id="27" creationId="{90950D99-5BBC-49A4-EC1E-1E906ADA73BD}"/>
          </ac:spMkLst>
        </pc:spChg>
        <pc:spChg chg="mod topLvl">
          <ac:chgData name="Niranjan Cholendiran" userId="993aedeb-ae52-459d-8c79-f08198f96874" providerId="ADAL" clId="{4DFBE685-7AC1-4301-AA7C-84E39976A078}" dt="2024-12-11T21:42:24.682" v="804" actId="164"/>
          <ac:spMkLst>
            <pc:docMk/>
            <pc:sldMk cId="2583065744" sldId="257"/>
            <ac:spMk id="31" creationId="{83989A60-6B63-1C52-1D06-6E09134A7BEC}"/>
          </ac:spMkLst>
        </pc:spChg>
        <pc:spChg chg="add del mod">
          <ac:chgData name="Niranjan Cholendiran" userId="993aedeb-ae52-459d-8c79-f08198f96874" providerId="ADAL" clId="{4DFBE685-7AC1-4301-AA7C-84E39976A078}" dt="2024-12-11T21:25:04.178" v="489" actId="21"/>
          <ac:spMkLst>
            <pc:docMk/>
            <pc:sldMk cId="2583065744" sldId="257"/>
            <ac:spMk id="35" creationId="{F8B750E1-BC67-CA8B-AA0C-02F9BD51C40F}"/>
          </ac:spMkLst>
        </pc:spChg>
        <pc:spChg chg="add del mod">
          <ac:chgData name="Niranjan Cholendiran" userId="993aedeb-ae52-459d-8c79-f08198f96874" providerId="ADAL" clId="{4DFBE685-7AC1-4301-AA7C-84E39976A078}" dt="2024-12-11T21:24:54.902" v="487" actId="21"/>
          <ac:spMkLst>
            <pc:docMk/>
            <pc:sldMk cId="2583065744" sldId="257"/>
            <ac:spMk id="36" creationId="{99FF747E-7DCA-BC6A-36E5-A76B7712E62F}"/>
          </ac:spMkLst>
        </pc:spChg>
        <pc:spChg chg="add del mod">
          <ac:chgData name="Niranjan Cholendiran" userId="993aedeb-ae52-459d-8c79-f08198f96874" providerId="ADAL" clId="{4DFBE685-7AC1-4301-AA7C-84E39976A078}" dt="2024-12-11T21:45:19.402" v="913" actId="478"/>
          <ac:spMkLst>
            <pc:docMk/>
            <pc:sldMk cId="2583065744" sldId="257"/>
            <ac:spMk id="50" creationId="{99FF747E-7DCA-BC6A-36E5-A76B7712E62F}"/>
          </ac:spMkLst>
        </pc:spChg>
        <pc:spChg chg="add mod">
          <ac:chgData name="Niranjan Cholendiran" userId="993aedeb-ae52-459d-8c79-f08198f96874" providerId="ADAL" clId="{4DFBE685-7AC1-4301-AA7C-84E39976A078}" dt="2024-12-11T22:14:34.331" v="1422" actId="1076"/>
          <ac:spMkLst>
            <pc:docMk/>
            <pc:sldMk cId="2583065744" sldId="257"/>
            <ac:spMk id="51" creationId="{F8B750E1-BC67-CA8B-AA0C-02F9BD51C40F}"/>
          </ac:spMkLst>
        </pc:spChg>
        <pc:spChg chg="add del mod">
          <ac:chgData name="Niranjan Cholendiran" userId="993aedeb-ae52-459d-8c79-f08198f96874" providerId="ADAL" clId="{4DFBE685-7AC1-4301-AA7C-84E39976A078}" dt="2024-12-11T21:25:38.923" v="502" actId="478"/>
          <ac:spMkLst>
            <pc:docMk/>
            <pc:sldMk cId="2583065744" sldId="257"/>
            <ac:spMk id="52" creationId="{BA34B54D-776A-6933-47B7-B52820838376}"/>
          </ac:spMkLst>
        </pc:spChg>
        <pc:spChg chg="mod">
          <ac:chgData name="Niranjan Cholendiran" userId="993aedeb-ae52-459d-8c79-f08198f96874" providerId="ADAL" clId="{4DFBE685-7AC1-4301-AA7C-84E39976A078}" dt="2024-12-11T21:25:56.436" v="506"/>
          <ac:spMkLst>
            <pc:docMk/>
            <pc:sldMk cId="2583065744" sldId="257"/>
            <ac:spMk id="55" creationId="{5D00DCA4-574A-D9E8-AB28-EA3BAE4CCAE7}"/>
          </ac:spMkLst>
        </pc:spChg>
        <pc:spChg chg="add mod">
          <ac:chgData name="Niranjan Cholendiran" userId="993aedeb-ae52-459d-8c79-f08198f96874" providerId="ADAL" clId="{4DFBE685-7AC1-4301-AA7C-84E39976A078}" dt="2024-12-11T22:09:29.569" v="1355" actId="1076"/>
          <ac:spMkLst>
            <pc:docMk/>
            <pc:sldMk cId="2583065744" sldId="257"/>
            <ac:spMk id="56" creationId="{1B87342A-E77F-4330-D355-8DA652B4AC9E}"/>
          </ac:spMkLst>
        </pc:spChg>
        <pc:spChg chg="add mod topLvl">
          <ac:chgData name="Niranjan Cholendiran" userId="993aedeb-ae52-459d-8c79-f08198f96874" providerId="ADAL" clId="{4DFBE685-7AC1-4301-AA7C-84E39976A078}" dt="2024-12-11T21:34:33.785" v="634" actId="164"/>
          <ac:spMkLst>
            <pc:docMk/>
            <pc:sldMk cId="2583065744" sldId="257"/>
            <ac:spMk id="70" creationId="{8A7E3906-A480-B637-F15B-1E71FFEF1B05}"/>
          </ac:spMkLst>
        </pc:spChg>
        <pc:spChg chg="mod">
          <ac:chgData name="Niranjan Cholendiran" userId="993aedeb-ae52-459d-8c79-f08198f96874" providerId="ADAL" clId="{4DFBE685-7AC1-4301-AA7C-84E39976A078}" dt="2024-12-11T21:48:58.784" v="991" actId="1076"/>
          <ac:spMkLst>
            <pc:docMk/>
            <pc:sldMk cId="2583065744" sldId="257"/>
            <ac:spMk id="78" creationId="{4A1DC7C5-7ECC-8475-EFC5-F6984E9671CA}"/>
          </ac:spMkLst>
        </pc:spChg>
        <pc:spChg chg="add mod">
          <ac:chgData name="Niranjan Cholendiran" userId="993aedeb-ae52-459d-8c79-f08198f96874" providerId="ADAL" clId="{4DFBE685-7AC1-4301-AA7C-84E39976A078}" dt="2024-12-11T21:48:27.696" v="983" actId="164"/>
          <ac:spMkLst>
            <pc:docMk/>
            <pc:sldMk cId="2583065744" sldId="257"/>
            <ac:spMk id="94" creationId="{0FB4C7BB-1A31-DE07-A307-A679C7A5F7CC}"/>
          </ac:spMkLst>
        </pc:spChg>
        <pc:spChg chg="add mod">
          <ac:chgData name="Niranjan Cholendiran" userId="993aedeb-ae52-459d-8c79-f08198f96874" providerId="ADAL" clId="{4DFBE685-7AC1-4301-AA7C-84E39976A078}" dt="2024-12-11T21:48:42.135" v="987" actId="164"/>
          <ac:spMkLst>
            <pc:docMk/>
            <pc:sldMk cId="2583065744" sldId="257"/>
            <ac:spMk id="95" creationId="{BFABB823-9BB3-C65E-249F-E71F3153B081}"/>
          </ac:spMkLst>
        </pc:spChg>
        <pc:spChg chg="add mod">
          <ac:chgData name="Niranjan Cholendiran" userId="993aedeb-ae52-459d-8c79-f08198f96874" providerId="ADAL" clId="{4DFBE685-7AC1-4301-AA7C-84E39976A078}" dt="2024-12-11T21:44:06.413" v="874" actId="1076"/>
          <ac:spMkLst>
            <pc:docMk/>
            <pc:sldMk cId="2583065744" sldId="257"/>
            <ac:spMk id="122" creationId="{4E07AA06-DE41-C0C8-7D10-C7CD65DF304E}"/>
          </ac:spMkLst>
        </pc:spChg>
        <pc:spChg chg="add mod">
          <ac:chgData name="Niranjan Cholendiran" userId="993aedeb-ae52-459d-8c79-f08198f96874" providerId="ADAL" clId="{4DFBE685-7AC1-4301-AA7C-84E39976A078}" dt="2024-12-11T21:45:06.377" v="910" actId="164"/>
          <ac:spMkLst>
            <pc:docMk/>
            <pc:sldMk cId="2583065744" sldId="257"/>
            <ac:spMk id="129" creationId="{58DF185F-D230-619F-DA62-59A83FEE7A97}"/>
          </ac:spMkLst>
        </pc:spChg>
        <pc:spChg chg="add mod">
          <ac:chgData name="Niranjan Cholendiran" userId="993aedeb-ae52-459d-8c79-f08198f96874" providerId="ADAL" clId="{4DFBE685-7AC1-4301-AA7C-84E39976A078}" dt="2024-12-11T22:07:50.058" v="1331" actId="1038"/>
          <ac:spMkLst>
            <pc:docMk/>
            <pc:sldMk cId="2583065744" sldId="257"/>
            <ac:spMk id="136" creationId="{56B97DDC-1176-5F0D-1E3A-E78726FD563C}"/>
          </ac:spMkLst>
        </pc:spChg>
        <pc:spChg chg="add mod">
          <ac:chgData name="Niranjan Cholendiran" userId="993aedeb-ae52-459d-8c79-f08198f96874" providerId="ADAL" clId="{4DFBE685-7AC1-4301-AA7C-84E39976A078}" dt="2024-12-11T21:48:38.316" v="986" actId="571"/>
          <ac:spMkLst>
            <pc:docMk/>
            <pc:sldMk cId="2583065744" sldId="257"/>
            <ac:spMk id="144" creationId="{6F3D5CCD-58A7-2453-5674-14FA9B4D0B0D}"/>
          </ac:spMkLst>
        </pc:spChg>
        <pc:spChg chg="add del mod">
          <ac:chgData name="Niranjan Cholendiran" userId="993aedeb-ae52-459d-8c79-f08198f96874" providerId="ADAL" clId="{4DFBE685-7AC1-4301-AA7C-84E39976A078}" dt="2024-12-11T21:52:08.664" v="1061" actId="478"/>
          <ac:spMkLst>
            <pc:docMk/>
            <pc:sldMk cId="2583065744" sldId="257"/>
            <ac:spMk id="148" creationId="{861B611A-B701-EED6-C716-130BDC00FECB}"/>
          </ac:spMkLst>
        </pc:spChg>
        <pc:spChg chg="mod">
          <ac:chgData name="Niranjan Cholendiran" userId="993aedeb-ae52-459d-8c79-f08198f96874" providerId="ADAL" clId="{4DFBE685-7AC1-4301-AA7C-84E39976A078}" dt="2024-12-11T21:52:16.685" v="1069" actId="20577"/>
          <ac:spMkLst>
            <pc:docMk/>
            <pc:sldMk cId="2583065744" sldId="257"/>
            <ac:spMk id="150" creationId="{1B43D700-3037-08CA-25F8-0E19C3852811}"/>
          </ac:spMkLst>
        </pc:spChg>
        <pc:spChg chg="mod topLvl">
          <ac:chgData name="Niranjan Cholendiran" userId="993aedeb-ae52-459d-8c79-f08198f96874" providerId="ADAL" clId="{4DFBE685-7AC1-4301-AA7C-84E39976A078}" dt="2024-12-11T22:13:08.329" v="1405" actId="164"/>
          <ac:spMkLst>
            <pc:docMk/>
            <pc:sldMk cId="2583065744" sldId="257"/>
            <ac:spMk id="158" creationId="{8F444411-80A6-16FF-AC09-3AE6CBC257B8}"/>
          </ac:spMkLst>
        </pc:spChg>
        <pc:spChg chg="add del mod">
          <ac:chgData name="Niranjan Cholendiran" userId="993aedeb-ae52-459d-8c79-f08198f96874" providerId="ADAL" clId="{4DFBE685-7AC1-4301-AA7C-84E39976A078}" dt="2024-12-11T22:09:00.920" v="1351" actId="478"/>
          <ac:spMkLst>
            <pc:docMk/>
            <pc:sldMk cId="2583065744" sldId="257"/>
            <ac:spMk id="160" creationId="{24F148F7-68DB-1F17-6DCC-8ECCD4D3176F}"/>
          </ac:spMkLst>
        </pc:spChg>
        <pc:spChg chg="add del mod">
          <ac:chgData name="Niranjan Cholendiran" userId="993aedeb-ae52-459d-8c79-f08198f96874" providerId="ADAL" clId="{4DFBE685-7AC1-4301-AA7C-84E39976A078}" dt="2024-12-11T21:56:10.966" v="1173" actId="21"/>
          <ac:spMkLst>
            <pc:docMk/>
            <pc:sldMk cId="2583065744" sldId="257"/>
            <ac:spMk id="168" creationId="{7ACCF226-35D9-32EC-99C3-3641D7D8B164}"/>
          </ac:spMkLst>
        </pc:spChg>
        <pc:spChg chg="add mod">
          <ac:chgData name="Niranjan Cholendiran" userId="993aedeb-ae52-459d-8c79-f08198f96874" providerId="ADAL" clId="{4DFBE685-7AC1-4301-AA7C-84E39976A078}" dt="2024-12-11T22:20:09.770" v="1520" actId="1076"/>
          <ac:spMkLst>
            <pc:docMk/>
            <pc:sldMk cId="2583065744" sldId="257"/>
            <ac:spMk id="169" creationId="{7ACCF226-35D9-32EC-99C3-3641D7D8B164}"/>
          </ac:spMkLst>
        </pc:spChg>
        <pc:spChg chg="add mod">
          <ac:chgData name="Niranjan Cholendiran" userId="993aedeb-ae52-459d-8c79-f08198f96874" providerId="ADAL" clId="{4DFBE685-7AC1-4301-AA7C-84E39976A078}" dt="2024-12-11T22:03:55.119" v="1218"/>
          <ac:spMkLst>
            <pc:docMk/>
            <pc:sldMk cId="2583065744" sldId="257"/>
            <ac:spMk id="181" creationId="{EAD07DD3-B147-7DCD-A4CF-E5F61C67B007}"/>
          </ac:spMkLst>
        </pc:spChg>
        <pc:spChg chg="add mod">
          <ac:chgData name="Niranjan Cholendiran" userId="993aedeb-ae52-459d-8c79-f08198f96874" providerId="ADAL" clId="{4DFBE685-7AC1-4301-AA7C-84E39976A078}" dt="2024-12-11T22:08:43.708" v="1338" actId="164"/>
          <ac:spMkLst>
            <pc:docMk/>
            <pc:sldMk cId="2583065744" sldId="257"/>
            <ac:spMk id="183" creationId="{C578CFD3-98A4-C9B8-DBAA-38CB9AE0FDBC}"/>
          </ac:spMkLst>
        </pc:spChg>
        <pc:spChg chg="mod">
          <ac:chgData name="Niranjan Cholendiran" userId="993aedeb-ae52-459d-8c79-f08198f96874" providerId="ADAL" clId="{4DFBE685-7AC1-4301-AA7C-84E39976A078}" dt="2024-12-11T22:07:27.033" v="1280" actId="404"/>
          <ac:spMkLst>
            <pc:docMk/>
            <pc:sldMk cId="2583065744" sldId="257"/>
            <ac:spMk id="188" creationId="{DDE082E2-E9B5-0D81-8568-21E3E9A8446A}"/>
          </ac:spMkLst>
        </pc:spChg>
        <pc:spChg chg="mod topLvl">
          <ac:chgData name="Niranjan Cholendiran" userId="993aedeb-ae52-459d-8c79-f08198f96874" providerId="ADAL" clId="{4DFBE685-7AC1-4301-AA7C-84E39976A078}" dt="2024-12-11T22:18:43.989" v="1496" actId="14100"/>
          <ac:spMkLst>
            <pc:docMk/>
            <pc:sldMk cId="2583065744" sldId="257"/>
            <ac:spMk id="191" creationId="{DDE082E2-E9B5-0D81-8568-21E3E9A8446A}"/>
          </ac:spMkLst>
        </pc:spChg>
        <pc:spChg chg="mod">
          <ac:chgData name="Niranjan Cholendiran" userId="993aedeb-ae52-459d-8c79-f08198f96874" providerId="ADAL" clId="{4DFBE685-7AC1-4301-AA7C-84E39976A078}" dt="2024-12-11T22:09:05.033" v="1352"/>
          <ac:spMkLst>
            <pc:docMk/>
            <pc:sldMk cId="2583065744" sldId="257"/>
            <ac:spMk id="199" creationId="{2CF64A92-D4D4-737E-E329-1B15E625EF1D}"/>
          </ac:spMkLst>
        </pc:spChg>
        <pc:spChg chg="add mod">
          <ac:chgData name="Niranjan Cholendiran" userId="993aedeb-ae52-459d-8c79-f08198f96874" providerId="ADAL" clId="{4DFBE685-7AC1-4301-AA7C-84E39976A078}" dt="2024-12-11T22:12:44.304" v="1395" actId="164"/>
          <ac:spMkLst>
            <pc:docMk/>
            <pc:sldMk cId="2583065744" sldId="257"/>
            <ac:spMk id="215" creationId="{92D9B540-0B34-778D-9C1F-C716CBE1A166}"/>
          </ac:spMkLst>
        </pc:spChg>
        <pc:spChg chg="add mod">
          <ac:chgData name="Niranjan Cholendiran" userId="993aedeb-ae52-459d-8c79-f08198f96874" providerId="ADAL" clId="{4DFBE685-7AC1-4301-AA7C-84E39976A078}" dt="2024-12-11T22:16:25.559" v="1463" actId="20577"/>
          <ac:spMkLst>
            <pc:docMk/>
            <pc:sldMk cId="2583065744" sldId="257"/>
            <ac:spMk id="237" creationId="{953B05B2-3597-8092-0EC3-20122591B44E}"/>
          </ac:spMkLst>
        </pc:spChg>
        <pc:spChg chg="add mod">
          <ac:chgData name="Niranjan Cholendiran" userId="993aedeb-ae52-459d-8c79-f08198f96874" providerId="ADAL" clId="{4DFBE685-7AC1-4301-AA7C-84E39976A078}" dt="2024-12-11T22:18:51.414" v="1497" actId="164"/>
          <ac:spMkLst>
            <pc:docMk/>
            <pc:sldMk cId="2583065744" sldId="257"/>
            <ac:spMk id="244" creationId="{CFF732CF-2FCD-172F-B18E-9B67F7C751BE}"/>
          </ac:spMkLst>
        </pc:spChg>
        <pc:grpChg chg="add mod">
          <ac:chgData name="Niranjan Cholendiran" userId="993aedeb-ae52-459d-8c79-f08198f96874" providerId="ADAL" clId="{4DFBE685-7AC1-4301-AA7C-84E39976A078}" dt="2024-12-11T22:16:37.030" v="1464" actId="1076"/>
          <ac:grpSpMkLst>
            <pc:docMk/>
            <pc:sldMk cId="2583065744" sldId="257"/>
            <ac:grpSpMk id="11" creationId="{3FAFB825-38F8-C40A-5133-A2801023043D}"/>
          </ac:grpSpMkLst>
        </pc:grpChg>
        <pc:grpChg chg="add mod">
          <ac:chgData name="Niranjan Cholendiran" userId="993aedeb-ae52-459d-8c79-f08198f96874" providerId="ADAL" clId="{4DFBE685-7AC1-4301-AA7C-84E39976A078}" dt="2024-12-11T22:14:43.230" v="1425" actId="1076"/>
          <ac:grpSpMkLst>
            <pc:docMk/>
            <pc:sldMk cId="2583065744" sldId="257"/>
            <ac:grpSpMk id="12" creationId="{721E6272-C833-DEB7-7C55-70F570673FC3}"/>
          </ac:grpSpMkLst>
        </pc:grpChg>
        <pc:grpChg chg="add del mod">
          <ac:chgData name="Niranjan Cholendiran" userId="993aedeb-ae52-459d-8c79-f08198f96874" providerId="ADAL" clId="{4DFBE685-7AC1-4301-AA7C-84E39976A078}" dt="2024-12-11T21:13:32.104" v="316" actId="165"/>
          <ac:grpSpMkLst>
            <pc:docMk/>
            <pc:sldMk cId="2583065744" sldId="257"/>
            <ac:grpSpMk id="16" creationId="{0EB89144-CD79-EE12-931D-57F16C687964}"/>
          </ac:grpSpMkLst>
        </pc:grpChg>
        <pc:grpChg chg="add del mod">
          <ac:chgData name="Niranjan Cholendiran" userId="993aedeb-ae52-459d-8c79-f08198f96874" providerId="ADAL" clId="{4DFBE685-7AC1-4301-AA7C-84E39976A078}" dt="2024-12-11T21:18:26.981" v="366" actId="21"/>
          <ac:grpSpMkLst>
            <pc:docMk/>
            <pc:sldMk cId="2583065744" sldId="257"/>
            <ac:grpSpMk id="28" creationId="{E5FA00AB-09E8-C651-DA5D-AB992596CF4F}"/>
          </ac:grpSpMkLst>
        </pc:grpChg>
        <pc:grpChg chg="add del mod">
          <ac:chgData name="Niranjan Cholendiran" userId="993aedeb-ae52-459d-8c79-f08198f96874" providerId="ADAL" clId="{4DFBE685-7AC1-4301-AA7C-84E39976A078}" dt="2024-12-11T21:23:43.051" v="454" actId="165"/>
          <ac:grpSpMkLst>
            <pc:docMk/>
            <pc:sldMk cId="2583065744" sldId="257"/>
            <ac:grpSpMk id="29" creationId="{8D41F10D-9B66-42B0-C27A-E3CAE3456396}"/>
          </ac:grpSpMkLst>
        </pc:grpChg>
        <pc:grpChg chg="add del mod">
          <ac:chgData name="Niranjan Cholendiran" userId="993aedeb-ae52-459d-8c79-f08198f96874" providerId="ADAL" clId="{4DFBE685-7AC1-4301-AA7C-84E39976A078}" dt="2024-12-11T21:41:48.101" v="794" actId="165"/>
          <ac:grpSpMkLst>
            <pc:docMk/>
            <pc:sldMk cId="2583065744" sldId="257"/>
            <ac:grpSpMk id="49" creationId="{4AE1C9FE-69D6-8E8E-4CCA-17986252E318}"/>
          </ac:grpSpMkLst>
        </pc:grpChg>
        <pc:grpChg chg="add del mod">
          <ac:chgData name="Niranjan Cholendiran" userId="993aedeb-ae52-459d-8c79-f08198f96874" providerId="ADAL" clId="{4DFBE685-7AC1-4301-AA7C-84E39976A078}" dt="2024-12-11T21:28:29.034" v="534" actId="478"/>
          <ac:grpSpMkLst>
            <pc:docMk/>
            <pc:sldMk cId="2583065744" sldId="257"/>
            <ac:grpSpMk id="53" creationId="{710F4113-3D0F-A5E6-99C6-B3CD83BD2E9C}"/>
          </ac:grpSpMkLst>
        </pc:grpChg>
        <pc:grpChg chg="add del mod">
          <ac:chgData name="Niranjan Cholendiran" userId="993aedeb-ae52-459d-8c79-f08198f96874" providerId="ADAL" clId="{4DFBE685-7AC1-4301-AA7C-84E39976A078}" dt="2024-12-11T21:34:09.648" v="626" actId="21"/>
          <ac:grpSpMkLst>
            <pc:docMk/>
            <pc:sldMk cId="2583065744" sldId="257"/>
            <ac:grpSpMk id="74" creationId="{C6999BDF-4B4A-F756-2BA4-8FE41959EC85}"/>
          </ac:grpSpMkLst>
        </pc:grpChg>
        <pc:grpChg chg="add mod">
          <ac:chgData name="Niranjan Cholendiran" userId="993aedeb-ae52-459d-8c79-f08198f96874" providerId="ADAL" clId="{4DFBE685-7AC1-4301-AA7C-84E39976A078}" dt="2024-12-11T22:09:24.812" v="1354" actId="1076"/>
          <ac:grpSpMkLst>
            <pc:docMk/>
            <pc:sldMk cId="2583065744" sldId="257"/>
            <ac:grpSpMk id="76" creationId="{987FB366-83EF-3E8F-3548-32264D7D6E61}"/>
          </ac:grpSpMkLst>
        </pc:grpChg>
        <pc:grpChg chg="add mod">
          <ac:chgData name="Niranjan Cholendiran" userId="993aedeb-ae52-459d-8c79-f08198f96874" providerId="ADAL" clId="{4DFBE685-7AC1-4301-AA7C-84E39976A078}" dt="2024-12-11T22:09:29.569" v="1355" actId="1076"/>
          <ac:grpSpMkLst>
            <pc:docMk/>
            <pc:sldMk cId="2583065744" sldId="257"/>
            <ac:grpSpMk id="77" creationId="{547685A1-A9F9-FEDD-182C-3A29DF50F209}"/>
          </ac:grpSpMkLst>
        </pc:grpChg>
        <pc:grpChg chg="add mod">
          <ac:chgData name="Niranjan Cholendiran" userId="993aedeb-ae52-459d-8c79-f08198f96874" providerId="ADAL" clId="{4DFBE685-7AC1-4301-AA7C-84E39976A078}" dt="2024-12-11T22:07:50.058" v="1331" actId="1038"/>
          <ac:grpSpMkLst>
            <pc:docMk/>
            <pc:sldMk cId="2583065744" sldId="257"/>
            <ac:grpSpMk id="120" creationId="{D535381B-09F5-5126-F602-D99490D963BA}"/>
          </ac:grpSpMkLst>
        </pc:grpChg>
        <pc:grpChg chg="add mod">
          <ac:chgData name="Niranjan Cholendiran" userId="993aedeb-ae52-459d-8c79-f08198f96874" providerId="ADAL" clId="{4DFBE685-7AC1-4301-AA7C-84E39976A078}" dt="2024-12-11T22:07:50.058" v="1331" actId="1038"/>
          <ac:grpSpMkLst>
            <pc:docMk/>
            <pc:sldMk cId="2583065744" sldId="257"/>
            <ac:grpSpMk id="125" creationId="{B241F844-17B5-BC60-9B18-1F26DD38E911}"/>
          </ac:grpSpMkLst>
        </pc:grpChg>
        <pc:grpChg chg="add mod">
          <ac:chgData name="Niranjan Cholendiran" userId="993aedeb-ae52-459d-8c79-f08198f96874" providerId="ADAL" clId="{4DFBE685-7AC1-4301-AA7C-84E39976A078}" dt="2024-12-11T22:07:50.058" v="1331" actId="1038"/>
          <ac:grpSpMkLst>
            <pc:docMk/>
            <pc:sldMk cId="2583065744" sldId="257"/>
            <ac:grpSpMk id="135" creationId="{6A0E5D25-2C44-ED91-513A-08D2A718F6C5}"/>
          </ac:grpSpMkLst>
        </pc:grpChg>
        <pc:grpChg chg="add mod">
          <ac:chgData name="Niranjan Cholendiran" userId="993aedeb-ae52-459d-8c79-f08198f96874" providerId="ADAL" clId="{4DFBE685-7AC1-4301-AA7C-84E39976A078}" dt="2024-12-11T22:09:29.569" v="1355" actId="1076"/>
          <ac:grpSpMkLst>
            <pc:docMk/>
            <pc:sldMk cId="2583065744" sldId="257"/>
            <ac:grpSpMk id="139" creationId="{5E61C599-7C67-D304-A05C-948CD0FE892C}"/>
          </ac:grpSpMkLst>
        </pc:grpChg>
        <pc:grpChg chg="add mod">
          <ac:chgData name="Niranjan Cholendiran" userId="993aedeb-ae52-459d-8c79-f08198f96874" providerId="ADAL" clId="{4DFBE685-7AC1-4301-AA7C-84E39976A078}" dt="2024-12-11T22:09:29.569" v="1355" actId="1076"/>
          <ac:grpSpMkLst>
            <pc:docMk/>
            <pc:sldMk cId="2583065744" sldId="257"/>
            <ac:grpSpMk id="145" creationId="{873BC1EE-124D-96F4-2A2D-C9EB46D53328}"/>
          </ac:grpSpMkLst>
        </pc:grpChg>
        <pc:grpChg chg="add mod">
          <ac:chgData name="Niranjan Cholendiran" userId="993aedeb-ae52-459d-8c79-f08198f96874" providerId="ADAL" clId="{4DFBE685-7AC1-4301-AA7C-84E39976A078}" dt="2024-12-11T22:20:11.552" v="1521" actId="1076"/>
          <ac:grpSpMkLst>
            <pc:docMk/>
            <pc:sldMk cId="2583065744" sldId="257"/>
            <ac:grpSpMk id="149" creationId="{1538808A-9BD5-7BB4-C81D-AB725E8B708E}"/>
          </ac:grpSpMkLst>
        </pc:grpChg>
        <pc:grpChg chg="add del mod">
          <ac:chgData name="Niranjan Cholendiran" userId="993aedeb-ae52-459d-8c79-f08198f96874" providerId="ADAL" clId="{4DFBE685-7AC1-4301-AA7C-84E39976A078}" dt="2024-12-11T21:57:50.644" v="1188" actId="478"/>
          <ac:grpSpMkLst>
            <pc:docMk/>
            <pc:sldMk cId="2583065744" sldId="257"/>
            <ac:grpSpMk id="156" creationId="{935FB3C3-EF26-94BB-BF64-C3CCF4283E0C}"/>
          </ac:grpSpMkLst>
        </pc:grpChg>
        <pc:grpChg chg="add del mod">
          <ac:chgData name="Niranjan Cholendiran" userId="993aedeb-ae52-459d-8c79-f08198f96874" providerId="ADAL" clId="{4DFBE685-7AC1-4301-AA7C-84E39976A078}" dt="2024-12-11T22:07:31.129" v="1282" actId="21"/>
          <ac:grpSpMkLst>
            <pc:docMk/>
            <pc:sldMk cId="2583065744" sldId="257"/>
            <ac:grpSpMk id="186" creationId="{AD7EE5A8-1101-DD0F-E43D-33569599ADC0}"/>
          </ac:grpSpMkLst>
        </pc:grpChg>
        <pc:grpChg chg="add del mod">
          <ac:chgData name="Niranjan Cholendiran" userId="993aedeb-ae52-459d-8c79-f08198f96874" providerId="ADAL" clId="{4DFBE685-7AC1-4301-AA7C-84E39976A078}" dt="2024-12-11T22:10:45.162" v="1370" actId="165"/>
          <ac:grpSpMkLst>
            <pc:docMk/>
            <pc:sldMk cId="2583065744" sldId="257"/>
            <ac:grpSpMk id="189" creationId="{AD7EE5A8-1101-DD0F-E43D-33569599ADC0}"/>
          </ac:grpSpMkLst>
        </pc:grpChg>
        <pc:grpChg chg="add mod">
          <ac:chgData name="Niranjan Cholendiran" userId="993aedeb-ae52-459d-8c79-f08198f96874" providerId="ADAL" clId="{4DFBE685-7AC1-4301-AA7C-84E39976A078}" dt="2024-12-11T22:20:04.791" v="1518" actId="1076"/>
          <ac:grpSpMkLst>
            <pc:docMk/>
            <pc:sldMk cId="2583065744" sldId="257"/>
            <ac:grpSpMk id="195" creationId="{98E92BFD-AE21-C68F-4173-667D96CA710B}"/>
          </ac:grpSpMkLst>
        </pc:grpChg>
        <pc:grpChg chg="add mod">
          <ac:chgData name="Niranjan Cholendiran" userId="993aedeb-ae52-459d-8c79-f08198f96874" providerId="ADAL" clId="{4DFBE685-7AC1-4301-AA7C-84E39976A078}" dt="2024-12-11T22:09:05.033" v="1352"/>
          <ac:grpSpMkLst>
            <pc:docMk/>
            <pc:sldMk cId="2583065744" sldId="257"/>
            <ac:grpSpMk id="197" creationId="{A85A93F9-E500-76BE-A96C-F3A064B5C8A3}"/>
          </ac:grpSpMkLst>
        </pc:grpChg>
        <pc:grpChg chg="add del mod">
          <ac:chgData name="Niranjan Cholendiran" userId="993aedeb-ae52-459d-8c79-f08198f96874" providerId="ADAL" clId="{4DFBE685-7AC1-4301-AA7C-84E39976A078}" dt="2024-12-11T22:13:47.332" v="1414" actId="165"/>
          <ac:grpSpMkLst>
            <pc:docMk/>
            <pc:sldMk cId="2583065744" sldId="257"/>
            <ac:grpSpMk id="208" creationId="{D8B8EB47-F38B-19C9-1D65-C4AAA68D118D}"/>
          </ac:grpSpMkLst>
        </pc:grpChg>
        <pc:grpChg chg="add mod">
          <ac:chgData name="Niranjan Cholendiran" userId="993aedeb-ae52-459d-8c79-f08198f96874" providerId="ADAL" clId="{4DFBE685-7AC1-4301-AA7C-84E39976A078}" dt="2024-12-11T22:15:46.059" v="1448" actId="1076"/>
          <ac:grpSpMkLst>
            <pc:docMk/>
            <pc:sldMk cId="2583065744" sldId="257"/>
            <ac:grpSpMk id="216" creationId="{5C076F78-6E73-EE75-5D21-5943733FE000}"/>
          </ac:grpSpMkLst>
        </pc:grpChg>
        <pc:grpChg chg="add mod">
          <ac:chgData name="Niranjan Cholendiran" userId="993aedeb-ae52-459d-8c79-f08198f96874" providerId="ADAL" clId="{4DFBE685-7AC1-4301-AA7C-84E39976A078}" dt="2024-12-11T22:20:06.673" v="1519" actId="1076"/>
          <ac:grpSpMkLst>
            <pc:docMk/>
            <pc:sldMk cId="2583065744" sldId="257"/>
            <ac:grpSpMk id="220" creationId="{1B86DE7E-C0C0-4548-6BEA-AB6BFE4F6628}"/>
          </ac:grpSpMkLst>
        </pc:grpChg>
        <pc:grpChg chg="add mod">
          <ac:chgData name="Niranjan Cholendiran" userId="993aedeb-ae52-459d-8c79-f08198f96874" providerId="ADAL" clId="{4DFBE685-7AC1-4301-AA7C-84E39976A078}" dt="2024-12-11T22:18:51.414" v="1497" actId="164"/>
          <ac:grpSpMkLst>
            <pc:docMk/>
            <pc:sldMk cId="2583065744" sldId="257"/>
            <ac:grpSpMk id="225" creationId="{8A665886-BD48-8A63-4B5F-0D26B98B01AE}"/>
          </ac:grpSpMkLst>
        </pc:grpChg>
        <pc:grpChg chg="add mod">
          <ac:chgData name="Niranjan Cholendiran" userId="993aedeb-ae52-459d-8c79-f08198f96874" providerId="ADAL" clId="{4DFBE685-7AC1-4301-AA7C-84E39976A078}" dt="2024-12-11T22:20:02.123" v="1517" actId="1076"/>
          <ac:grpSpMkLst>
            <pc:docMk/>
            <pc:sldMk cId="2583065744" sldId="257"/>
            <ac:grpSpMk id="245" creationId="{2380DAD1-36B9-9572-4009-AE8D1F6ABF67}"/>
          </ac:grpSpMkLst>
        </pc:grpChg>
        <pc:picChg chg="add mod">
          <ac:chgData name="Niranjan Cholendiran" userId="993aedeb-ae52-459d-8c79-f08198f96874" providerId="ADAL" clId="{4DFBE685-7AC1-4301-AA7C-84E39976A078}" dt="2024-12-11T21:10:05.757" v="292" actId="164"/>
          <ac:picMkLst>
            <pc:docMk/>
            <pc:sldMk cId="2583065744" sldId="257"/>
            <ac:picMk id="8" creationId="{9FA2016F-5438-DEE9-6462-F8FAB2C99E23}"/>
          </ac:picMkLst>
        </pc:picChg>
        <pc:picChg chg="add mod modCrop">
          <ac:chgData name="Niranjan Cholendiran" userId="993aedeb-ae52-459d-8c79-f08198f96874" providerId="ADAL" clId="{4DFBE685-7AC1-4301-AA7C-84E39976A078}" dt="2024-12-11T22:14:28.759" v="1421" actId="1076"/>
          <ac:picMkLst>
            <pc:docMk/>
            <pc:sldMk cId="2583065744" sldId="257"/>
            <ac:picMk id="14" creationId="{FF432F40-D0AB-16CA-1A95-9C1426BF59E6}"/>
          </ac:picMkLst>
        </pc:picChg>
        <pc:picChg chg="add del mod">
          <ac:chgData name="Niranjan Cholendiran" userId="993aedeb-ae52-459d-8c79-f08198f96874" providerId="ADAL" clId="{4DFBE685-7AC1-4301-AA7C-84E39976A078}" dt="2024-12-11T21:47:22.369" v="960" actId="21"/>
          <ac:picMkLst>
            <pc:docMk/>
            <pc:sldMk cId="2583065744" sldId="257"/>
            <ac:picMk id="15" creationId="{D1B161E3-1474-FFD9-1334-EDCE74A2F071}"/>
          </ac:picMkLst>
        </pc:picChg>
        <pc:picChg chg="add mod modCrop">
          <ac:chgData name="Niranjan Cholendiran" userId="993aedeb-ae52-459d-8c79-f08198f96874" providerId="ADAL" clId="{4DFBE685-7AC1-4301-AA7C-84E39976A078}" dt="2024-12-11T21:45:06.377" v="910" actId="164"/>
          <ac:picMkLst>
            <pc:docMk/>
            <pc:sldMk cId="2583065744" sldId="257"/>
            <ac:picMk id="21" creationId="{E248E03D-7B0B-E049-4D2A-CC791323EC11}"/>
          </ac:picMkLst>
        </pc:picChg>
        <pc:picChg chg="add mod modCrop">
          <ac:chgData name="Niranjan Cholendiran" userId="993aedeb-ae52-459d-8c79-f08198f96874" providerId="ADAL" clId="{4DFBE685-7AC1-4301-AA7C-84E39976A078}" dt="2024-12-11T21:48:27.696" v="983" actId="164"/>
          <ac:picMkLst>
            <pc:docMk/>
            <pc:sldMk cId="2583065744" sldId="257"/>
            <ac:picMk id="22" creationId="{C2D13670-326C-C744-97CE-F54043FB69EE}"/>
          </ac:picMkLst>
        </pc:picChg>
        <pc:picChg chg="add del mod modCrop">
          <ac:chgData name="Niranjan Cholendiran" userId="993aedeb-ae52-459d-8c79-f08198f96874" providerId="ADAL" clId="{4DFBE685-7AC1-4301-AA7C-84E39976A078}" dt="2024-12-11T21:36:30.255" v="661" actId="21"/>
          <ac:picMkLst>
            <pc:docMk/>
            <pc:sldMk cId="2583065744" sldId="257"/>
            <ac:picMk id="23" creationId="{3DF0E6D4-FB4B-2013-DF20-163047CC43E2}"/>
          </ac:picMkLst>
        </pc:picChg>
        <pc:picChg chg="add mod">
          <ac:chgData name="Niranjan Cholendiran" userId="993aedeb-ae52-459d-8c79-f08198f96874" providerId="ADAL" clId="{4DFBE685-7AC1-4301-AA7C-84E39976A078}" dt="2024-12-11T21:43:31.201" v="862" actId="164"/>
          <ac:picMkLst>
            <pc:docMk/>
            <pc:sldMk cId="2583065744" sldId="257"/>
            <ac:picMk id="24" creationId="{B782FE36-1382-3C13-DF8A-B2A2EA0652A6}"/>
          </ac:picMkLst>
        </pc:picChg>
        <pc:picChg chg="add mod">
          <ac:chgData name="Niranjan Cholendiran" userId="993aedeb-ae52-459d-8c79-f08198f96874" providerId="ADAL" clId="{4DFBE685-7AC1-4301-AA7C-84E39976A078}" dt="2024-12-11T21:18:24.313" v="365" actId="164"/>
          <ac:picMkLst>
            <pc:docMk/>
            <pc:sldMk cId="2583065744" sldId="257"/>
            <ac:picMk id="26" creationId="{13744235-47F7-3F7C-1C1E-B3DE9F14F34D}"/>
          </ac:picMkLst>
        </pc:picChg>
        <pc:picChg chg="mod topLvl">
          <ac:chgData name="Niranjan Cholendiran" userId="993aedeb-ae52-459d-8c79-f08198f96874" providerId="ADAL" clId="{4DFBE685-7AC1-4301-AA7C-84E39976A078}" dt="2024-12-11T21:42:24.682" v="804" actId="164"/>
          <ac:picMkLst>
            <pc:docMk/>
            <pc:sldMk cId="2583065744" sldId="257"/>
            <ac:picMk id="30" creationId="{28AC63C4-3C7F-9C69-0511-8694868FBB34}"/>
          </ac:picMkLst>
        </pc:picChg>
        <pc:picChg chg="mod">
          <ac:chgData name="Niranjan Cholendiran" userId="993aedeb-ae52-459d-8c79-f08198f96874" providerId="ADAL" clId="{4DFBE685-7AC1-4301-AA7C-84E39976A078}" dt="2024-12-11T21:25:56.436" v="506"/>
          <ac:picMkLst>
            <pc:docMk/>
            <pc:sldMk cId="2583065744" sldId="257"/>
            <ac:picMk id="54" creationId="{A18335CF-37BC-413E-E7C8-1968F1DB14D5}"/>
          </ac:picMkLst>
        </pc:picChg>
        <pc:picChg chg="add mod">
          <ac:chgData name="Niranjan Cholendiran" userId="993aedeb-ae52-459d-8c79-f08198f96874" providerId="ADAL" clId="{4DFBE685-7AC1-4301-AA7C-84E39976A078}" dt="2024-12-11T22:09:29.569" v="1355" actId="1076"/>
          <ac:picMkLst>
            <pc:docMk/>
            <pc:sldMk cId="2583065744" sldId="257"/>
            <ac:picMk id="57" creationId="{8B8E2001-1293-5252-B522-422C950E574F}"/>
          </ac:picMkLst>
        </pc:picChg>
        <pc:picChg chg="add mod">
          <ac:chgData name="Niranjan Cholendiran" userId="993aedeb-ae52-459d-8c79-f08198f96874" providerId="ADAL" clId="{4DFBE685-7AC1-4301-AA7C-84E39976A078}" dt="2024-12-11T22:20:22.029" v="1524" actId="1076"/>
          <ac:picMkLst>
            <pc:docMk/>
            <pc:sldMk cId="2583065744" sldId="257"/>
            <ac:picMk id="66" creationId="{23783A68-1086-6E72-250C-096CDEF8CF42}"/>
          </ac:picMkLst>
        </pc:picChg>
        <pc:picChg chg="add del mod modCrop">
          <ac:chgData name="Niranjan Cholendiran" userId="993aedeb-ae52-459d-8c79-f08198f96874" providerId="ADAL" clId="{4DFBE685-7AC1-4301-AA7C-84E39976A078}" dt="2024-12-11T21:33:17.513" v="612" actId="21"/>
          <ac:picMkLst>
            <pc:docMk/>
            <pc:sldMk cId="2583065744" sldId="257"/>
            <ac:picMk id="72" creationId="{056F9470-DA9B-3724-C174-B034F7BEC668}"/>
          </ac:picMkLst>
        </pc:picChg>
        <pc:picChg chg="add del mod topLvl">
          <ac:chgData name="Niranjan Cholendiran" userId="993aedeb-ae52-459d-8c79-f08198f96874" providerId="ADAL" clId="{4DFBE685-7AC1-4301-AA7C-84E39976A078}" dt="2024-12-11T21:34:09.648" v="626" actId="21"/>
          <ac:picMkLst>
            <pc:docMk/>
            <pc:sldMk cId="2583065744" sldId="257"/>
            <ac:picMk id="73" creationId="{056F9470-DA9B-3724-C174-B034F7BEC668}"/>
          </ac:picMkLst>
        </pc:picChg>
        <pc:picChg chg="add mod">
          <ac:chgData name="Niranjan Cholendiran" userId="993aedeb-ae52-459d-8c79-f08198f96874" providerId="ADAL" clId="{4DFBE685-7AC1-4301-AA7C-84E39976A078}" dt="2024-12-11T21:34:33.785" v="634" actId="164"/>
          <ac:picMkLst>
            <pc:docMk/>
            <pc:sldMk cId="2583065744" sldId="257"/>
            <ac:picMk id="75" creationId="{056F9470-DA9B-3724-C174-B034F7BEC668}"/>
          </ac:picMkLst>
        </pc:picChg>
        <pc:picChg chg="mod">
          <ac:chgData name="Niranjan Cholendiran" userId="993aedeb-ae52-459d-8c79-f08198f96874" providerId="ADAL" clId="{4DFBE685-7AC1-4301-AA7C-84E39976A078}" dt="2024-12-11T21:49:01.236" v="992" actId="1076"/>
          <ac:picMkLst>
            <pc:docMk/>
            <pc:sldMk cId="2583065744" sldId="257"/>
            <ac:picMk id="79" creationId="{264C672E-4918-71D7-2CDD-BAB653C3E3B3}"/>
          </ac:picMkLst>
        </pc:picChg>
        <pc:picChg chg="add mod">
          <ac:chgData name="Niranjan Cholendiran" userId="993aedeb-ae52-459d-8c79-f08198f96874" providerId="ADAL" clId="{4DFBE685-7AC1-4301-AA7C-84E39976A078}" dt="2024-12-11T21:48:42.135" v="987" actId="164"/>
          <ac:picMkLst>
            <pc:docMk/>
            <pc:sldMk cId="2583065744" sldId="257"/>
            <ac:picMk id="89" creationId="{3DF0E6D4-FB4B-2013-DF20-163047CC43E2}"/>
          </ac:picMkLst>
        </pc:picChg>
        <pc:picChg chg="add mod">
          <ac:chgData name="Niranjan Cholendiran" userId="993aedeb-ae52-459d-8c79-f08198f96874" providerId="ADAL" clId="{4DFBE685-7AC1-4301-AA7C-84E39976A078}" dt="2024-12-11T22:07:50.058" v="1331" actId="1038"/>
          <ac:picMkLst>
            <pc:docMk/>
            <pc:sldMk cId="2583065744" sldId="257"/>
            <ac:picMk id="137" creationId="{D1B161E3-1474-FFD9-1334-EDCE74A2F071}"/>
          </ac:picMkLst>
        </pc:picChg>
        <pc:picChg chg="add mod">
          <ac:chgData name="Niranjan Cholendiran" userId="993aedeb-ae52-459d-8c79-f08198f96874" providerId="ADAL" clId="{4DFBE685-7AC1-4301-AA7C-84E39976A078}" dt="2024-12-11T21:48:38.316" v="986" actId="571"/>
          <ac:picMkLst>
            <pc:docMk/>
            <pc:sldMk cId="2583065744" sldId="257"/>
            <ac:picMk id="143" creationId="{BEC45315-ED35-FED2-FE4E-2B8C1E05D390}"/>
          </ac:picMkLst>
        </pc:picChg>
        <pc:picChg chg="mod">
          <ac:chgData name="Niranjan Cholendiran" userId="993aedeb-ae52-459d-8c79-f08198f96874" providerId="ADAL" clId="{4DFBE685-7AC1-4301-AA7C-84E39976A078}" dt="2024-12-11T21:51:47.151" v="1040"/>
          <ac:picMkLst>
            <pc:docMk/>
            <pc:sldMk cId="2583065744" sldId="257"/>
            <ac:picMk id="151" creationId="{96A9EAE2-5D7E-2F31-6F6A-FFDDAD55EC85}"/>
          </ac:picMkLst>
        </pc:picChg>
        <pc:picChg chg="add del mod modCrop">
          <ac:chgData name="Niranjan Cholendiran" userId="993aedeb-ae52-459d-8c79-f08198f96874" providerId="ADAL" clId="{4DFBE685-7AC1-4301-AA7C-84E39976A078}" dt="2024-12-11T21:54:27.922" v="1123" actId="21"/>
          <ac:picMkLst>
            <pc:docMk/>
            <pc:sldMk cId="2583065744" sldId="257"/>
            <ac:picMk id="155" creationId="{4195A966-5B53-60EF-7F22-F82F2D097798}"/>
          </ac:picMkLst>
        </pc:picChg>
        <pc:picChg chg="del mod topLvl">
          <ac:chgData name="Niranjan Cholendiran" userId="993aedeb-ae52-459d-8c79-f08198f96874" providerId="ADAL" clId="{4DFBE685-7AC1-4301-AA7C-84E39976A078}" dt="2024-12-11T21:57:50.644" v="1188" actId="478"/>
          <ac:picMkLst>
            <pc:docMk/>
            <pc:sldMk cId="2583065744" sldId="257"/>
            <ac:picMk id="157" creationId="{4A99AAFB-090D-4619-3603-2BBBCD21CDDD}"/>
          </ac:picMkLst>
        </pc:picChg>
        <pc:picChg chg="add del mod">
          <ac:chgData name="Niranjan Cholendiran" userId="993aedeb-ae52-459d-8c79-f08198f96874" providerId="ADAL" clId="{4DFBE685-7AC1-4301-AA7C-84E39976A078}" dt="2024-12-11T21:54:50.899" v="1138" actId="21"/>
          <ac:picMkLst>
            <pc:docMk/>
            <pc:sldMk cId="2583065744" sldId="257"/>
            <ac:picMk id="159" creationId="{4195A966-5B53-60EF-7F22-F82F2D097798}"/>
          </ac:picMkLst>
        </pc:picChg>
        <pc:picChg chg="add del mod">
          <ac:chgData name="Niranjan Cholendiran" userId="993aedeb-ae52-459d-8c79-f08198f96874" providerId="ADAL" clId="{4DFBE685-7AC1-4301-AA7C-84E39976A078}" dt="2024-12-11T21:54:48.611" v="1136" actId="21"/>
          <ac:picMkLst>
            <pc:docMk/>
            <pc:sldMk cId="2583065744" sldId="257"/>
            <ac:picMk id="161" creationId="{9118DEC5-B267-DC7D-A316-FE667BA11780}"/>
          </ac:picMkLst>
        </pc:picChg>
        <pc:picChg chg="add mod">
          <ac:chgData name="Niranjan Cholendiran" userId="993aedeb-ae52-459d-8c79-f08198f96874" providerId="ADAL" clId="{4DFBE685-7AC1-4301-AA7C-84E39976A078}" dt="2024-12-11T21:54:48.915" v="1137"/>
          <ac:picMkLst>
            <pc:docMk/>
            <pc:sldMk cId="2583065744" sldId="257"/>
            <ac:picMk id="162" creationId="{9118DEC5-B267-DC7D-A316-FE667BA11780}"/>
          </ac:picMkLst>
        </pc:picChg>
        <pc:picChg chg="add mod">
          <ac:chgData name="Niranjan Cholendiran" userId="993aedeb-ae52-459d-8c79-f08198f96874" providerId="ADAL" clId="{4DFBE685-7AC1-4301-AA7C-84E39976A078}" dt="2024-12-11T22:13:08.329" v="1405" actId="164"/>
          <ac:picMkLst>
            <pc:docMk/>
            <pc:sldMk cId="2583065744" sldId="257"/>
            <ac:picMk id="163" creationId="{4195A966-5B53-60EF-7F22-F82F2D097798}"/>
          </ac:picMkLst>
        </pc:picChg>
        <pc:picChg chg="add del mod">
          <ac:chgData name="Niranjan Cholendiran" userId="993aedeb-ae52-459d-8c79-f08198f96874" providerId="ADAL" clId="{4DFBE685-7AC1-4301-AA7C-84E39976A078}" dt="2024-12-11T22:07:40.076" v="1286" actId="478"/>
          <ac:picMkLst>
            <pc:docMk/>
            <pc:sldMk cId="2583065744" sldId="257"/>
            <ac:picMk id="172" creationId="{9C360559-C883-4890-64F4-B0BE77CBBB9F}"/>
          </ac:picMkLst>
        </pc:picChg>
        <pc:picChg chg="add mod">
          <ac:chgData name="Niranjan Cholendiran" userId="993aedeb-ae52-459d-8c79-f08198f96874" providerId="ADAL" clId="{4DFBE685-7AC1-4301-AA7C-84E39976A078}" dt="2024-12-11T22:08:43.708" v="1338" actId="164"/>
          <ac:picMkLst>
            <pc:docMk/>
            <pc:sldMk cId="2583065744" sldId="257"/>
            <ac:picMk id="176" creationId="{76575DEA-158C-C5B8-4F8A-9C7A7B610E56}"/>
          </ac:picMkLst>
        </pc:picChg>
        <pc:picChg chg="add del mod">
          <ac:chgData name="Niranjan Cholendiran" userId="993aedeb-ae52-459d-8c79-f08198f96874" providerId="ADAL" clId="{4DFBE685-7AC1-4301-AA7C-84E39976A078}" dt="2024-12-11T22:05:45.086" v="1250" actId="21"/>
          <ac:picMkLst>
            <pc:docMk/>
            <pc:sldMk cId="2583065744" sldId="257"/>
            <ac:picMk id="185" creationId="{60DEAE16-2844-8D0B-0B62-66F12F26C379}"/>
          </ac:picMkLst>
        </pc:picChg>
        <pc:picChg chg="mod">
          <ac:chgData name="Niranjan Cholendiran" userId="993aedeb-ae52-459d-8c79-f08198f96874" providerId="ADAL" clId="{4DFBE685-7AC1-4301-AA7C-84E39976A078}" dt="2024-12-11T22:06:29.118" v="1265"/>
          <ac:picMkLst>
            <pc:docMk/>
            <pc:sldMk cId="2583065744" sldId="257"/>
            <ac:picMk id="187" creationId="{2004118F-0B65-F015-1999-1C5F9D94574F}"/>
          </ac:picMkLst>
        </pc:picChg>
        <pc:picChg chg="mod topLvl">
          <ac:chgData name="Niranjan Cholendiran" userId="993aedeb-ae52-459d-8c79-f08198f96874" providerId="ADAL" clId="{4DFBE685-7AC1-4301-AA7C-84E39976A078}" dt="2024-12-11T22:14:02.627" v="1417" actId="2085"/>
          <ac:picMkLst>
            <pc:docMk/>
            <pc:sldMk cId="2583065744" sldId="257"/>
            <ac:picMk id="190" creationId="{2004118F-0B65-F015-1999-1C5F9D94574F}"/>
          </ac:picMkLst>
        </pc:picChg>
        <pc:picChg chg="mod">
          <ac:chgData name="Niranjan Cholendiran" userId="993aedeb-ae52-459d-8c79-f08198f96874" providerId="ADAL" clId="{4DFBE685-7AC1-4301-AA7C-84E39976A078}" dt="2024-12-11T22:09:05.033" v="1352"/>
          <ac:picMkLst>
            <pc:docMk/>
            <pc:sldMk cId="2583065744" sldId="257"/>
            <ac:picMk id="198" creationId="{BB794918-D75E-4D24-6E38-A75875C4524C}"/>
          </ac:picMkLst>
        </pc:picChg>
        <pc:picChg chg="add mod">
          <ac:chgData name="Niranjan Cholendiran" userId="993aedeb-ae52-459d-8c79-f08198f96874" providerId="ADAL" clId="{4DFBE685-7AC1-4301-AA7C-84E39976A078}" dt="2024-12-11T22:12:44.304" v="1395" actId="164"/>
          <ac:picMkLst>
            <pc:docMk/>
            <pc:sldMk cId="2583065744" sldId="257"/>
            <ac:picMk id="214" creationId="{665EEF57-2CB1-CFD6-C07A-F1FB0D17B3E3}"/>
          </ac:picMkLst>
        </pc:picChg>
        <pc:cxnChg chg="add mod">
          <ac:chgData name="Niranjan Cholendiran" userId="993aedeb-ae52-459d-8c79-f08198f96874" providerId="ADAL" clId="{4DFBE685-7AC1-4301-AA7C-84E39976A078}" dt="2024-12-11T22:14:49.664" v="1427" actId="14100"/>
          <ac:cxnSpMkLst>
            <pc:docMk/>
            <pc:sldMk cId="2583065744" sldId="257"/>
            <ac:cxnSpMk id="33" creationId="{038D3008-C824-7AC7-BD4D-C8BC3E1F32B9}"/>
          </ac:cxnSpMkLst>
        </pc:cxnChg>
        <pc:cxnChg chg="add mod">
          <ac:chgData name="Niranjan Cholendiran" userId="993aedeb-ae52-459d-8c79-f08198f96874" providerId="ADAL" clId="{4DFBE685-7AC1-4301-AA7C-84E39976A078}" dt="2024-12-11T22:07:50.058" v="1331" actId="1038"/>
          <ac:cxnSpMkLst>
            <pc:docMk/>
            <pc:sldMk cId="2583065744" sldId="257"/>
            <ac:cxnSpMk id="37" creationId="{DDDEDB6E-C786-A350-4E4F-CC2E6710E6B6}"/>
          </ac:cxnSpMkLst>
        </pc:cxnChg>
        <pc:cxnChg chg="add mod">
          <ac:chgData name="Niranjan Cholendiran" userId="993aedeb-ae52-459d-8c79-f08198f96874" providerId="ADAL" clId="{4DFBE685-7AC1-4301-AA7C-84E39976A078}" dt="2024-12-11T22:07:50.058" v="1331" actId="1038"/>
          <ac:cxnSpMkLst>
            <pc:docMk/>
            <pc:sldMk cId="2583065744" sldId="257"/>
            <ac:cxnSpMk id="40" creationId="{D879EDEF-0DA1-8B04-04F3-DDBC213BBF7F}"/>
          </ac:cxnSpMkLst>
        </pc:cxnChg>
        <pc:cxnChg chg="add del mod">
          <ac:chgData name="Niranjan Cholendiran" userId="993aedeb-ae52-459d-8c79-f08198f96874" providerId="ADAL" clId="{4DFBE685-7AC1-4301-AA7C-84E39976A078}" dt="2024-12-11T21:28:31.339" v="535" actId="478"/>
          <ac:cxnSpMkLst>
            <pc:docMk/>
            <pc:sldMk cId="2583065744" sldId="257"/>
            <ac:cxnSpMk id="58" creationId="{4982ADEE-DEDF-DA50-8307-205E772A1189}"/>
          </ac:cxnSpMkLst>
        </pc:cxnChg>
        <pc:cxnChg chg="add mod">
          <ac:chgData name="Niranjan Cholendiran" userId="993aedeb-ae52-459d-8c79-f08198f96874" providerId="ADAL" clId="{4DFBE685-7AC1-4301-AA7C-84E39976A078}" dt="2024-12-11T22:14:53.807" v="1428" actId="14100"/>
          <ac:cxnSpMkLst>
            <pc:docMk/>
            <pc:sldMk cId="2583065744" sldId="257"/>
            <ac:cxnSpMk id="67" creationId="{09C4B258-7704-6398-4CD0-9B10B4E3013A}"/>
          </ac:cxnSpMkLst>
        </pc:cxnChg>
        <pc:cxnChg chg="add mod">
          <ac:chgData name="Niranjan Cholendiran" userId="993aedeb-ae52-459d-8c79-f08198f96874" providerId="ADAL" clId="{4DFBE685-7AC1-4301-AA7C-84E39976A078}" dt="2024-12-11T22:09:24.812" v="1354" actId="1076"/>
          <ac:cxnSpMkLst>
            <pc:docMk/>
            <pc:sldMk cId="2583065744" sldId="257"/>
            <ac:cxnSpMk id="80" creationId="{00B62D30-C8DA-BD2A-9113-E23E3E2CD340}"/>
          </ac:cxnSpMkLst>
        </pc:cxnChg>
        <pc:cxnChg chg="add mod">
          <ac:chgData name="Niranjan Cholendiran" userId="993aedeb-ae52-459d-8c79-f08198f96874" providerId="ADAL" clId="{4DFBE685-7AC1-4301-AA7C-84E39976A078}" dt="2024-12-11T22:09:29.569" v="1355" actId="1076"/>
          <ac:cxnSpMkLst>
            <pc:docMk/>
            <pc:sldMk cId="2583065744" sldId="257"/>
            <ac:cxnSpMk id="83" creationId="{B02CD699-5193-0CBB-3919-3941FAC6ABAC}"/>
          </ac:cxnSpMkLst>
        </pc:cxnChg>
        <pc:cxnChg chg="add mod">
          <ac:chgData name="Niranjan Cholendiran" userId="993aedeb-ae52-459d-8c79-f08198f96874" providerId="ADAL" clId="{4DFBE685-7AC1-4301-AA7C-84E39976A078}" dt="2024-12-11T22:09:29.569" v="1355" actId="1076"/>
          <ac:cxnSpMkLst>
            <pc:docMk/>
            <pc:sldMk cId="2583065744" sldId="257"/>
            <ac:cxnSpMk id="96" creationId="{7346EBEB-5C1F-4B3E-0687-4B548FB1C302}"/>
          </ac:cxnSpMkLst>
        </pc:cxnChg>
        <pc:cxnChg chg="add mod">
          <ac:chgData name="Niranjan Cholendiran" userId="993aedeb-ae52-459d-8c79-f08198f96874" providerId="ADAL" clId="{4DFBE685-7AC1-4301-AA7C-84E39976A078}" dt="2024-12-11T22:09:29.569" v="1355" actId="1076"/>
          <ac:cxnSpMkLst>
            <pc:docMk/>
            <pc:sldMk cId="2583065744" sldId="257"/>
            <ac:cxnSpMk id="99" creationId="{C7E7A0C4-8FC3-8CAA-883D-442C86216B65}"/>
          </ac:cxnSpMkLst>
        </pc:cxnChg>
        <pc:cxnChg chg="add mod">
          <ac:chgData name="Niranjan Cholendiran" userId="993aedeb-ae52-459d-8c79-f08198f96874" providerId="ADAL" clId="{4DFBE685-7AC1-4301-AA7C-84E39976A078}" dt="2024-12-11T22:20:11.552" v="1521" actId="1076"/>
          <ac:cxnSpMkLst>
            <pc:docMk/>
            <pc:sldMk cId="2583065744" sldId="257"/>
            <ac:cxnSpMk id="152" creationId="{FC0B2C7C-C2EF-CCEA-DDDD-7C7CEF97697E}"/>
          </ac:cxnSpMkLst>
        </pc:cxnChg>
        <pc:cxnChg chg="add mod">
          <ac:chgData name="Niranjan Cholendiran" userId="993aedeb-ae52-459d-8c79-f08198f96874" providerId="ADAL" clId="{4DFBE685-7AC1-4301-AA7C-84E39976A078}" dt="2024-12-11T22:20:11.552" v="1521" actId="1076"/>
          <ac:cxnSpMkLst>
            <pc:docMk/>
            <pc:sldMk cId="2583065744" sldId="257"/>
            <ac:cxnSpMk id="165" creationId="{C1A99345-A05A-57A9-6BA5-75F03180F608}"/>
          </ac:cxnSpMkLst>
        </pc:cxnChg>
        <pc:cxnChg chg="add mod">
          <ac:chgData name="Niranjan Cholendiran" userId="993aedeb-ae52-459d-8c79-f08198f96874" providerId="ADAL" clId="{4DFBE685-7AC1-4301-AA7C-84E39976A078}" dt="2024-12-11T22:20:06.673" v="1519" actId="1076"/>
          <ac:cxnSpMkLst>
            <pc:docMk/>
            <pc:sldMk cId="2583065744" sldId="257"/>
            <ac:cxnSpMk id="192" creationId="{4B4DBBA1-B96F-E76E-90A8-606C3B06BBDE}"/>
          </ac:cxnSpMkLst>
        </pc:cxnChg>
        <pc:cxnChg chg="add mod">
          <ac:chgData name="Niranjan Cholendiran" userId="993aedeb-ae52-459d-8c79-f08198f96874" providerId="ADAL" clId="{4DFBE685-7AC1-4301-AA7C-84E39976A078}" dt="2024-12-11T22:20:04.791" v="1518" actId="1076"/>
          <ac:cxnSpMkLst>
            <pc:docMk/>
            <pc:sldMk cId="2583065744" sldId="257"/>
            <ac:cxnSpMk id="202" creationId="{29A75267-F8D5-D521-202F-23C119AB68A7}"/>
          </ac:cxnSpMkLst>
        </pc:cxnChg>
        <pc:cxnChg chg="add mod">
          <ac:chgData name="Niranjan Cholendiran" userId="993aedeb-ae52-459d-8c79-f08198f96874" providerId="ADAL" clId="{4DFBE685-7AC1-4301-AA7C-84E39976A078}" dt="2024-12-11T22:15:52.557" v="1449" actId="14100"/>
          <ac:cxnSpMkLst>
            <pc:docMk/>
            <pc:sldMk cId="2583065744" sldId="257"/>
            <ac:cxnSpMk id="222" creationId="{C03A03DD-2156-844E-F790-4B9F05884D50}"/>
          </ac:cxnSpMkLst>
        </pc:cxnChg>
      </pc:sldChg>
      <pc:sldChg chg="delSp modSp add del mod setBg delDesignElem">
        <pc:chgData name="Niranjan Cholendiran" userId="993aedeb-ae52-459d-8c79-f08198f96874" providerId="ADAL" clId="{4DFBE685-7AC1-4301-AA7C-84E39976A078}" dt="2024-12-11T21:02:32.036" v="121" actId="47"/>
        <pc:sldMkLst>
          <pc:docMk/>
          <pc:sldMk cId="3993775930" sldId="257"/>
        </pc:sldMkLst>
        <pc:spChg chg="del">
          <ac:chgData name="Niranjan Cholendiran" userId="993aedeb-ae52-459d-8c79-f08198f96874" providerId="ADAL" clId="{4DFBE685-7AC1-4301-AA7C-84E39976A078}" dt="2024-12-11T21:01:31.039" v="118"/>
          <ac:spMkLst>
            <pc:docMk/>
            <pc:sldMk cId="3993775930" sldId="257"/>
            <ac:spMk id="22" creationId="{D3A8F5B1-BDDB-7CB9-F344-6CF907FD5E94}"/>
          </ac:spMkLst>
        </pc:spChg>
        <pc:spChg chg="del">
          <ac:chgData name="Niranjan Cholendiran" userId="993aedeb-ae52-459d-8c79-f08198f96874" providerId="ADAL" clId="{4DFBE685-7AC1-4301-AA7C-84E39976A078}" dt="2024-12-11T21:01:31.039" v="118"/>
          <ac:spMkLst>
            <pc:docMk/>
            <pc:sldMk cId="3993775930" sldId="257"/>
            <ac:spMk id="27" creationId="{55F73DFC-BDC9-CC87-3566-1AAE2AD2BF50}"/>
          </ac:spMkLst>
        </pc:spChg>
        <pc:spChg chg="del">
          <ac:chgData name="Niranjan Cholendiran" userId="993aedeb-ae52-459d-8c79-f08198f96874" providerId="ADAL" clId="{4DFBE685-7AC1-4301-AA7C-84E39976A078}" dt="2024-12-11T21:01:31.039" v="118"/>
          <ac:spMkLst>
            <pc:docMk/>
            <pc:sldMk cId="3993775930" sldId="257"/>
            <ac:spMk id="29" creationId="{41F5559B-078E-BF96-E931-6963CE8C6ED5}"/>
          </ac:spMkLst>
        </pc:spChg>
        <pc:picChg chg="mod">
          <ac:chgData name="Niranjan Cholendiran" userId="993aedeb-ae52-459d-8c79-f08198f96874" providerId="ADAL" clId="{4DFBE685-7AC1-4301-AA7C-84E39976A078}" dt="2024-12-11T21:01:43.499" v="120" actId="1076"/>
          <ac:picMkLst>
            <pc:docMk/>
            <pc:sldMk cId="3993775930" sldId="257"/>
            <ac:picMk id="14" creationId="{A7088D7D-0F98-F107-8C4D-2434C746B840}"/>
          </ac:picMkLst>
        </pc:picChg>
      </pc:sldChg>
      <pc:sldChg chg="delSp modSp add del mod setBg delDesignElem">
        <pc:chgData name="Niranjan Cholendiran" userId="993aedeb-ae52-459d-8c79-f08198f96874" providerId="ADAL" clId="{4DFBE685-7AC1-4301-AA7C-84E39976A078}" dt="2024-12-11T21:19:02.187" v="378" actId="47"/>
        <pc:sldMkLst>
          <pc:docMk/>
          <pc:sldMk cId="312502159" sldId="258"/>
        </pc:sldMkLst>
        <pc:spChg chg="del">
          <ac:chgData name="Niranjan Cholendiran" userId="993aedeb-ae52-459d-8c79-f08198f96874" providerId="ADAL" clId="{4DFBE685-7AC1-4301-AA7C-84E39976A078}" dt="2024-12-11T21:18:44.607" v="373"/>
          <ac:spMkLst>
            <pc:docMk/>
            <pc:sldMk cId="312502159" sldId="258"/>
            <ac:spMk id="22" creationId="{881D8DA3-AB63-4FA2-33F9-1D406BA8149D}"/>
          </ac:spMkLst>
        </pc:spChg>
        <pc:spChg chg="del">
          <ac:chgData name="Niranjan Cholendiran" userId="993aedeb-ae52-459d-8c79-f08198f96874" providerId="ADAL" clId="{4DFBE685-7AC1-4301-AA7C-84E39976A078}" dt="2024-12-11T21:18:44.607" v="373"/>
          <ac:spMkLst>
            <pc:docMk/>
            <pc:sldMk cId="312502159" sldId="258"/>
            <ac:spMk id="27" creationId="{BF1DBE9E-7A63-5DE9-4ED6-BD4CEB4EA051}"/>
          </ac:spMkLst>
        </pc:spChg>
        <pc:spChg chg="del">
          <ac:chgData name="Niranjan Cholendiran" userId="993aedeb-ae52-459d-8c79-f08198f96874" providerId="ADAL" clId="{4DFBE685-7AC1-4301-AA7C-84E39976A078}" dt="2024-12-11T21:18:44.607" v="373"/>
          <ac:spMkLst>
            <pc:docMk/>
            <pc:sldMk cId="312502159" sldId="258"/>
            <ac:spMk id="29" creationId="{BF23C320-0EC0-A705-0CFD-9F7CBAF59877}"/>
          </ac:spMkLst>
        </pc:spChg>
        <pc:grpChg chg="del">
          <ac:chgData name="Niranjan Cholendiran" userId="993aedeb-ae52-459d-8c79-f08198f96874" providerId="ADAL" clId="{4DFBE685-7AC1-4301-AA7C-84E39976A078}" dt="2024-12-11T21:18:48.437" v="375" actId="478"/>
          <ac:grpSpMkLst>
            <pc:docMk/>
            <pc:sldMk cId="312502159" sldId="258"/>
            <ac:grpSpMk id="28" creationId="{FC890B66-AEA8-CC66-C057-EE8E74B9FB2D}"/>
          </ac:grpSpMkLst>
        </pc:grpChg>
        <pc:picChg chg="mod">
          <ac:chgData name="Niranjan Cholendiran" userId="993aedeb-ae52-459d-8c79-f08198f96874" providerId="ADAL" clId="{4DFBE685-7AC1-4301-AA7C-84E39976A078}" dt="2024-12-11T21:18:46.993" v="374" actId="1076"/>
          <ac:picMkLst>
            <pc:docMk/>
            <pc:sldMk cId="312502159" sldId="258"/>
            <ac:picMk id="12" creationId="{3906CED9-9845-43DE-4196-54EB34C6BEB7}"/>
          </ac:picMkLst>
        </pc:picChg>
      </pc:sldChg>
      <pc:sldChg chg="addSp delSp modSp add del mod modTransition">
        <pc:chgData name="Niranjan Cholendiran" userId="993aedeb-ae52-459d-8c79-f08198f96874" providerId="ADAL" clId="{4DFBE685-7AC1-4301-AA7C-84E39976A078}" dt="2024-12-12T00:36:21.579" v="2488" actId="47"/>
        <pc:sldMkLst>
          <pc:docMk/>
          <pc:sldMk cId="2588077597" sldId="258"/>
        </pc:sldMkLst>
        <pc:spChg chg="add mod">
          <ac:chgData name="Niranjan Cholendiran" userId="993aedeb-ae52-459d-8c79-f08198f96874" providerId="ADAL" clId="{4DFBE685-7AC1-4301-AA7C-84E39976A078}" dt="2024-12-11T22:40:56.304" v="2157" actId="14100"/>
          <ac:spMkLst>
            <pc:docMk/>
            <pc:sldMk cId="2588077597" sldId="258"/>
            <ac:spMk id="2" creationId="{6C7CB2D2-88BF-08AF-5FBE-2514030A610D}"/>
          </ac:spMkLst>
        </pc:spChg>
        <pc:spChg chg="mod">
          <ac:chgData name="Niranjan Cholendiran" userId="993aedeb-ae52-459d-8c79-f08198f96874" providerId="ADAL" clId="{4DFBE685-7AC1-4301-AA7C-84E39976A078}" dt="2024-12-11T22:29:20.359" v="1946" actId="1036"/>
          <ac:spMkLst>
            <pc:docMk/>
            <pc:sldMk cId="2588077597" sldId="258"/>
            <ac:spMk id="17" creationId="{EB2C00CF-E096-9983-B7E2-A160C2C004A7}"/>
          </ac:spMkLst>
        </pc:spChg>
        <pc:spChg chg="mod">
          <ac:chgData name="Niranjan Cholendiran" userId="993aedeb-ae52-459d-8c79-f08198f96874" providerId="ADAL" clId="{4DFBE685-7AC1-4301-AA7C-84E39976A078}" dt="2024-12-11T22:23:41.632" v="1724"/>
          <ac:spMkLst>
            <pc:docMk/>
            <pc:sldMk cId="2588077597" sldId="258"/>
            <ac:spMk id="26" creationId="{9601FE25-D39F-B920-8997-2980775B17AB}"/>
          </ac:spMkLst>
        </pc:spChg>
        <pc:spChg chg="add mod">
          <ac:chgData name="Niranjan Cholendiran" userId="993aedeb-ae52-459d-8c79-f08198f96874" providerId="ADAL" clId="{4DFBE685-7AC1-4301-AA7C-84E39976A078}" dt="2024-12-11T22:24:13.158" v="1734" actId="164"/>
          <ac:spMkLst>
            <pc:docMk/>
            <pc:sldMk cId="2588077597" sldId="258"/>
            <ac:spMk id="28" creationId="{36E978F2-10F7-CC70-4CEF-DC910578FD74}"/>
          </ac:spMkLst>
        </pc:spChg>
        <pc:spChg chg="add mod">
          <ac:chgData name="Niranjan Cholendiran" userId="993aedeb-ae52-459d-8c79-f08198f96874" providerId="ADAL" clId="{4DFBE685-7AC1-4301-AA7C-84E39976A078}" dt="2024-12-11T22:40:41.410" v="2154" actId="1038"/>
          <ac:spMkLst>
            <pc:docMk/>
            <pc:sldMk cId="2588077597" sldId="258"/>
            <ac:spMk id="36" creationId="{F88C1680-E8A5-B23F-6CE1-95B01D0BE714}"/>
          </ac:spMkLst>
        </pc:spChg>
        <pc:spChg chg="add mod">
          <ac:chgData name="Niranjan Cholendiran" userId="993aedeb-ae52-459d-8c79-f08198f96874" providerId="ADAL" clId="{4DFBE685-7AC1-4301-AA7C-84E39976A078}" dt="2024-12-11T22:29:20.359" v="1946" actId="1036"/>
          <ac:spMkLst>
            <pc:docMk/>
            <pc:sldMk cId="2588077597" sldId="258"/>
            <ac:spMk id="39" creationId="{EFCC7692-EC90-B04D-34C4-E708F2E1A246}"/>
          </ac:spMkLst>
        </pc:spChg>
        <pc:spChg chg="mod">
          <ac:chgData name="Niranjan Cholendiran" userId="993aedeb-ae52-459d-8c79-f08198f96874" providerId="ADAL" clId="{4DFBE685-7AC1-4301-AA7C-84E39976A078}" dt="2024-12-11T22:27:15.901" v="1910" actId="404"/>
          <ac:spMkLst>
            <pc:docMk/>
            <pc:sldMk cId="2588077597" sldId="258"/>
            <ac:spMk id="43" creationId="{BCCDDEB3-8D44-2310-8690-669485F9EAA8}"/>
          </ac:spMkLst>
        </pc:spChg>
        <pc:spChg chg="add mod">
          <ac:chgData name="Niranjan Cholendiran" userId="993aedeb-ae52-459d-8c79-f08198f96874" providerId="ADAL" clId="{4DFBE685-7AC1-4301-AA7C-84E39976A078}" dt="2024-12-11T22:40:51.909" v="2156" actId="14100"/>
          <ac:spMkLst>
            <pc:docMk/>
            <pc:sldMk cId="2588077597" sldId="258"/>
            <ac:spMk id="44" creationId="{E183BC2C-B5ED-D032-3E5E-56C7593F5A6B}"/>
          </ac:spMkLst>
        </pc:spChg>
        <pc:spChg chg="add mod">
          <ac:chgData name="Niranjan Cholendiran" userId="993aedeb-ae52-459d-8c79-f08198f96874" providerId="ADAL" clId="{4DFBE685-7AC1-4301-AA7C-84E39976A078}" dt="2024-12-11T22:31:41.246" v="2001" actId="1076"/>
          <ac:spMkLst>
            <pc:docMk/>
            <pc:sldMk cId="2588077597" sldId="258"/>
            <ac:spMk id="45" creationId="{4298A5C8-2B20-021B-2BF1-0F4029053FFE}"/>
          </ac:spMkLst>
        </pc:spChg>
        <pc:spChg chg="add mod">
          <ac:chgData name="Niranjan Cholendiran" userId="993aedeb-ae52-459d-8c79-f08198f96874" providerId="ADAL" clId="{4DFBE685-7AC1-4301-AA7C-84E39976A078}" dt="2024-12-11T22:32:50.558" v="2010" actId="1076"/>
          <ac:spMkLst>
            <pc:docMk/>
            <pc:sldMk cId="2588077597" sldId="258"/>
            <ac:spMk id="46" creationId="{C0162190-060C-C9C6-C7C4-A178E5010465}"/>
          </ac:spMkLst>
        </pc:spChg>
        <pc:spChg chg="mod">
          <ac:chgData name="Niranjan Cholendiran" userId="993aedeb-ae52-459d-8c79-f08198f96874" providerId="ADAL" clId="{4DFBE685-7AC1-4301-AA7C-84E39976A078}" dt="2024-12-11T22:29:20.359" v="1946" actId="1036"/>
          <ac:spMkLst>
            <pc:docMk/>
            <pc:sldMk cId="2588077597" sldId="258"/>
            <ac:spMk id="51" creationId="{FFF21DCF-FB06-4065-F45D-B6FD6407EA26}"/>
          </ac:spMkLst>
        </pc:spChg>
        <pc:spChg chg="mod">
          <ac:chgData name="Niranjan Cholendiran" userId="993aedeb-ae52-459d-8c79-f08198f96874" providerId="ADAL" clId="{4DFBE685-7AC1-4301-AA7C-84E39976A078}" dt="2024-12-11T22:29:20.359" v="1946" actId="1036"/>
          <ac:spMkLst>
            <pc:docMk/>
            <pc:sldMk cId="2588077597" sldId="258"/>
            <ac:spMk id="56" creationId="{159EA9DA-7A8A-BC8B-381D-9032FEEC6CC8}"/>
          </ac:spMkLst>
        </pc:spChg>
        <pc:spChg chg="add mod">
          <ac:chgData name="Niranjan Cholendiran" userId="993aedeb-ae52-459d-8c79-f08198f96874" providerId="ADAL" clId="{4DFBE685-7AC1-4301-AA7C-84E39976A078}" dt="2024-12-11T22:40:18.093" v="2130" actId="1076"/>
          <ac:spMkLst>
            <pc:docMk/>
            <pc:sldMk cId="2588077597" sldId="258"/>
            <ac:spMk id="58" creationId="{9A2D39BB-CB18-4E43-B27B-7609310E78F8}"/>
          </ac:spMkLst>
        </pc:spChg>
        <pc:spChg chg="add mod">
          <ac:chgData name="Niranjan Cholendiran" userId="993aedeb-ae52-459d-8c79-f08198f96874" providerId="ADAL" clId="{4DFBE685-7AC1-4301-AA7C-84E39976A078}" dt="2024-12-11T22:42:02.382" v="2185" actId="1076"/>
          <ac:spMkLst>
            <pc:docMk/>
            <pc:sldMk cId="2588077597" sldId="258"/>
            <ac:spMk id="72" creationId="{10C9106D-EC9A-2E7F-2898-7F6472940DBB}"/>
          </ac:spMkLst>
        </pc:spChg>
        <pc:spChg chg="mod">
          <ac:chgData name="Niranjan Cholendiran" userId="993aedeb-ae52-459d-8c79-f08198f96874" providerId="ADAL" clId="{4DFBE685-7AC1-4301-AA7C-84E39976A078}" dt="2024-12-11T22:31:01.851" v="1955" actId="13926"/>
          <ac:spMkLst>
            <pc:docMk/>
            <pc:sldMk cId="2588077597" sldId="258"/>
            <ac:spMk id="136" creationId="{588A4ED5-794C-B8CB-1CDE-34DD9218CE70}"/>
          </ac:spMkLst>
        </pc:spChg>
        <pc:spChg chg="mod">
          <ac:chgData name="Niranjan Cholendiran" userId="993aedeb-ae52-459d-8c79-f08198f96874" providerId="ADAL" clId="{4DFBE685-7AC1-4301-AA7C-84E39976A078}" dt="2024-12-11T22:40:46.747" v="2155" actId="1076"/>
          <ac:spMkLst>
            <pc:docMk/>
            <pc:sldMk cId="2588077597" sldId="258"/>
            <ac:spMk id="169" creationId="{B7ECF440-805A-86DA-8D4F-697A2E0225A4}"/>
          </ac:spMkLst>
        </pc:spChg>
        <pc:spChg chg="mod topLvl">
          <ac:chgData name="Niranjan Cholendiran" userId="993aedeb-ae52-459d-8c79-f08198f96874" providerId="ADAL" clId="{4DFBE685-7AC1-4301-AA7C-84E39976A078}" dt="2024-12-11T22:23:28.629" v="1721" actId="164"/>
          <ac:spMkLst>
            <pc:docMk/>
            <pc:sldMk cId="2588077597" sldId="258"/>
            <ac:spMk id="191" creationId="{972D18F4-6154-AD17-FBDD-599182272779}"/>
          </ac:spMkLst>
        </pc:spChg>
        <pc:spChg chg="add del mod">
          <ac:chgData name="Niranjan Cholendiran" userId="993aedeb-ae52-459d-8c79-f08198f96874" providerId="ADAL" clId="{4DFBE685-7AC1-4301-AA7C-84E39976A078}" dt="2024-12-11T22:25:39.887" v="1840" actId="21"/>
          <ac:spMkLst>
            <pc:docMk/>
            <pc:sldMk cId="2588077597" sldId="258"/>
            <ac:spMk id="237" creationId="{F88C1680-E8A5-B23F-6CE1-95B01D0BE714}"/>
          </ac:spMkLst>
        </pc:spChg>
        <pc:spChg chg="mod topLvl">
          <ac:chgData name="Niranjan Cholendiran" userId="993aedeb-ae52-459d-8c79-f08198f96874" providerId="ADAL" clId="{4DFBE685-7AC1-4301-AA7C-84E39976A078}" dt="2024-12-11T22:29:20.359" v="1946" actId="1036"/>
          <ac:spMkLst>
            <pc:docMk/>
            <pc:sldMk cId="2588077597" sldId="258"/>
            <ac:spMk id="244" creationId="{F148E38C-0081-0B51-AFEA-EFF5C2CBD7AD}"/>
          </ac:spMkLst>
        </pc:s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1" creationId="{01AAEBFE-7CAB-D269-97AB-B5AA94788D1D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2" creationId="{50819A67-C9FB-77D1-D870-56D91A288BD1}"/>
          </ac:grpSpMkLst>
        </pc:grpChg>
        <pc:grpChg chg="add mod">
          <ac:chgData name="Niranjan Cholendiran" userId="993aedeb-ae52-459d-8c79-f08198f96874" providerId="ADAL" clId="{4DFBE685-7AC1-4301-AA7C-84E39976A078}" dt="2024-12-11T22:24:13.158" v="1734" actId="164"/>
          <ac:grpSpMkLst>
            <pc:docMk/>
            <pc:sldMk cId="2588077597" sldId="258"/>
            <ac:grpSpMk id="19" creationId="{6559B3F0-CB9E-AEBC-0379-0347EB818057}"/>
          </ac:grpSpMkLst>
        </pc:grpChg>
        <pc:grpChg chg="add mod">
          <ac:chgData name="Niranjan Cholendiran" userId="993aedeb-ae52-459d-8c79-f08198f96874" providerId="ADAL" clId="{4DFBE685-7AC1-4301-AA7C-84E39976A078}" dt="2024-12-11T22:23:47.503" v="1728" actId="1076"/>
          <ac:grpSpMkLst>
            <pc:docMk/>
            <pc:sldMk cId="2588077597" sldId="258"/>
            <ac:grpSpMk id="23" creationId="{7D30ACEC-5A92-5A82-D3FD-4B0F785F95DF}"/>
          </ac:grpSpMkLst>
        </pc:grpChg>
        <pc:grpChg chg="add 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29" creationId="{5F1ECD80-5E06-5340-E192-4113A5D17CC2}"/>
          </ac:grpSpMkLst>
        </pc:grpChg>
        <pc:grpChg chg="add 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41" creationId="{521D6336-E7A8-85E2-3C48-F1819724D856}"/>
          </ac:grpSpMkLst>
        </pc:grpChg>
        <pc:grpChg chg="mod">
          <ac:chgData name="Niranjan Cholendiran" userId="993aedeb-ae52-459d-8c79-f08198f96874" providerId="ADAL" clId="{4DFBE685-7AC1-4301-AA7C-84E39976A078}" dt="2024-12-11T22:30:48.739" v="1954" actId="1036"/>
          <ac:grpSpMkLst>
            <pc:docMk/>
            <pc:sldMk cId="2588077597" sldId="258"/>
            <ac:grpSpMk id="76" creationId="{8DA38CA1-A1C0-628A-7940-F815DD55D30C}"/>
          </ac:grpSpMkLst>
        </pc:grpChg>
        <pc:grpChg chg="mod">
          <ac:chgData name="Niranjan Cholendiran" userId="993aedeb-ae52-459d-8c79-f08198f96874" providerId="ADAL" clId="{4DFBE685-7AC1-4301-AA7C-84E39976A078}" dt="2024-12-11T22:41:02.802" v="2172" actId="1035"/>
          <ac:grpSpMkLst>
            <pc:docMk/>
            <pc:sldMk cId="2588077597" sldId="258"/>
            <ac:grpSpMk id="77" creationId="{750F4C05-07F4-3EF4-1A39-22446FCFADFD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20" creationId="{A5642620-CE37-5F72-9AA0-DFB8AFC10EE3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25" creationId="{3F7F7142-B1D2-CDE5-7C5A-098314617F1F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35" creationId="{A3E919E8-9445-3430-5C3F-DBAAF1282E26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39" creationId="{44B22C67-A275-C1B5-6E2C-B8A2561FAD25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45" creationId="{4CC05679-33BC-2FA0-8A18-653CE9DB3493}"/>
          </ac:grpSpMkLst>
        </pc:grpChg>
        <pc:grpChg chg="mod">
          <ac:chgData name="Niranjan Cholendiran" userId="993aedeb-ae52-459d-8c79-f08198f96874" providerId="ADAL" clId="{4DFBE685-7AC1-4301-AA7C-84E39976A078}" dt="2024-12-11T22:29:20.359" v="1946" actId="1036"/>
          <ac:grpSpMkLst>
            <pc:docMk/>
            <pc:sldMk cId="2588077597" sldId="258"/>
            <ac:grpSpMk id="149" creationId="{523708EA-F6C1-8E0B-F6DA-79D100915D8B}"/>
          </ac:grpSpMkLst>
        </pc:grpChg>
        <pc:grpChg chg="mod">
          <ac:chgData name="Niranjan Cholendiran" userId="993aedeb-ae52-459d-8c79-f08198f96874" providerId="ADAL" clId="{4DFBE685-7AC1-4301-AA7C-84E39976A078}" dt="2024-12-11T22:40:41.410" v="2154" actId="1038"/>
          <ac:grpSpMkLst>
            <pc:docMk/>
            <pc:sldMk cId="2588077597" sldId="258"/>
            <ac:grpSpMk id="195" creationId="{BB2BEB87-762F-1B2B-AD8F-8AE28BBFEAB0}"/>
          </ac:grpSpMkLst>
        </pc:grpChg>
        <pc:grpChg chg="mod">
          <ac:chgData name="Niranjan Cholendiran" userId="993aedeb-ae52-459d-8c79-f08198f96874" providerId="ADAL" clId="{4DFBE685-7AC1-4301-AA7C-84E39976A078}" dt="2024-12-11T23:31:00.701" v="2203" actId="1037"/>
          <ac:grpSpMkLst>
            <pc:docMk/>
            <pc:sldMk cId="2588077597" sldId="258"/>
            <ac:grpSpMk id="216" creationId="{AE8CF696-D3C4-32C6-F67A-D22E9618EAF1}"/>
          </ac:grpSpMkLst>
        </pc:grpChg>
        <pc:grpChg chg="mod">
          <ac:chgData name="Niranjan Cholendiran" userId="993aedeb-ae52-459d-8c79-f08198f96874" providerId="ADAL" clId="{4DFBE685-7AC1-4301-AA7C-84E39976A078}" dt="2024-12-11T22:40:41.410" v="2154" actId="1038"/>
          <ac:grpSpMkLst>
            <pc:docMk/>
            <pc:sldMk cId="2588077597" sldId="258"/>
            <ac:grpSpMk id="220" creationId="{8F887A62-2F06-9508-1679-C19E07E0EC6F}"/>
          </ac:grpSpMkLst>
        </pc:grpChg>
        <pc:grpChg chg="del mod topLvl">
          <ac:chgData name="Niranjan Cholendiran" userId="993aedeb-ae52-459d-8c79-f08198f96874" providerId="ADAL" clId="{4DFBE685-7AC1-4301-AA7C-84E39976A078}" dt="2024-12-11T22:23:12.910" v="1716" actId="165"/>
          <ac:grpSpMkLst>
            <pc:docMk/>
            <pc:sldMk cId="2588077597" sldId="258"/>
            <ac:grpSpMk id="225" creationId="{1BE38F0F-06AB-7146-88BA-5499E3FA5E2F}"/>
          </ac:grpSpMkLst>
        </pc:grpChg>
        <pc:grpChg chg="del mod">
          <ac:chgData name="Niranjan Cholendiran" userId="993aedeb-ae52-459d-8c79-f08198f96874" providerId="ADAL" clId="{4DFBE685-7AC1-4301-AA7C-84E39976A078}" dt="2024-12-11T22:23:02.959" v="1712" actId="165"/>
          <ac:grpSpMkLst>
            <pc:docMk/>
            <pc:sldMk cId="2588077597" sldId="258"/>
            <ac:grpSpMk id="245" creationId="{85216802-069D-9F8F-09BC-0028E27FE081}"/>
          </ac:grpSpMkLst>
        </pc:grpChg>
        <pc:picChg chg="mod">
          <ac:chgData name="Niranjan Cholendiran" userId="993aedeb-ae52-459d-8c79-f08198f96874" providerId="ADAL" clId="{4DFBE685-7AC1-4301-AA7C-84E39976A078}" dt="2024-12-11T22:29:20.359" v="1946" actId="1036"/>
          <ac:picMkLst>
            <pc:docMk/>
            <pc:sldMk cId="2588077597" sldId="258"/>
            <ac:picMk id="14" creationId="{0A4C4096-F49A-9D81-E613-2C43E5D0B705}"/>
          </ac:picMkLst>
        </pc:picChg>
        <pc:picChg chg="mod">
          <ac:chgData name="Niranjan Cholendiran" userId="993aedeb-ae52-459d-8c79-f08198f96874" providerId="ADAL" clId="{4DFBE685-7AC1-4301-AA7C-84E39976A078}" dt="2024-12-11T22:29:42.730" v="1947" actId="207"/>
          <ac:picMkLst>
            <pc:docMk/>
            <pc:sldMk cId="2588077597" sldId="258"/>
            <ac:picMk id="22" creationId="{90A40BDF-1EDB-CEC3-63C0-B7FCD59F93D3}"/>
          </ac:picMkLst>
        </pc:picChg>
        <pc:picChg chg="mod">
          <ac:chgData name="Niranjan Cholendiran" userId="993aedeb-ae52-459d-8c79-f08198f96874" providerId="ADAL" clId="{4DFBE685-7AC1-4301-AA7C-84E39976A078}" dt="2024-12-11T22:23:41.632" v="1724"/>
          <ac:picMkLst>
            <pc:docMk/>
            <pc:sldMk cId="2588077597" sldId="258"/>
            <ac:picMk id="25" creationId="{726F72F3-A292-3A4E-6CD5-87301D4020D5}"/>
          </ac:picMkLst>
        </pc:picChg>
        <pc:picChg chg="mod">
          <ac:chgData name="Niranjan Cholendiran" userId="993aedeb-ae52-459d-8c79-f08198f96874" providerId="ADAL" clId="{4DFBE685-7AC1-4301-AA7C-84E39976A078}" dt="2024-12-11T22:27:00.048" v="1907" actId="1076"/>
          <ac:picMkLst>
            <pc:docMk/>
            <pc:sldMk cId="2588077597" sldId="258"/>
            <ac:picMk id="42" creationId="{F4D1DCBA-CB09-F086-6A5C-4FEE0B8D0471}"/>
          </ac:picMkLst>
        </pc:picChg>
        <pc:picChg chg="add del mod">
          <ac:chgData name="Niranjan Cholendiran" userId="993aedeb-ae52-459d-8c79-f08198f96874" providerId="ADAL" clId="{4DFBE685-7AC1-4301-AA7C-84E39976A078}" dt="2024-12-11T22:34:34.666" v="2021" actId="21"/>
          <ac:picMkLst>
            <pc:docMk/>
            <pc:sldMk cId="2588077597" sldId="258"/>
            <ac:picMk id="48" creationId="{690F4359-F3C0-5A2E-4EB0-F23164B4E26D}"/>
          </ac:picMkLst>
        </pc:picChg>
        <pc:picChg chg="add mod">
          <ac:chgData name="Niranjan Cholendiran" userId="993aedeb-ae52-459d-8c79-f08198f96874" providerId="ADAL" clId="{4DFBE685-7AC1-4301-AA7C-84E39976A078}" dt="2024-12-11T22:41:47.753" v="2182" actId="1037"/>
          <ac:picMkLst>
            <pc:docMk/>
            <pc:sldMk cId="2588077597" sldId="258"/>
            <ac:picMk id="49" creationId="{690F4359-F3C0-5A2E-4EB0-F23164B4E26D}"/>
          </ac:picMkLst>
        </pc:picChg>
        <pc:picChg chg="add del mod">
          <ac:chgData name="Niranjan Cholendiran" userId="993aedeb-ae52-459d-8c79-f08198f96874" providerId="ADAL" clId="{4DFBE685-7AC1-4301-AA7C-84E39976A078}" dt="2024-12-11T22:41:29.812" v="2175" actId="478"/>
          <ac:picMkLst>
            <pc:docMk/>
            <pc:sldMk cId="2588077597" sldId="258"/>
            <ac:picMk id="50" creationId="{D8AD10DD-AFF7-EE56-4108-BDC1B908D563}"/>
          </ac:picMkLst>
        </pc:picChg>
        <pc:picChg chg="mod">
          <ac:chgData name="Niranjan Cholendiran" userId="993aedeb-ae52-459d-8c79-f08198f96874" providerId="ADAL" clId="{4DFBE685-7AC1-4301-AA7C-84E39976A078}" dt="2024-12-11T22:29:20.359" v="1946" actId="1036"/>
          <ac:picMkLst>
            <pc:docMk/>
            <pc:sldMk cId="2588077597" sldId="258"/>
            <ac:picMk id="57" creationId="{BCB12C9C-F501-2312-A7D1-0DA92137525D}"/>
          </ac:picMkLst>
        </pc:picChg>
        <pc:picChg chg="mod">
          <ac:chgData name="Niranjan Cholendiran" userId="993aedeb-ae52-459d-8c79-f08198f96874" providerId="ADAL" clId="{4DFBE685-7AC1-4301-AA7C-84E39976A078}" dt="2024-12-11T22:29:20.359" v="1946" actId="1036"/>
          <ac:picMkLst>
            <pc:docMk/>
            <pc:sldMk cId="2588077597" sldId="258"/>
            <ac:picMk id="66" creationId="{5269AE44-6A00-0852-DAF7-AD1002CFAA3B}"/>
          </ac:picMkLst>
        </pc:picChg>
        <pc:picChg chg="mod">
          <ac:chgData name="Niranjan Cholendiran" userId="993aedeb-ae52-459d-8c79-f08198f96874" providerId="ADAL" clId="{4DFBE685-7AC1-4301-AA7C-84E39976A078}" dt="2024-12-11T22:30:24.930" v="1950" actId="207"/>
          <ac:picMkLst>
            <pc:docMk/>
            <pc:sldMk cId="2588077597" sldId="258"/>
            <ac:picMk id="89" creationId="{5AD8B553-03F2-2642-220F-93C9C9380925}"/>
          </ac:picMkLst>
        </pc:picChg>
        <pc:picChg chg="mod">
          <ac:chgData name="Niranjan Cholendiran" userId="993aedeb-ae52-459d-8c79-f08198f96874" providerId="ADAL" clId="{4DFBE685-7AC1-4301-AA7C-84E39976A078}" dt="2024-12-11T22:29:20.359" v="1946" actId="1036"/>
          <ac:picMkLst>
            <pc:docMk/>
            <pc:sldMk cId="2588077597" sldId="258"/>
            <ac:picMk id="137" creationId="{B5B1AB21-806A-B00B-0D5C-8B36A9CFA118}"/>
          </ac:picMkLst>
        </pc:picChg>
        <pc:picChg chg="mod topLvl">
          <ac:chgData name="Niranjan Cholendiran" userId="993aedeb-ae52-459d-8c79-f08198f96874" providerId="ADAL" clId="{4DFBE685-7AC1-4301-AA7C-84E39976A078}" dt="2024-12-11T22:23:28.629" v="1721" actId="164"/>
          <ac:picMkLst>
            <pc:docMk/>
            <pc:sldMk cId="2588077597" sldId="258"/>
            <ac:picMk id="190" creationId="{89ED6701-4FDD-A778-7128-29E3FD888EFD}"/>
          </ac:picMkLst>
        </pc:picChg>
        <pc:cxnChg chg="mod">
          <ac:chgData name="Niranjan Cholendiran" userId="993aedeb-ae52-459d-8c79-f08198f96874" providerId="ADAL" clId="{4DFBE685-7AC1-4301-AA7C-84E39976A078}" dt="2024-12-11T22:29:20.359" v="1946" actId="1036"/>
          <ac:cxnSpMkLst>
            <pc:docMk/>
            <pc:sldMk cId="2588077597" sldId="258"/>
            <ac:cxnSpMk id="33" creationId="{A2F8BA26-9091-2306-EFAF-803AFAD18727}"/>
          </ac:cxnSpMkLst>
        </pc:cxnChg>
        <pc:cxnChg chg="mod">
          <ac:chgData name="Niranjan Cholendiran" userId="993aedeb-ae52-459d-8c79-f08198f96874" providerId="ADAL" clId="{4DFBE685-7AC1-4301-AA7C-84E39976A078}" dt="2024-12-11T22:29:20.359" v="1946" actId="1036"/>
          <ac:cxnSpMkLst>
            <pc:docMk/>
            <pc:sldMk cId="2588077597" sldId="258"/>
            <ac:cxnSpMk id="37" creationId="{823F27E6-65EA-00A4-B314-48C619985650}"/>
          </ac:cxnSpMkLst>
        </pc:cxnChg>
        <pc:cxnChg chg="mod">
          <ac:chgData name="Niranjan Cholendiran" userId="993aedeb-ae52-459d-8c79-f08198f96874" providerId="ADAL" clId="{4DFBE685-7AC1-4301-AA7C-84E39976A078}" dt="2024-12-11T22:29:20.359" v="1946" actId="1036"/>
          <ac:cxnSpMkLst>
            <pc:docMk/>
            <pc:sldMk cId="2588077597" sldId="258"/>
            <ac:cxnSpMk id="40" creationId="{4096AEB5-DFB1-0B46-DB88-A096F517C914}"/>
          </ac:cxnSpMkLst>
        </pc:cxnChg>
        <pc:cxnChg chg="add mod">
          <ac:chgData name="Niranjan Cholendiran" userId="993aedeb-ae52-459d-8c79-f08198f96874" providerId="ADAL" clId="{4DFBE685-7AC1-4301-AA7C-84E39976A078}" dt="2024-12-11T22:41:47.753" v="2182" actId="1037"/>
          <ac:cxnSpMkLst>
            <pc:docMk/>
            <pc:sldMk cId="2588077597" sldId="258"/>
            <ac:cxnSpMk id="52" creationId="{76EBBE31-7D18-0977-D737-29142E6C2C11}"/>
          </ac:cxnSpMkLst>
        </pc:cxnChg>
        <pc:cxnChg chg="add mod">
          <ac:chgData name="Niranjan Cholendiran" userId="993aedeb-ae52-459d-8c79-f08198f96874" providerId="ADAL" clId="{4DFBE685-7AC1-4301-AA7C-84E39976A078}" dt="2024-12-11T22:41:58.753" v="2184" actId="14100"/>
          <ac:cxnSpMkLst>
            <pc:docMk/>
            <pc:sldMk cId="2588077597" sldId="258"/>
            <ac:cxnSpMk id="59" creationId="{F7A048C4-478E-BF7C-FF5B-A0F23AFF072A}"/>
          </ac:cxnSpMkLst>
        </pc:cxnChg>
        <pc:cxnChg chg="mod">
          <ac:chgData name="Niranjan Cholendiran" userId="993aedeb-ae52-459d-8c79-f08198f96874" providerId="ADAL" clId="{4DFBE685-7AC1-4301-AA7C-84E39976A078}" dt="2024-12-11T22:29:20.359" v="1946" actId="1036"/>
          <ac:cxnSpMkLst>
            <pc:docMk/>
            <pc:sldMk cId="2588077597" sldId="258"/>
            <ac:cxnSpMk id="67" creationId="{EA6C689E-40B5-0E21-4DEF-9ED9AE821EC8}"/>
          </ac:cxnSpMkLst>
        </pc:cxnChg>
        <pc:cxnChg chg="mod">
          <ac:chgData name="Niranjan Cholendiran" userId="993aedeb-ae52-459d-8c79-f08198f96874" providerId="ADAL" clId="{4DFBE685-7AC1-4301-AA7C-84E39976A078}" dt="2024-12-11T22:30:48.739" v="1954" actId="1036"/>
          <ac:cxnSpMkLst>
            <pc:docMk/>
            <pc:sldMk cId="2588077597" sldId="258"/>
            <ac:cxnSpMk id="80" creationId="{A2A62D1B-7079-DD7D-3675-48CDA697BC61}"/>
          </ac:cxnSpMkLst>
        </pc:cxnChg>
        <pc:cxnChg chg="mod">
          <ac:chgData name="Niranjan Cholendiran" userId="993aedeb-ae52-459d-8c79-f08198f96874" providerId="ADAL" clId="{4DFBE685-7AC1-4301-AA7C-84E39976A078}" dt="2024-12-11T22:30:48.739" v="1954" actId="1036"/>
          <ac:cxnSpMkLst>
            <pc:docMk/>
            <pc:sldMk cId="2588077597" sldId="258"/>
            <ac:cxnSpMk id="83" creationId="{77705E35-FB5B-AC58-5E6D-BE99FF26D83D}"/>
          </ac:cxnSpMkLst>
        </pc:cxnChg>
        <pc:cxnChg chg="mod">
          <ac:chgData name="Niranjan Cholendiran" userId="993aedeb-ae52-459d-8c79-f08198f96874" providerId="ADAL" clId="{4DFBE685-7AC1-4301-AA7C-84E39976A078}" dt="2024-12-11T22:41:02.802" v="2172" actId="1035"/>
          <ac:cxnSpMkLst>
            <pc:docMk/>
            <pc:sldMk cId="2588077597" sldId="258"/>
            <ac:cxnSpMk id="96" creationId="{CA66E602-96F7-25AE-D06E-22BE438797DB}"/>
          </ac:cxnSpMkLst>
        </pc:cxnChg>
        <pc:cxnChg chg="mod">
          <ac:chgData name="Niranjan Cholendiran" userId="993aedeb-ae52-459d-8c79-f08198f96874" providerId="ADAL" clId="{4DFBE685-7AC1-4301-AA7C-84E39976A078}" dt="2024-12-11T22:41:02.802" v="2172" actId="1035"/>
          <ac:cxnSpMkLst>
            <pc:docMk/>
            <pc:sldMk cId="2588077597" sldId="258"/>
            <ac:cxnSpMk id="99" creationId="{E1E6C3D9-69B3-E2BB-2D6B-8636805299B3}"/>
          </ac:cxnSpMkLst>
        </pc:cxnChg>
        <pc:cxnChg chg="mod">
          <ac:chgData name="Niranjan Cholendiran" userId="993aedeb-ae52-459d-8c79-f08198f96874" providerId="ADAL" clId="{4DFBE685-7AC1-4301-AA7C-84E39976A078}" dt="2024-12-11T22:29:20.359" v="1946" actId="1036"/>
          <ac:cxnSpMkLst>
            <pc:docMk/>
            <pc:sldMk cId="2588077597" sldId="258"/>
            <ac:cxnSpMk id="152" creationId="{C3670019-2335-247A-801B-1D6989F9ECA1}"/>
          </ac:cxnSpMkLst>
        </pc:cxnChg>
        <pc:cxnChg chg="mod">
          <ac:chgData name="Niranjan Cholendiran" userId="993aedeb-ae52-459d-8c79-f08198f96874" providerId="ADAL" clId="{4DFBE685-7AC1-4301-AA7C-84E39976A078}" dt="2024-12-11T22:40:41.410" v="2154" actId="1038"/>
          <ac:cxnSpMkLst>
            <pc:docMk/>
            <pc:sldMk cId="2588077597" sldId="258"/>
            <ac:cxnSpMk id="165" creationId="{8933E37F-1CB8-8828-61FF-230B6A38FB34}"/>
          </ac:cxnSpMkLst>
        </pc:cxnChg>
        <pc:cxnChg chg="mod">
          <ac:chgData name="Niranjan Cholendiran" userId="993aedeb-ae52-459d-8c79-f08198f96874" providerId="ADAL" clId="{4DFBE685-7AC1-4301-AA7C-84E39976A078}" dt="2024-12-11T22:40:41.410" v="2154" actId="1038"/>
          <ac:cxnSpMkLst>
            <pc:docMk/>
            <pc:sldMk cId="2588077597" sldId="258"/>
            <ac:cxnSpMk id="192" creationId="{2ABEA15B-1B14-CC64-D392-C9ADD8D30136}"/>
          </ac:cxnSpMkLst>
        </pc:cxnChg>
        <pc:cxnChg chg="mod">
          <ac:chgData name="Niranjan Cholendiran" userId="993aedeb-ae52-459d-8c79-f08198f96874" providerId="ADAL" clId="{4DFBE685-7AC1-4301-AA7C-84E39976A078}" dt="2024-12-11T22:40:41.410" v="2154" actId="1038"/>
          <ac:cxnSpMkLst>
            <pc:docMk/>
            <pc:sldMk cId="2588077597" sldId="258"/>
            <ac:cxnSpMk id="202" creationId="{E3E17B1A-84C6-181E-87EB-0735E94263E6}"/>
          </ac:cxnSpMkLst>
        </pc:cxnChg>
        <pc:cxnChg chg="mod">
          <ac:chgData name="Niranjan Cholendiran" userId="993aedeb-ae52-459d-8c79-f08198f96874" providerId="ADAL" clId="{4DFBE685-7AC1-4301-AA7C-84E39976A078}" dt="2024-12-11T23:31:00.701" v="2203" actId="1037"/>
          <ac:cxnSpMkLst>
            <pc:docMk/>
            <pc:sldMk cId="2588077597" sldId="258"/>
            <ac:cxnSpMk id="222" creationId="{92A7AAD6-06F8-119E-DD3B-CA50BCD5BA5C}"/>
          </ac:cxnSpMkLst>
        </pc:cxnChg>
      </pc:sldChg>
      <pc:sldChg chg="addSp delSp modSp add mod delAnim modAnim">
        <pc:chgData name="Niranjan Cholendiran" userId="993aedeb-ae52-459d-8c79-f08198f96874" providerId="ADAL" clId="{4DFBE685-7AC1-4301-AA7C-84E39976A078}" dt="2024-12-12T17:15:01.992" v="3248" actId="1037"/>
        <pc:sldMkLst>
          <pc:docMk/>
          <pc:sldMk cId="1749755482" sldId="259"/>
        </pc:sldMkLst>
        <pc:spChg chg="add mod">
          <ac:chgData name="Niranjan Cholendiran" userId="993aedeb-ae52-459d-8c79-f08198f96874" providerId="ADAL" clId="{4DFBE685-7AC1-4301-AA7C-84E39976A078}" dt="2024-12-12T00:34:00.443" v="2442" actId="14100"/>
          <ac:spMkLst>
            <pc:docMk/>
            <pc:sldMk cId="1749755482" sldId="259"/>
            <ac:spMk id="3" creationId="{D6616E80-EAC2-1520-F5EF-5443D9D06668}"/>
          </ac:spMkLst>
        </pc:spChg>
        <pc:spChg chg="add mod">
          <ac:chgData name="Niranjan Cholendiran" userId="993aedeb-ae52-459d-8c79-f08198f96874" providerId="ADAL" clId="{4DFBE685-7AC1-4301-AA7C-84E39976A078}" dt="2024-12-12T00:34:07.457" v="2443" actId="14100"/>
          <ac:spMkLst>
            <pc:docMk/>
            <pc:sldMk cId="1749755482" sldId="259"/>
            <ac:spMk id="7" creationId="{D96FFC3A-C1A3-23C3-C3BC-D467864B3CFB}"/>
          </ac:spMkLst>
        </pc:spChg>
        <pc:spChg chg="add mod">
          <ac:chgData name="Niranjan Cholendiran" userId="993aedeb-ae52-459d-8c79-f08198f96874" providerId="ADAL" clId="{4DFBE685-7AC1-4301-AA7C-84E39976A078}" dt="2024-12-12T00:28:23.557" v="2280" actId="164"/>
          <ac:spMkLst>
            <pc:docMk/>
            <pc:sldMk cId="1749755482" sldId="259"/>
            <ac:spMk id="9" creationId="{C54DA007-3189-2D03-208F-E4FEE29C85D4}"/>
          </ac:spMkLst>
        </pc:spChg>
        <pc:spChg chg="add mod">
          <ac:chgData name="Niranjan Cholendiran" userId="993aedeb-ae52-459d-8c79-f08198f96874" providerId="ADAL" clId="{4DFBE685-7AC1-4301-AA7C-84E39976A078}" dt="2024-12-12T00:31:46.550" v="2323" actId="164"/>
          <ac:spMkLst>
            <pc:docMk/>
            <pc:sldMk cId="1749755482" sldId="259"/>
            <ac:spMk id="15" creationId="{11A16097-FB2C-5276-25AF-0F6A186B960A}"/>
          </ac:spMkLst>
        </pc:spChg>
        <pc:spChg chg="add del mod">
          <ac:chgData name="Niranjan Cholendiran" userId="993aedeb-ae52-459d-8c79-f08198f96874" providerId="ADAL" clId="{4DFBE685-7AC1-4301-AA7C-84E39976A078}" dt="2024-12-12T00:32:48.349" v="2362" actId="478"/>
          <ac:spMkLst>
            <pc:docMk/>
            <pc:sldMk cId="1749755482" sldId="259"/>
            <ac:spMk id="16" creationId="{37362599-A4FD-224B-8DC8-FD86EB5BDDD1}"/>
          </ac:spMkLst>
        </pc:spChg>
        <pc:spChg chg="add mod">
          <ac:chgData name="Niranjan Cholendiran" userId="993aedeb-ae52-459d-8c79-f08198f96874" providerId="ADAL" clId="{4DFBE685-7AC1-4301-AA7C-84E39976A078}" dt="2024-12-12T00:31:46.550" v="2323" actId="164"/>
          <ac:spMkLst>
            <pc:docMk/>
            <pc:sldMk cId="1749755482" sldId="259"/>
            <ac:spMk id="18" creationId="{3EE8B430-803B-9FFD-4F0B-678439A4F495}"/>
          </ac:spMkLst>
        </pc:spChg>
        <pc:spChg chg="add mod">
          <ac:chgData name="Niranjan Cholendiran" userId="993aedeb-ae52-459d-8c79-f08198f96874" providerId="ADAL" clId="{4DFBE685-7AC1-4301-AA7C-84E39976A078}" dt="2024-12-12T00:31:46.550" v="2323" actId="164"/>
          <ac:spMkLst>
            <pc:docMk/>
            <pc:sldMk cId="1749755482" sldId="259"/>
            <ac:spMk id="20" creationId="{7D5E2F42-6CAB-CDA4-D364-ABE3CE7CC441}"/>
          </ac:spMkLst>
        </pc:spChg>
        <pc:spChg chg="add del mod">
          <ac:chgData name="Niranjan Cholendiran" userId="993aedeb-ae52-459d-8c79-f08198f96874" providerId="ADAL" clId="{4DFBE685-7AC1-4301-AA7C-84E39976A078}" dt="2024-12-12T00:32:50.687" v="2363" actId="478"/>
          <ac:spMkLst>
            <pc:docMk/>
            <pc:sldMk cId="1749755482" sldId="259"/>
            <ac:spMk id="23" creationId="{1D5E08EE-A17F-4371-F451-9BF4A5A8C36D}"/>
          </ac:spMkLst>
        </pc:spChg>
        <pc:spChg chg="add mod">
          <ac:chgData name="Niranjan Cholendiran" userId="993aedeb-ae52-459d-8c79-f08198f96874" providerId="ADAL" clId="{4DFBE685-7AC1-4301-AA7C-84E39976A078}" dt="2024-12-12T00:35:27.755" v="2482" actId="164"/>
          <ac:spMkLst>
            <pc:docMk/>
            <pc:sldMk cId="1749755482" sldId="259"/>
            <ac:spMk id="26" creationId="{594510BA-44DF-9284-DE07-18C2458514FA}"/>
          </ac:spMkLst>
        </pc:spChg>
        <pc:spChg chg="add mod">
          <ac:chgData name="Niranjan Cholendiran" userId="993aedeb-ae52-459d-8c79-f08198f96874" providerId="ADAL" clId="{4DFBE685-7AC1-4301-AA7C-84E39976A078}" dt="2024-12-12T00:35:20.032" v="2480" actId="164"/>
          <ac:spMkLst>
            <pc:docMk/>
            <pc:sldMk cId="1749755482" sldId="259"/>
            <ac:spMk id="27" creationId="{EAE2D95C-4B12-289E-EC31-2A3E91A03B6E}"/>
          </ac:spMkLst>
        </pc:spChg>
        <pc:spChg chg="add mod">
          <ac:chgData name="Niranjan Cholendiran" userId="993aedeb-ae52-459d-8c79-f08198f96874" providerId="ADAL" clId="{4DFBE685-7AC1-4301-AA7C-84E39976A078}" dt="2024-12-12T00:35:23.925" v="2481" actId="164"/>
          <ac:spMkLst>
            <pc:docMk/>
            <pc:sldMk cId="1749755482" sldId="259"/>
            <ac:spMk id="32" creationId="{F65188C5-B211-168F-C458-D08AA82C71DF}"/>
          </ac:spMkLst>
        </pc:spChg>
        <pc:spChg chg="add mod">
          <ac:chgData name="Niranjan Cholendiran" userId="993aedeb-ae52-459d-8c79-f08198f96874" providerId="ADAL" clId="{4DFBE685-7AC1-4301-AA7C-84E39976A078}" dt="2024-12-12T00:35:27.755" v="2482" actId="164"/>
          <ac:spMkLst>
            <pc:docMk/>
            <pc:sldMk cId="1749755482" sldId="259"/>
            <ac:spMk id="34" creationId="{D640D9ED-8955-8EDE-86EB-A513B3CF1113}"/>
          </ac:spMkLst>
        </pc:spChg>
        <pc:spChg chg="mod">
          <ac:chgData name="Niranjan Cholendiran" userId="993aedeb-ae52-459d-8c79-f08198f96874" providerId="ADAL" clId="{4DFBE685-7AC1-4301-AA7C-84E39976A078}" dt="2024-12-12T00:40:34.064" v="2560"/>
          <ac:spMkLst>
            <pc:docMk/>
            <pc:sldMk cId="1749755482" sldId="259"/>
            <ac:spMk id="54" creationId="{EAE2D95C-4B12-289E-EC31-2A3E91A03B6E}"/>
          </ac:spMkLst>
        </pc:spChg>
        <pc:spChg chg="mod">
          <ac:chgData name="Niranjan Cholendiran" userId="993aedeb-ae52-459d-8c79-f08198f96874" providerId="ADAL" clId="{4DFBE685-7AC1-4301-AA7C-84E39976A078}" dt="2024-12-12T00:40:34.064" v="2560"/>
          <ac:spMkLst>
            <pc:docMk/>
            <pc:sldMk cId="1749755482" sldId="259"/>
            <ac:spMk id="55" creationId="{D6616E80-EAC2-1520-F5EF-5443D9D06668}"/>
          </ac:spMkLst>
        </pc:spChg>
        <pc:spChg chg="mod">
          <ac:chgData name="Niranjan Cholendiran" userId="993aedeb-ae52-459d-8c79-f08198f96874" providerId="ADAL" clId="{4DFBE685-7AC1-4301-AA7C-84E39976A078}" dt="2024-12-12T00:40:34.064" v="2560"/>
          <ac:spMkLst>
            <pc:docMk/>
            <pc:sldMk cId="1749755482" sldId="259"/>
            <ac:spMk id="60" creationId="{D96FFC3A-C1A3-23C3-C3BC-D467864B3CFB}"/>
          </ac:spMkLst>
        </pc:spChg>
        <pc:spChg chg="mod">
          <ac:chgData name="Niranjan Cholendiran" userId="993aedeb-ae52-459d-8c79-f08198f96874" providerId="ADAL" clId="{4DFBE685-7AC1-4301-AA7C-84E39976A078}" dt="2024-12-12T00:40:34.064" v="2560"/>
          <ac:spMkLst>
            <pc:docMk/>
            <pc:sldMk cId="1749755482" sldId="259"/>
            <ac:spMk id="61" creationId="{C54DA007-3189-2D03-208F-E4FEE29C85D4}"/>
          </ac:spMkLst>
        </pc:spChg>
        <pc:spChg chg="mod">
          <ac:chgData name="Niranjan Cholendiran" userId="993aedeb-ae52-459d-8c79-f08198f96874" providerId="ADAL" clId="{4DFBE685-7AC1-4301-AA7C-84E39976A078}" dt="2024-12-12T17:14:54.265" v="3169" actId="20577"/>
          <ac:spMkLst>
            <pc:docMk/>
            <pc:sldMk cId="1749755482" sldId="259"/>
            <ac:spMk id="136" creationId="{1923B06A-6A1C-0FAD-BA33-4F7A3862B414}"/>
          </ac:spMkLst>
        </pc:spChg>
        <pc:grpChg chg="add del mod">
          <ac:chgData name="Niranjan Cholendiran" userId="993aedeb-ae52-459d-8c79-f08198f96874" providerId="ADAL" clId="{4DFBE685-7AC1-4301-AA7C-84E39976A078}" dt="2024-12-12T00:35:20.032" v="2480" actId="164"/>
          <ac:grpSpMkLst>
            <pc:docMk/>
            <pc:sldMk cId="1749755482" sldId="259"/>
            <ac:grpSpMk id="13" creationId="{C7B0D52F-BFC1-1241-40F6-D6C0D2770240}"/>
          </ac:grpSpMkLst>
        </pc:grpChg>
        <pc:grpChg chg="add mod">
          <ac:chgData name="Niranjan Cholendiran" userId="993aedeb-ae52-459d-8c79-f08198f96874" providerId="ADAL" clId="{4DFBE685-7AC1-4301-AA7C-84E39976A078}" dt="2024-12-12T00:35:23.925" v="2481" actId="164"/>
          <ac:grpSpMkLst>
            <pc:docMk/>
            <pc:sldMk cId="1749755482" sldId="259"/>
            <ac:grpSpMk id="25" creationId="{C08A9A5A-598E-F0FA-000C-9509E5B901EA}"/>
          </ac:grpSpMkLst>
        </pc:grpChg>
        <pc:grpChg chg="add del mod">
          <ac:chgData name="Niranjan Cholendiran" userId="993aedeb-ae52-459d-8c79-f08198f96874" providerId="ADAL" clId="{4DFBE685-7AC1-4301-AA7C-84E39976A078}" dt="2024-12-12T00:40:33.091" v="2559" actId="21"/>
          <ac:grpSpMkLst>
            <pc:docMk/>
            <pc:sldMk cId="1749755482" sldId="259"/>
            <ac:grpSpMk id="35" creationId="{2089A466-2A2A-553A-EA48-4D48B130D600}"/>
          </ac:grpSpMkLst>
        </pc:grpChg>
        <pc:grpChg chg="add mod">
          <ac:chgData name="Niranjan Cholendiran" userId="993aedeb-ae52-459d-8c79-f08198f96874" providerId="ADAL" clId="{4DFBE685-7AC1-4301-AA7C-84E39976A078}" dt="2024-12-12T00:35:23.925" v="2481" actId="164"/>
          <ac:grpSpMkLst>
            <pc:docMk/>
            <pc:sldMk cId="1749755482" sldId="259"/>
            <ac:grpSpMk id="38" creationId="{F7FC9CD9-0F20-12C6-C3A6-81DA14B673C2}"/>
          </ac:grpSpMkLst>
        </pc:grpChg>
        <pc:grpChg chg="add mod">
          <ac:chgData name="Niranjan Cholendiran" userId="993aedeb-ae52-459d-8c79-f08198f96874" providerId="ADAL" clId="{4DFBE685-7AC1-4301-AA7C-84E39976A078}" dt="2024-12-12T00:35:27.755" v="2482" actId="164"/>
          <ac:grpSpMkLst>
            <pc:docMk/>
            <pc:sldMk cId="1749755482" sldId="259"/>
            <ac:grpSpMk id="47" creationId="{11B7B22B-4633-5667-1EEC-0D488BAC6C55}"/>
          </ac:grpSpMkLst>
        </pc:grpChg>
        <pc:grpChg chg="add mod">
          <ac:chgData name="Niranjan Cholendiran" userId="993aedeb-ae52-459d-8c79-f08198f96874" providerId="ADAL" clId="{4DFBE685-7AC1-4301-AA7C-84E39976A078}" dt="2024-12-12T17:15:01.992" v="3248" actId="1037"/>
          <ac:grpSpMkLst>
            <pc:docMk/>
            <pc:sldMk cId="1749755482" sldId="259"/>
            <ac:grpSpMk id="50" creationId="{2089A466-2A2A-553A-EA48-4D48B130D600}"/>
          </ac:grpSpMkLst>
        </pc:grpChg>
        <pc:grpChg chg="mod">
          <ac:chgData name="Niranjan Cholendiran" userId="993aedeb-ae52-459d-8c79-f08198f96874" providerId="ADAL" clId="{4DFBE685-7AC1-4301-AA7C-84E39976A078}" dt="2024-12-12T00:40:34.064" v="2560"/>
          <ac:grpSpMkLst>
            <pc:docMk/>
            <pc:sldMk cId="1749755482" sldId="259"/>
            <ac:grpSpMk id="53" creationId="{C7B0D52F-BFC1-1241-40F6-D6C0D2770240}"/>
          </ac:grpSpMkLst>
        </pc:grpChg>
        <pc:picChg chg="add mod">
          <ac:chgData name="Niranjan Cholendiran" userId="993aedeb-ae52-459d-8c79-f08198f96874" providerId="ADAL" clId="{4DFBE685-7AC1-4301-AA7C-84E39976A078}" dt="2024-12-12T00:40:30.643" v="2558"/>
          <ac:picMkLst>
            <pc:docMk/>
            <pc:sldMk cId="1749755482" sldId="259"/>
            <ac:picMk id="48" creationId="{071A2D19-029A-3FF1-DE28-85B6258C1C39}"/>
          </ac:picMkLst>
        </pc:picChg>
      </pc:sldChg>
      <pc:sldChg chg="delSp add del setBg delDesignElem">
        <pc:chgData name="Niranjan Cholendiran" userId="993aedeb-ae52-459d-8c79-f08198f96874" providerId="ADAL" clId="{4DFBE685-7AC1-4301-AA7C-84E39976A078}" dt="2024-12-11T21:19:02.784" v="379" actId="47"/>
        <pc:sldMkLst>
          <pc:docMk/>
          <pc:sldMk cId="3825201836" sldId="259"/>
        </pc:sldMkLst>
        <pc:spChg chg="del">
          <ac:chgData name="Niranjan Cholendiran" userId="993aedeb-ae52-459d-8c79-f08198f96874" providerId="ADAL" clId="{4DFBE685-7AC1-4301-AA7C-84E39976A078}" dt="2024-12-11T21:18:53.099" v="377"/>
          <ac:spMkLst>
            <pc:docMk/>
            <pc:sldMk cId="3825201836" sldId="259"/>
            <ac:spMk id="22" creationId="{8D33403E-D919-6F93-C3CA-7A1FE7BA7963}"/>
          </ac:spMkLst>
        </pc:spChg>
        <pc:spChg chg="del">
          <ac:chgData name="Niranjan Cholendiran" userId="993aedeb-ae52-459d-8c79-f08198f96874" providerId="ADAL" clId="{4DFBE685-7AC1-4301-AA7C-84E39976A078}" dt="2024-12-11T21:18:53.099" v="377"/>
          <ac:spMkLst>
            <pc:docMk/>
            <pc:sldMk cId="3825201836" sldId="259"/>
            <ac:spMk id="27" creationId="{2E83CC9F-773B-E106-51E3-21FFD6C60971}"/>
          </ac:spMkLst>
        </pc:spChg>
        <pc:spChg chg="del">
          <ac:chgData name="Niranjan Cholendiran" userId="993aedeb-ae52-459d-8c79-f08198f96874" providerId="ADAL" clId="{4DFBE685-7AC1-4301-AA7C-84E39976A078}" dt="2024-12-11T21:18:53.099" v="377"/>
          <ac:spMkLst>
            <pc:docMk/>
            <pc:sldMk cId="3825201836" sldId="259"/>
            <ac:spMk id="29" creationId="{7E597F86-17B5-06BB-69FD-EA9F3B14C209}"/>
          </ac:spMkLst>
        </pc:spChg>
      </pc:sldChg>
      <pc:sldChg chg="addSp delSp modSp add mod delAnim modAnim">
        <pc:chgData name="Niranjan Cholendiran" userId="993aedeb-ae52-459d-8c79-f08198f96874" providerId="ADAL" clId="{4DFBE685-7AC1-4301-AA7C-84E39976A078}" dt="2024-12-12T17:15:09.708" v="3250" actId="20577"/>
        <pc:sldMkLst>
          <pc:docMk/>
          <pc:sldMk cId="932245047" sldId="260"/>
        </pc:sldMkLst>
        <pc:spChg chg="mod">
          <ac:chgData name="Niranjan Cholendiran" userId="993aedeb-ae52-459d-8c79-f08198f96874" providerId="ADAL" clId="{4DFBE685-7AC1-4301-AA7C-84E39976A078}" dt="2024-12-12T17:15:09.708" v="3250" actId="20577"/>
          <ac:spMkLst>
            <pc:docMk/>
            <pc:sldMk cId="932245047" sldId="260"/>
            <ac:spMk id="136" creationId="{79B447F6-F1B7-6DE7-2BBF-C26412C208F1}"/>
          </ac:spMkLst>
        </pc:spChg>
        <pc:grpChg chg="del">
          <ac:chgData name="Niranjan Cholendiran" userId="993aedeb-ae52-459d-8c79-f08198f96874" providerId="ADAL" clId="{4DFBE685-7AC1-4301-AA7C-84E39976A078}" dt="2024-12-12T00:36:30.856" v="2492" actId="478"/>
          <ac:grpSpMkLst>
            <pc:docMk/>
            <pc:sldMk cId="932245047" sldId="260"/>
            <ac:grpSpMk id="35" creationId="{6696DB9C-3DEF-4806-70A8-22F99D9609E6}"/>
          </ac:grpSpMkLst>
        </pc:grpChg>
        <pc:picChg chg="add mod">
          <ac:chgData name="Niranjan Cholendiran" userId="993aedeb-ae52-459d-8c79-f08198f96874" providerId="ADAL" clId="{4DFBE685-7AC1-4301-AA7C-84E39976A078}" dt="2024-12-12T00:40:23.296" v="2557" actId="1076"/>
          <ac:picMkLst>
            <pc:docMk/>
            <pc:sldMk cId="932245047" sldId="260"/>
            <ac:picMk id="16" creationId="{6CCC03E9-F343-388A-D3BF-EA83AC6D9EB9}"/>
          </ac:picMkLst>
        </pc:picChg>
      </pc:sldChg>
      <pc:sldChg chg="addSp delSp modSp add mod delAnim modAnim">
        <pc:chgData name="Niranjan Cholendiran" userId="993aedeb-ae52-459d-8c79-f08198f96874" providerId="ADAL" clId="{4DFBE685-7AC1-4301-AA7C-84E39976A078}" dt="2024-12-12T17:15:13.338" v="3252" actId="20577"/>
        <pc:sldMkLst>
          <pc:docMk/>
          <pc:sldMk cId="2672023996" sldId="261"/>
        </pc:sldMkLst>
        <pc:spChg chg="mod">
          <ac:chgData name="Niranjan Cholendiran" userId="993aedeb-ae52-459d-8c79-f08198f96874" providerId="ADAL" clId="{4DFBE685-7AC1-4301-AA7C-84E39976A078}" dt="2024-12-12T00:41:39.560" v="2566"/>
          <ac:spMkLst>
            <pc:docMk/>
            <pc:sldMk cId="2672023996" sldId="261"/>
            <ac:spMk id="48" creationId="{703155A3-A5CF-0B68-AB8F-C47828FB6C5C}"/>
          </ac:spMkLst>
        </pc:spChg>
        <pc:spChg chg="mod">
          <ac:chgData name="Niranjan Cholendiran" userId="993aedeb-ae52-459d-8c79-f08198f96874" providerId="ADAL" clId="{4DFBE685-7AC1-4301-AA7C-84E39976A078}" dt="2024-12-12T00:41:39.560" v="2566"/>
          <ac:spMkLst>
            <pc:docMk/>
            <pc:sldMk cId="2672023996" sldId="261"/>
            <ac:spMk id="50" creationId="{3DA08E5D-21A2-F68A-A8EF-1E0B30893B76}"/>
          </ac:spMkLst>
        </pc:spChg>
        <pc:spChg chg="mod">
          <ac:chgData name="Niranjan Cholendiran" userId="993aedeb-ae52-459d-8c79-f08198f96874" providerId="ADAL" clId="{4DFBE685-7AC1-4301-AA7C-84E39976A078}" dt="2024-12-12T17:15:13.338" v="3252" actId="20577"/>
          <ac:spMkLst>
            <pc:docMk/>
            <pc:sldMk cId="2672023996" sldId="261"/>
            <ac:spMk id="136" creationId="{6E3216E4-F956-65E2-0025-FBAD4140EEDC}"/>
          </ac:spMkLst>
        </pc:spChg>
        <pc:spChg chg="mod topLvl">
          <ac:chgData name="Niranjan Cholendiran" userId="993aedeb-ae52-459d-8c79-f08198f96874" providerId="ADAL" clId="{4DFBE685-7AC1-4301-AA7C-84E39976A078}" dt="2024-12-12T00:41:38.320" v="2565" actId="165"/>
          <ac:spMkLst>
            <pc:docMk/>
            <pc:sldMk cId="2672023996" sldId="261"/>
            <ac:spMk id="158" creationId="{6AEC88E2-48B7-AB53-7ED7-96AE294C6E05}"/>
          </ac:spMkLst>
        </pc:spChg>
        <pc:grpChg chg="add mod">
          <ac:chgData name="Niranjan Cholendiran" userId="993aedeb-ae52-459d-8c79-f08198f96874" providerId="ADAL" clId="{4DFBE685-7AC1-4301-AA7C-84E39976A078}" dt="2024-12-12T00:41:39.560" v="2566"/>
          <ac:grpSpMkLst>
            <pc:docMk/>
            <pc:sldMk cId="2672023996" sldId="261"/>
            <ac:grpSpMk id="23" creationId="{79201A7D-E3C0-30FB-FDCB-35A6722DA96A}"/>
          </ac:grpSpMkLst>
        </pc:grpChg>
        <pc:grpChg chg="del">
          <ac:chgData name="Niranjan Cholendiran" userId="993aedeb-ae52-459d-8c79-f08198f96874" providerId="ADAL" clId="{4DFBE685-7AC1-4301-AA7C-84E39976A078}" dt="2024-12-12T00:36:38.110" v="2493" actId="478"/>
          <ac:grpSpMkLst>
            <pc:docMk/>
            <pc:sldMk cId="2672023996" sldId="261"/>
            <ac:grpSpMk id="35" creationId="{5EE81193-7AEE-9C86-763A-5C28A3014886}"/>
          </ac:grpSpMkLst>
        </pc:grpChg>
        <pc:grpChg chg="del">
          <ac:chgData name="Niranjan Cholendiran" userId="993aedeb-ae52-459d-8c79-f08198f96874" providerId="ADAL" clId="{4DFBE685-7AC1-4301-AA7C-84E39976A078}" dt="2024-12-12T00:36:38.986" v="2494" actId="478"/>
          <ac:grpSpMkLst>
            <pc:docMk/>
            <pc:sldMk cId="2672023996" sldId="261"/>
            <ac:grpSpMk id="38" creationId="{5C5259BD-8A45-0928-A051-7E9851988AE9}"/>
          </ac:grpSpMkLst>
        </pc:grpChg>
        <pc:grpChg chg="del">
          <ac:chgData name="Niranjan Cholendiran" userId="993aedeb-ae52-459d-8c79-f08198f96874" providerId="ADAL" clId="{4DFBE685-7AC1-4301-AA7C-84E39976A078}" dt="2024-12-12T00:41:33.832" v="2564" actId="21"/>
          <ac:grpSpMkLst>
            <pc:docMk/>
            <pc:sldMk cId="2672023996" sldId="261"/>
            <ac:grpSpMk id="47" creationId="{79201A7D-E3C0-30FB-FDCB-35A6722DA96A}"/>
          </ac:grpSpMkLst>
        </pc:grpChg>
        <pc:grpChg chg="del">
          <ac:chgData name="Niranjan Cholendiran" userId="993aedeb-ae52-459d-8c79-f08198f96874" providerId="ADAL" clId="{4DFBE685-7AC1-4301-AA7C-84E39976A078}" dt="2024-12-12T00:41:38.320" v="2565" actId="165"/>
          <ac:grpSpMkLst>
            <pc:docMk/>
            <pc:sldMk cId="2672023996" sldId="261"/>
            <ac:grpSpMk id="220" creationId="{5B455CD3-0FE1-E5D4-0A67-63494059E379}"/>
          </ac:grpSpMkLst>
        </pc:grpChg>
        <pc:picChg chg="add mod">
          <ac:chgData name="Niranjan Cholendiran" userId="993aedeb-ae52-459d-8c79-f08198f96874" providerId="ADAL" clId="{4DFBE685-7AC1-4301-AA7C-84E39976A078}" dt="2024-12-12T00:40:39.602" v="2561"/>
          <ac:picMkLst>
            <pc:docMk/>
            <pc:sldMk cId="2672023996" sldId="261"/>
            <ac:picMk id="16" creationId="{99AE7DA1-A2EE-AE9E-6C90-68D2F82BE4F9}"/>
          </ac:picMkLst>
        </pc:picChg>
        <pc:picChg chg="mod topLvl">
          <ac:chgData name="Niranjan Cholendiran" userId="993aedeb-ae52-459d-8c79-f08198f96874" providerId="ADAL" clId="{4DFBE685-7AC1-4301-AA7C-84E39976A078}" dt="2024-12-12T00:41:38.320" v="2565" actId="165"/>
          <ac:picMkLst>
            <pc:docMk/>
            <pc:sldMk cId="2672023996" sldId="261"/>
            <ac:picMk id="163" creationId="{29844EBE-9B22-26DA-696D-5D3E2C142A95}"/>
          </ac:picMkLst>
        </pc:picChg>
      </pc:sldChg>
      <pc:sldChg chg="addSp delSp modSp add mod ord delAnim">
        <pc:chgData name="Niranjan Cholendiran" userId="993aedeb-ae52-459d-8c79-f08198f96874" providerId="ADAL" clId="{4DFBE685-7AC1-4301-AA7C-84E39976A078}" dt="2024-12-13T03:41:34.525" v="3258"/>
        <pc:sldMkLst>
          <pc:docMk/>
          <pc:sldMk cId="148881600" sldId="262"/>
        </pc:sldMkLst>
        <pc:spChg chg="mod">
          <ac:chgData name="Niranjan Cholendiran" userId="993aedeb-ae52-459d-8c79-f08198f96874" providerId="ADAL" clId="{4DFBE685-7AC1-4301-AA7C-84E39976A078}" dt="2024-12-12T00:42:59.130" v="2577" actId="404"/>
          <ac:spMkLst>
            <pc:docMk/>
            <pc:sldMk cId="148881600" sldId="262"/>
            <ac:spMk id="50" creationId="{8AF6024B-5E92-692B-98DD-CFF02F0ED07E}"/>
          </ac:spMkLst>
        </pc:spChg>
        <pc:spChg chg="mod">
          <ac:chgData name="Niranjan Cholendiran" userId="993aedeb-ae52-459d-8c79-f08198f96874" providerId="ADAL" clId="{4DFBE685-7AC1-4301-AA7C-84E39976A078}" dt="2024-12-12T17:15:16.766" v="3254" actId="20577"/>
          <ac:spMkLst>
            <pc:docMk/>
            <pc:sldMk cId="148881600" sldId="262"/>
            <ac:spMk id="136" creationId="{ADE8D4A3-7A36-5849-90F2-80945B3E1F74}"/>
          </ac:spMkLst>
        </pc:spChg>
        <pc:spChg chg="mod topLvl">
          <ac:chgData name="Niranjan Cholendiran" userId="993aedeb-ae52-459d-8c79-f08198f96874" providerId="ADAL" clId="{4DFBE685-7AC1-4301-AA7C-84E39976A078}" dt="2024-12-12T00:41:14.043" v="2563" actId="165"/>
          <ac:spMkLst>
            <pc:docMk/>
            <pc:sldMk cId="148881600" sldId="262"/>
            <ac:spMk id="158" creationId="{7F97C854-B109-C8B2-B53C-0483C4C8527A}"/>
          </ac:spMkLst>
        </pc:spChg>
        <pc:grpChg chg="add del mod">
          <ac:chgData name="Niranjan Cholendiran" userId="993aedeb-ae52-459d-8c79-f08198f96874" providerId="ADAL" clId="{4DFBE685-7AC1-4301-AA7C-84E39976A078}" dt="2024-12-12T00:43:34.115" v="2587" actId="478"/>
          <ac:grpSpMkLst>
            <pc:docMk/>
            <pc:sldMk cId="148881600" sldId="262"/>
            <ac:grpSpMk id="23" creationId="{AB6CB9E0-A160-868E-09EF-2ABDE8522D56}"/>
          </ac:grpSpMkLst>
        </pc:grpChg>
        <pc:grpChg chg="del">
          <ac:chgData name="Niranjan Cholendiran" userId="993aedeb-ae52-459d-8c79-f08198f96874" providerId="ADAL" clId="{4DFBE685-7AC1-4301-AA7C-84E39976A078}" dt="2024-12-12T00:36:41.434" v="2496" actId="478"/>
          <ac:grpSpMkLst>
            <pc:docMk/>
            <pc:sldMk cId="148881600" sldId="262"/>
            <ac:grpSpMk id="35" creationId="{19DC29C7-9E4F-C67B-E12F-20184E95CA1C}"/>
          </ac:grpSpMkLst>
        </pc:grpChg>
        <pc:grpChg chg="del">
          <ac:chgData name="Niranjan Cholendiran" userId="993aedeb-ae52-459d-8c79-f08198f96874" providerId="ADAL" clId="{4DFBE685-7AC1-4301-AA7C-84E39976A078}" dt="2024-12-12T00:36:40.743" v="2495" actId="478"/>
          <ac:grpSpMkLst>
            <pc:docMk/>
            <pc:sldMk cId="148881600" sldId="262"/>
            <ac:grpSpMk id="38" creationId="{8D5D3FB2-2A3E-092D-CA8F-6F2A6D2E77D9}"/>
          </ac:grpSpMkLst>
        </pc:grpChg>
        <pc:grpChg chg="del">
          <ac:chgData name="Niranjan Cholendiran" userId="993aedeb-ae52-459d-8c79-f08198f96874" providerId="ADAL" clId="{4DFBE685-7AC1-4301-AA7C-84E39976A078}" dt="2024-12-12T00:36:42.204" v="2497" actId="478"/>
          <ac:grpSpMkLst>
            <pc:docMk/>
            <pc:sldMk cId="148881600" sldId="262"/>
            <ac:grpSpMk id="47" creationId="{14D06645-F6F0-D14A-AB16-5122F12A8731}"/>
          </ac:grpSpMkLst>
        </pc:grpChg>
        <pc:grpChg chg="del">
          <ac:chgData name="Niranjan Cholendiran" userId="993aedeb-ae52-459d-8c79-f08198f96874" providerId="ADAL" clId="{4DFBE685-7AC1-4301-AA7C-84E39976A078}" dt="2024-12-12T00:41:14.043" v="2563" actId="165"/>
          <ac:grpSpMkLst>
            <pc:docMk/>
            <pc:sldMk cId="148881600" sldId="262"/>
            <ac:grpSpMk id="220" creationId="{A792D1B8-635D-B38A-A53C-13B967221694}"/>
          </ac:grpSpMkLst>
        </pc:grpChg>
        <pc:picChg chg="add mod">
          <ac:chgData name="Niranjan Cholendiran" userId="993aedeb-ae52-459d-8c79-f08198f96874" providerId="ADAL" clId="{4DFBE685-7AC1-4301-AA7C-84E39976A078}" dt="2024-12-12T00:40:40.701" v="2562"/>
          <ac:picMkLst>
            <pc:docMk/>
            <pc:sldMk cId="148881600" sldId="262"/>
            <ac:picMk id="16" creationId="{A39D20D9-8979-442D-FB31-2FF107A88BCF}"/>
          </ac:picMkLst>
        </pc:picChg>
        <pc:picChg chg="mod">
          <ac:chgData name="Niranjan Cholendiran" userId="993aedeb-ae52-459d-8c79-f08198f96874" providerId="ADAL" clId="{4DFBE685-7AC1-4301-AA7C-84E39976A078}" dt="2024-12-12T00:43:22.297" v="2585" actId="1036"/>
          <ac:picMkLst>
            <pc:docMk/>
            <pc:sldMk cId="148881600" sldId="262"/>
            <ac:picMk id="48" creationId="{EC02E774-C18F-C5B4-EBA8-25785053807C}"/>
          </ac:picMkLst>
        </pc:picChg>
        <pc:picChg chg="mod topLvl">
          <ac:chgData name="Niranjan Cholendiran" userId="993aedeb-ae52-459d-8c79-f08198f96874" providerId="ADAL" clId="{4DFBE685-7AC1-4301-AA7C-84E39976A078}" dt="2024-12-12T00:41:14.043" v="2563" actId="165"/>
          <ac:picMkLst>
            <pc:docMk/>
            <pc:sldMk cId="148881600" sldId="262"/>
            <ac:picMk id="163" creationId="{1D8EEFAB-72A3-0A20-08E2-C22507A37D66}"/>
          </ac:picMkLst>
        </pc:picChg>
      </pc:sldChg>
      <pc:sldChg chg="addSp delSp modSp add mod ord setBg delDesignElem">
        <pc:chgData name="Niranjan Cholendiran" userId="993aedeb-ae52-459d-8c79-f08198f96874" providerId="ADAL" clId="{4DFBE685-7AC1-4301-AA7C-84E39976A078}" dt="2024-12-12T00:44:22.021" v="2634" actId="1036"/>
        <pc:sldMkLst>
          <pc:docMk/>
          <pc:sldMk cId="1939211010" sldId="263"/>
        </pc:sldMkLst>
        <pc:spChg chg="mod">
          <ac:chgData name="Niranjan Cholendiran" userId="993aedeb-ae52-459d-8c79-f08198f96874" providerId="ADAL" clId="{4DFBE685-7AC1-4301-AA7C-84E39976A078}" dt="2024-12-12T00:42:24.769" v="2567"/>
          <ac:spMkLst>
            <pc:docMk/>
            <pc:sldMk cId="1939211010" sldId="263"/>
            <ac:spMk id="4" creationId="{EFA31DE9-B7A0-0E8D-BFFB-9ABAAC31298F}"/>
          </ac:spMkLst>
        </pc:spChg>
        <pc:spChg chg="mod">
          <ac:chgData name="Niranjan Cholendiran" userId="993aedeb-ae52-459d-8c79-f08198f96874" providerId="ADAL" clId="{4DFBE685-7AC1-4301-AA7C-84E39976A078}" dt="2024-12-12T00:42:24.769" v="2567"/>
          <ac:spMkLst>
            <pc:docMk/>
            <pc:sldMk cId="1939211010" sldId="263"/>
            <ac:spMk id="6" creationId="{1B953733-1093-4FD5-A1CD-0AAC04FD7D59}"/>
          </ac:spMkLst>
        </pc:spChg>
        <pc:spChg chg="add del mod">
          <ac:chgData name="Niranjan Cholendiran" userId="993aedeb-ae52-459d-8c79-f08198f96874" providerId="ADAL" clId="{4DFBE685-7AC1-4301-AA7C-84E39976A078}" dt="2024-12-12T00:44:06.042" v="2592" actId="478"/>
          <ac:spMkLst>
            <pc:docMk/>
            <pc:sldMk cId="1939211010" sldId="263"/>
            <ac:spMk id="11" creationId="{3A4890E2-2244-7475-383F-13DCB0BE70DB}"/>
          </ac:spMkLst>
        </pc:spChg>
        <pc:spChg chg="del">
          <ac:chgData name="Niranjan Cholendiran" userId="993aedeb-ae52-459d-8c79-f08198f96874" providerId="ADAL" clId="{4DFBE685-7AC1-4301-AA7C-84E39976A078}" dt="2024-12-12T00:38:51.916" v="2551"/>
          <ac:spMkLst>
            <pc:docMk/>
            <pc:sldMk cId="1939211010" sldId="263"/>
            <ac:spMk id="22" creationId="{B41D99A1-F9A7-55EB-E7D3-43FBE698B2DE}"/>
          </ac:spMkLst>
        </pc:spChg>
        <pc:spChg chg="del">
          <ac:chgData name="Niranjan Cholendiran" userId="993aedeb-ae52-459d-8c79-f08198f96874" providerId="ADAL" clId="{4DFBE685-7AC1-4301-AA7C-84E39976A078}" dt="2024-12-12T00:38:51.916" v="2551"/>
          <ac:spMkLst>
            <pc:docMk/>
            <pc:sldMk cId="1939211010" sldId="263"/>
            <ac:spMk id="27" creationId="{8629CD46-4D2B-EED0-48BF-2FB4E7E2AF53}"/>
          </ac:spMkLst>
        </pc:spChg>
        <pc:spChg chg="del">
          <ac:chgData name="Niranjan Cholendiran" userId="993aedeb-ae52-459d-8c79-f08198f96874" providerId="ADAL" clId="{4DFBE685-7AC1-4301-AA7C-84E39976A078}" dt="2024-12-12T00:38:51.916" v="2551"/>
          <ac:spMkLst>
            <pc:docMk/>
            <pc:sldMk cId="1939211010" sldId="263"/>
            <ac:spMk id="29" creationId="{7EBD9BEF-A9C7-A637-6A51-0A27281518AA}"/>
          </ac:spMkLst>
        </pc:spChg>
        <pc:grpChg chg="add mod">
          <ac:chgData name="Niranjan Cholendiran" userId="993aedeb-ae52-459d-8c79-f08198f96874" providerId="ADAL" clId="{4DFBE685-7AC1-4301-AA7C-84E39976A078}" dt="2024-12-12T00:42:24.769" v="2567"/>
          <ac:grpSpMkLst>
            <pc:docMk/>
            <pc:sldMk cId="1939211010" sldId="263"/>
            <ac:grpSpMk id="2" creationId="{5E21CECC-E73F-E96C-3A6A-BCF8EBFCBED0}"/>
          </ac:grpSpMkLst>
        </pc:grpChg>
        <pc:grpChg chg="mod">
          <ac:chgData name="Niranjan Cholendiran" userId="993aedeb-ae52-459d-8c79-f08198f96874" providerId="ADAL" clId="{4DFBE685-7AC1-4301-AA7C-84E39976A078}" dt="2024-12-12T00:42:24.769" v="2567"/>
          <ac:grpSpMkLst>
            <pc:docMk/>
            <pc:sldMk cId="1939211010" sldId="263"/>
            <ac:grpSpMk id="3" creationId="{EA0AB317-A3B5-A97D-DE13-8B86F5F1B9EA}"/>
          </ac:grpSpMkLst>
        </pc:grpChg>
        <pc:grpChg chg="mod">
          <ac:chgData name="Niranjan Cholendiran" userId="993aedeb-ae52-459d-8c79-f08198f96874" providerId="ADAL" clId="{4DFBE685-7AC1-4301-AA7C-84E39976A078}" dt="2024-12-12T00:44:13.012" v="2604" actId="1036"/>
          <ac:grpSpMkLst>
            <pc:docMk/>
            <pc:sldMk cId="1939211010" sldId="263"/>
            <ac:grpSpMk id="20" creationId="{6DB6ADFB-6C3E-BA90-1162-AFD283046FDA}"/>
          </ac:grpSpMkLst>
        </pc:grpChg>
        <pc:grpChg chg="mod">
          <ac:chgData name="Niranjan Cholendiran" userId="993aedeb-ae52-459d-8c79-f08198f96874" providerId="ADAL" clId="{4DFBE685-7AC1-4301-AA7C-84E39976A078}" dt="2024-12-12T00:44:17.453" v="2623" actId="1035"/>
          <ac:grpSpMkLst>
            <pc:docMk/>
            <pc:sldMk cId="1939211010" sldId="263"/>
            <ac:grpSpMk id="28" creationId="{14809A78-6826-BBDC-9FF0-466A2AB17CD8}"/>
          </ac:grpSpMkLst>
        </pc:grpChg>
        <pc:grpChg chg="mod">
          <ac:chgData name="Niranjan Cholendiran" userId="993aedeb-ae52-459d-8c79-f08198f96874" providerId="ADAL" clId="{4DFBE685-7AC1-4301-AA7C-84E39976A078}" dt="2024-12-12T00:44:17.453" v="2623" actId="1035"/>
          <ac:grpSpMkLst>
            <pc:docMk/>
            <pc:sldMk cId="1939211010" sldId="263"/>
            <ac:grpSpMk id="34" creationId="{68E455F0-E20D-8855-4E30-989C2D443B04}"/>
          </ac:grpSpMkLst>
        </pc:grpChg>
        <pc:picChg chg="mod">
          <ac:chgData name="Niranjan Cholendiran" userId="993aedeb-ae52-459d-8c79-f08198f96874" providerId="ADAL" clId="{4DFBE685-7AC1-4301-AA7C-84E39976A078}" dt="2024-12-12T00:42:24.769" v="2567"/>
          <ac:picMkLst>
            <pc:docMk/>
            <pc:sldMk cId="1939211010" sldId="263"/>
            <ac:picMk id="5" creationId="{CC9BB891-AF02-DC7C-C6CF-BE2E70DD894F}"/>
          </ac:picMkLst>
        </pc:picChg>
        <pc:picChg chg="mod">
          <ac:chgData name="Niranjan Cholendiran" userId="993aedeb-ae52-459d-8c79-f08198f96874" providerId="ADAL" clId="{4DFBE685-7AC1-4301-AA7C-84E39976A078}" dt="2024-12-12T00:44:22.021" v="2634" actId="1036"/>
          <ac:picMkLst>
            <pc:docMk/>
            <pc:sldMk cId="1939211010" sldId="263"/>
            <ac:picMk id="7" creationId="{58FA37E2-814E-7E4A-FCFA-3E19803F574C}"/>
          </ac:picMkLst>
        </pc:picChg>
        <pc:picChg chg="mod">
          <ac:chgData name="Niranjan Cholendiran" userId="993aedeb-ae52-459d-8c79-f08198f96874" providerId="ADAL" clId="{4DFBE685-7AC1-4301-AA7C-84E39976A078}" dt="2024-12-12T00:44:13.012" v="2604" actId="1036"/>
          <ac:picMkLst>
            <pc:docMk/>
            <pc:sldMk cId="1939211010" sldId="263"/>
            <ac:picMk id="8" creationId="{F9E6BD21-75A3-1F9A-FE98-D3B3B078ECE1}"/>
          </ac:picMkLst>
        </pc:picChg>
        <pc:picChg chg="add del mod">
          <ac:chgData name="Niranjan Cholendiran" userId="993aedeb-ae52-459d-8c79-f08198f96874" providerId="ADAL" clId="{4DFBE685-7AC1-4301-AA7C-84E39976A078}" dt="2024-12-12T00:44:03.012" v="2591" actId="478"/>
          <ac:picMkLst>
            <pc:docMk/>
            <pc:sldMk cId="1939211010" sldId="263"/>
            <ac:picMk id="9" creationId="{C6F31ABD-7374-68F5-E51A-CE651C4F0F39}"/>
          </ac:picMkLst>
        </pc:picChg>
        <pc:picChg chg="mod">
          <ac:chgData name="Niranjan Cholendiran" userId="993aedeb-ae52-459d-8c79-f08198f96874" providerId="ADAL" clId="{4DFBE685-7AC1-4301-AA7C-84E39976A078}" dt="2024-12-12T00:44:13.012" v="2604" actId="1036"/>
          <ac:picMkLst>
            <pc:docMk/>
            <pc:sldMk cId="1939211010" sldId="263"/>
            <ac:picMk id="10" creationId="{5007BF0A-90FD-FD2F-F82E-44784D36CFFF}"/>
          </ac:picMkLst>
        </pc:picChg>
        <pc:picChg chg="mod">
          <ac:chgData name="Niranjan Cholendiran" userId="993aedeb-ae52-459d-8c79-f08198f96874" providerId="ADAL" clId="{4DFBE685-7AC1-4301-AA7C-84E39976A078}" dt="2024-12-12T00:44:22.021" v="2634" actId="1036"/>
          <ac:picMkLst>
            <pc:docMk/>
            <pc:sldMk cId="1939211010" sldId="263"/>
            <ac:picMk id="12" creationId="{E68860FB-4B7E-478A-9880-985A5BD05480}"/>
          </ac:picMkLst>
        </pc:picChg>
        <pc:picChg chg="mod">
          <ac:chgData name="Niranjan Cholendiran" userId="993aedeb-ae52-459d-8c79-f08198f96874" providerId="ADAL" clId="{4DFBE685-7AC1-4301-AA7C-84E39976A078}" dt="2024-12-12T00:44:22.021" v="2634" actId="1036"/>
          <ac:picMkLst>
            <pc:docMk/>
            <pc:sldMk cId="1939211010" sldId="263"/>
            <ac:picMk id="14" creationId="{D16AED13-01F2-6F4A-A7D4-F8C76CF90F6D}"/>
          </ac:picMkLst>
        </pc:picChg>
        <pc:picChg chg="mod">
          <ac:chgData name="Niranjan Cholendiran" userId="993aedeb-ae52-459d-8c79-f08198f96874" providerId="ADAL" clId="{4DFBE685-7AC1-4301-AA7C-84E39976A078}" dt="2024-12-12T00:44:17.453" v="2623" actId="1035"/>
          <ac:picMkLst>
            <pc:docMk/>
            <pc:sldMk cId="1939211010" sldId="263"/>
            <ac:picMk id="32" creationId="{7167F390-F6E3-4D0F-35E4-412BDE36FB77}"/>
          </ac:picMkLst>
        </pc:picChg>
      </pc:sldChg>
      <pc:sldChg chg="add">
        <pc:chgData name="Niranjan Cholendiran" userId="993aedeb-ae52-459d-8c79-f08198f96874" providerId="ADAL" clId="{4DFBE685-7AC1-4301-AA7C-84E39976A078}" dt="2024-12-13T03:41:32.320" v="3256"/>
        <pc:sldMkLst>
          <pc:docMk/>
          <pc:sldMk cId="2594603694" sldId="264"/>
        </pc:sldMkLst>
      </pc:sldChg>
      <pc:sldChg chg="delSp modSp new del mod">
        <pc:chgData name="Niranjan Cholendiran" userId="993aedeb-ae52-459d-8c79-f08198f96874" providerId="ADAL" clId="{4DFBE685-7AC1-4301-AA7C-84E39976A078}" dt="2024-12-13T03:41:30.326" v="3255" actId="47"/>
        <pc:sldMkLst>
          <pc:docMk/>
          <pc:sldMk cId="3345256335" sldId="264"/>
        </pc:sldMkLst>
        <pc:spChg chg="del mod">
          <ac:chgData name="Niranjan Cholendiran" userId="993aedeb-ae52-459d-8c79-f08198f96874" providerId="ADAL" clId="{4DFBE685-7AC1-4301-AA7C-84E39976A078}" dt="2024-12-12T04:39:38.269" v="2952" actId="478"/>
          <ac:spMkLst>
            <pc:docMk/>
            <pc:sldMk cId="3345256335" sldId="264"/>
            <ac:spMk id="2" creationId="{5E931751-E447-A111-C189-1C722B7FD2F8}"/>
          </ac:spMkLst>
        </pc:spChg>
        <pc:spChg chg="mod">
          <ac:chgData name="Niranjan Cholendiran" userId="993aedeb-ae52-459d-8c79-f08198f96874" providerId="ADAL" clId="{4DFBE685-7AC1-4301-AA7C-84E39976A078}" dt="2024-12-12T04:51:38.325" v="3102" actId="20577"/>
          <ac:spMkLst>
            <pc:docMk/>
            <pc:sldMk cId="3345256335" sldId="264"/>
            <ac:spMk id="3" creationId="{4901131C-8503-FA8A-9C9F-5A40452B26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65BD-CCF7-EBB6-3451-046F0ECC5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4778C-3E40-19A5-9856-C26DD0BC7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AFD4-E168-E610-7B26-E978B8A5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2C18-F813-2D3C-F878-2EB05527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32F51-1E74-AAE3-FA6A-5B269BDF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97E1-DA33-BA05-9B6A-FD930728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9F72E-10FC-E4E5-6EAE-53546C62D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57E7C-0C61-467E-ADE1-1F81EA63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D175F-2007-B219-E9F4-C2B195D7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BF95-AF1F-30F9-597B-91E2D37B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9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88910-9435-7820-1EF3-8611510DD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CA66E-A453-0403-6F24-4DBD8B441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8CD2-066E-3396-71A5-44949A14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D57A-8A3E-A9A2-9B92-9107FC5C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D84DD-FF65-75D4-6017-E37396C0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9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91D01-1AAD-B5F7-D50E-054BB36D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2FD5-E7D7-32E3-3ADF-9031E501E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20C65-E3F4-E366-54B2-50A2F002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E733C-BB38-593D-174F-EFA9716D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513F-DEFC-1472-95B8-F328B436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4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BBA7-B7CF-5F7B-A28B-5BAA745C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D86AF-4364-E537-B405-29625F925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1D423-E3AC-506C-1E14-F2F6359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3E16-C64B-8ECF-7504-402C8ECD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E33-39A2-7FF8-6BE8-BB616172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5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A5281-18FA-06D3-0116-8FEDF58A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D40EB-B1C2-FF36-8381-9B332F12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6F46C-CFC6-4CE3-7EFF-4E1643A2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A75E0-DB33-2515-CBD7-0A87158A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F537-2F30-6EB8-2B7C-6DB2A540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AF93-2387-6B02-98F4-F49BB428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1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79D3-0D0D-BEA7-33C1-E440BC8A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90BAC-D8B3-65DD-41EA-DEDCDC878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6FFA0-6F8D-C83F-1B21-954B54C37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74D2B-9A15-905A-4685-6B5D141B6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05CDB-05C8-7112-92DA-515BD6831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0A2E22-BE7F-2285-F5FC-C6504363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174E9-139A-6FE1-ACCC-53E11C39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629E9-D021-F934-48AF-BA3DB4EE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7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DC3C-146B-4106-FED5-AFC6F1AD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E5479-28E8-BE17-5CE5-6CD3BE00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2FD80-6580-450D-B48D-50844FBB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D066E-FC05-9F1D-D00D-BD7B5C16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CD4071-29D3-567D-A41C-54B2622C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38E23-3439-4A93-3B03-0A979196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61D7F-F611-C7C0-C3CC-A849D069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E239-09B4-7F3F-C461-D512038F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030F6-7BA6-0683-95B7-B35616612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05681-A7B0-9A31-924C-86386417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98E02-9815-F1C9-2EB5-6581F7811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76FAA-3F9C-A113-24A8-57C714EA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8102-5102-2593-7099-59F4DB02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9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5E4E-0099-D1CA-707F-E3F690FC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E62A5-A96B-2F6D-C929-506A24241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64F8B-BDA1-10D3-C91F-C49E7D78C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4A077-DBBE-4764-EF71-53088BD1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767D-231C-3D09-B1AD-66DCB6D9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64787-3EAE-FD2F-672D-61026800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4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B7B70-0E36-1198-E978-88B7B349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A25A9-1F39-54C9-7E14-683F7DE25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71B92-A500-5DE1-3D9E-1B2868882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46085-8762-4C68-A90F-F8A46F689D6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BC908-86EA-A69C-8FAF-9118608F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36AF5-5D61-19CE-2821-7959ECB9B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A97BDB-EC29-4D46-98F5-D9DC25059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6318-7629-3157-DFB4-862DA083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A30A725-B2F9-5C34-F056-D7F32626F40E}"/>
              </a:ext>
            </a:extLst>
          </p:cNvPr>
          <p:cNvGrpSpPr/>
          <p:nvPr/>
        </p:nvGrpSpPr>
        <p:grpSpPr>
          <a:xfrm>
            <a:off x="2412356" y="974317"/>
            <a:ext cx="2882900" cy="1498600"/>
            <a:chOff x="4654550" y="1405881"/>
            <a:chExt cx="2882900" cy="1498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AB256F1-8F8C-5577-9AD4-9216AF2E3F5A}"/>
                </a:ext>
              </a:extLst>
            </p:cNvPr>
            <p:cNvSpPr/>
            <p:nvPr/>
          </p:nvSpPr>
          <p:spPr>
            <a:xfrm>
              <a:off x="4654550" y="1405881"/>
              <a:ext cx="2882900" cy="149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Ember"/>
                </a:rPr>
                <a:t>Web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03E750-AD36-A00A-BBF5-5AC822256FBB}"/>
                </a:ext>
              </a:extLst>
            </p:cNvPr>
            <p:cNvSpPr/>
            <p:nvPr/>
          </p:nvSpPr>
          <p:spPr>
            <a:xfrm>
              <a:off x="4808538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Upload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Requirements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58DCE03-C6EE-E4C2-1C09-529CAF6D5039}"/>
                </a:ext>
              </a:extLst>
            </p:cNvPr>
            <p:cNvSpPr/>
            <p:nvPr/>
          </p:nvSpPr>
          <p:spPr>
            <a:xfrm>
              <a:off x="6181726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Retrieve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Shift Allocation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D22FFCA-FBAF-6F1C-BFE1-9CC970C17492}"/>
              </a:ext>
            </a:extLst>
          </p:cNvPr>
          <p:cNvGrpSpPr/>
          <p:nvPr/>
        </p:nvGrpSpPr>
        <p:grpSpPr>
          <a:xfrm>
            <a:off x="3482332" y="-81934"/>
            <a:ext cx="914400" cy="1029172"/>
            <a:chOff x="5448300" y="85725"/>
            <a:chExt cx="914400" cy="1029172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D41D3B06-D953-BBD7-508F-7FE2D66CC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0" y="85725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E47747-39B8-FBB0-57D5-5262943ACC2C}"/>
                </a:ext>
              </a:extLst>
            </p:cNvPr>
            <p:cNvSpPr txBox="1"/>
            <p:nvPr/>
          </p:nvSpPr>
          <p:spPr>
            <a:xfrm>
              <a:off x="5524500" y="884065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Manager</a:t>
              </a:r>
            </a:p>
          </p:txBody>
        </p:sp>
      </p:grp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CF64C03-BB75-A9AA-8254-8F1B1A2273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8643" r="2858" b="32810"/>
          <a:stretch/>
        </p:blipFill>
        <p:spPr>
          <a:xfrm>
            <a:off x="3486104" y="1795862"/>
            <a:ext cx="711200" cy="29036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D230EF-C007-5FDE-C19A-100C515C8478}"/>
              </a:ext>
            </a:extLst>
          </p:cNvPr>
          <p:cNvSpPr/>
          <p:nvPr/>
        </p:nvSpPr>
        <p:spPr>
          <a:xfrm>
            <a:off x="340281" y="3327648"/>
            <a:ext cx="3225109" cy="16546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D18E0F8-DDAB-F7D0-2B79-2E4733243B5E}"/>
              </a:ext>
            </a:extLst>
          </p:cNvPr>
          <p:cNvGrpSpPr/>
          <p:nvPr/>
        </p:nvGrpSpPr>
        <p:grpSpPr>
          <a:xfrm>
            <a:off x="1487848" y="5082394"/>
            <a:ext cx="768527" cy="1049673"/>
            <a:chOff x="2235270" y="5350153"/>
            <a:chExt cx="768527" cy="1049673"/>
          </a:xfrm>
        </p:grpSpPr>
        <p:pic>
          <p:nvPicPr>
            <p:cNvPr id="30" name="Picture 29" descr="A white letter on an orange background&#10;&#10;Description automatically generated">
              <a:extLst>
                <a:ext uri="{FF2B5EF4-FFF2-40B4-BE49-F238E27FC236}">
                  <a16:creationId xmlns:a16="http://schemas.microsoft.com/office/drawing/2014/main" id="{ACCBB37D-E062-9A93-5462-B39EDFDF5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501" y="5350153"/>
              <a:ext cx="661573" cy="6642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2DA396A-4869-D9C0-2012-CC5C02DFA4E9}"/>
                </a:ext>
              </a:extLst>
            </p:cNvPr>
            <p:cNvSpPr txBox="1"/>
            <p:nvPr/>
          </p:nvSpPr>
          <p:spPr>
            <a:xfrm>
              <a:off x="2235270" y="5968939"/>
              <a:ext cx="7685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9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Lambda</a:t>
              </a:r>
              <a:endParaRPr lang="en-US" sz="1100" dirty="0">
                <a:latin typeface="Ember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CA44172-C0CF-1CC8-A898-269673AB0641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262923" y="1601440"/>
            <a:ext cx="1790845" cy="2035199"/>
          </a:xfrm>
          <a:prstGeom prst="bentConnector3">
            <a:avLst>
              <a:gd name="adj1" fmla="val 14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F2962FF3-B5CA-6478-DBCA-D5D021A9FA39}"/>
              </a:ext>
            </a:extLst>
          </p:cNvPr>
          <p:cNvCxnSpPr>
            <a:cxnSpLocks/>
            <a:stCxn id="122" idx="2"/>
            <a:endCxn id="30" idx="1"/>
          </p:cNvCxnSpPr>
          <p:nvPr/>
        </p:nvCxnSpPr>
        <p:spPr>
          <a:xfrm rot="16200000" flipH="1">
            <a:off x="998398" y="4853859"/>
            <a:ext cx="703028" cy="41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16EF587B-DBE4-D737-31D3-53EFE1116690}"/>
              </a:ext>
            </a:extLst>
          </p:cNvPr>
          <p:cNvCxnSpPr>
            <a:cxnSpLocks/>
            <a:stCxn id="30" idx="3"/>
            <a:endCxn id="129" idx="2"/>
          </p:cNvCxnSpPr>
          <p:nvPr/>
        </p:nvCxnSpPr>
        <p:spPr>
          <a:xfrm flipV="1">
            <a:off x="2220652" y="4721422"/>
            <a:ext cx="567671" cy="693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82CBEC-E765-FEE8-5323-FC78F8A7860C}"/>
              </a:ext>
            </a:extLst>
          </p:cNvPr>
          <p:cNvSpPr txBox="1"/>
          <p:nvPr/>
        </p:nvSpPr>
        <p:spPr>
          <a:xfrm>
            <a:off x="831060" y="2831640"/>
            <a:ext cx="662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Raw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8E46AB9-3644-8EC8-3B8F-BC31918ECE61}"/>
              </a:ext>
            </a:extLst>
          </p:cNvPr>
          <p:cNvSpPr/>
          <p:nvPr/>
        </p:nvSpPr>
        <p:spPr>
          <a:xfrm>
            <a:off x="5049661" y="3300634"/>
            <a:ext cx="2681019" cy="165469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pic>
        <p:nvPicPr>
          <p:cNvPr id="57" name="Picture 56" descr="A blue and black logo&#10;&#10;Description automatically generated">
            <a:extLst>
              <a:ext uri="{FF2B5EF4-FFF2-40B4-BE49-F238E27FC236}">
                <a16:creationId xmlns:a16="http://schemas.microsoft.com/office/drawing/2014/main" id="{C7A7364E-1E0A-4F64-6363-CF3F38435A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b="28515"/>
          <a:stretch/>
        </p:blipFill>
        <p:spPr>
          <a:xfrm>
            <a:off x="5987815" y="3347319"/>
            <a:ext cx="914401" cy="388357"/>
          </a:xfrm>
          <a:prstGeom prst="rect">
            <a:avLst/>
          </a:prstGeom>
        </p:spPr>
      </p:pic>
      <p:pic>
        <p:nvPicPr>
          <p:cNvPr id="66" name="Picture 65" descr="A logo with text on it&#10;&#10;Description automatically generated">
            <a:extLst>
              <a:ext uri="{FF2B5EF4-FFF2-40B4-BE49-F238E27FC236}">
                <a16:creationId xmlns:a16="http://schemas.microsoft.com/office/drawing/2014/main" id="{0087CC29-BCC7-A931-5A00-A80E02A7DA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31" y="6337815"/>
            <a:ext cx="992572" cy="383795"/>
          </a:xfrm>
          <a:prstGeom prst="rect">
            <a:avLst/>
          </a:prstGeom>
        </p:spPr>
      </p:pic>
      <p:cxnSp>
        <p:nvCxnSpPr>
          <p:cNvPr id="67" name="Straight Arrow Connector 32">
            <a:extLst>
              <a:ext uri="{FF2B5EF4-FFF2-40B4-BE49-F238E27FC236}">
                <a16:creationId xmlns:a16="http://schemas.microsoft.com/office/drawing/2014/main" id="{B3FD0D5E-7CBB-392D-D064-C9775A0DBC63}"/>
              </a:ext>
            </a:extLst>
          </p:cNvPr>
          <p:cNvCxnSpPr>
            <a:cxnSpLocks/>
            <a:stCxn id="89" idx="0"/>
            <a:endCxn id="6" idx="2"/>
          </p:cNvCxnSpPr>
          <p:nvPr/>
        </p:nvCxnSpPr>
        <p:spPr>
          <a:xfrm rot="16200000" flipV="1">
            <a:off x="5007859" y="1264891"/>
            <a:ext cx="1790845" cy="2708298"/>
          </a:xfrm>
          <a:prstGeom prst="bentConnector3">
            <a:avLst>
              <a:gd name="adj1" fmla="val 8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52D1D98-4176-1DB6-3E08-AEAAB09D37A4}"/>
              </a:ext>
            </a:extLst>
          </p:cNvPr>
          <p:cNvGrpSpPr/>
          <p:nvPr/>
        </p:nvGrpSpPr>
        <p:grpSpPr>
          <a:xfrm>
            <a:off x="3718136" y="3758213"/>
            <a:ext cx="1193594" cy="416562"/>
            <a:chOff x="5771647" y="3383758"/>
            <a:chExt cx="1193594" cy="416562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248E044E-008F-0D5D-22E3-8E59D9AE2E43}"/>
                </a:ext>
              </a:extLst>
            </p:cNvPr>
            <p:cNvSpPr/>
            <p:nvPr/>
          </p:nvSpPr>
          <p:spPr>
            <a:xfrm>
              <a:off x="5771647" y="3456003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Transformation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059A74E8-C17E-34A8-A1D0-6C32D89C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773863" y="3383758"/>
              <a:ext cx="191378" cy="175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AC6F404-DB01-79E0-3D00-0E111D85A6E5}"/>
              </a:ext>
            </a:extLst>
          </p:cNvPr>
          <p:cNvGrpSpPr/>
          <p:nvPr/>
        </p:nvGrpSpPr>
        <p:grpSpPr>
          <a:xfrm>
            <a:off x="5845044" y="5121615"/>
            <a:ext cx="1229144" cy="412184"/>
            <a:chOff x="5432239" y="3303289"/>
            <a:chExt cx="1229144" cy="41218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7441A0D-6CAB-2E9A-C25F-82D70B085DED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Scheduling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31771B85-AB2C-DC58-66AD-234D45B03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80" name="Straight Arrow Connector 32">
            <a:extLst>
              <a:ext uri="{FF2B5EF4-FFF2-40B4-BE49-F238E27FC236}">
                <a16:creationId xmlns:a16="http://schemas.microsoft.com/office/drawing/2014/main" id="{B78FC3A0-CAE4-A5CE-4887-B722AF0FCFD3}"/>
              </a:ext>
            </a:extLst>
          </p:cNvPr>
          <p:cNvCxnSpPr>
            <a:cxnSpLocks/>
            <a:stCxn id="21" idx="3"/>
            <a:endCxn id="70" idx="1"/>
          </p:cNvCxnSpPr>
          <p:nvPr/>
        </p:nvCxnSpPr>
        <p:spPr>
          <a:xfrm>
            <a:off x="3122486" y="4002274"/>
            <a:ext cx="595650" cy="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32">
            <a:extLst>
              <a:ext uri="{FF2B5EF4-FFF2-40B4-BE49-F238E27FC236}">
                <a16:creationId xmlns:a16="http://schemas.microsoft.com/office/drawing/2014/main" id="{18893419-A134-583E-BBEF-ACF09709273D}"/>
              </a:ext>
            </a:extLst>
          </p:cNvPr>
          <p:cNvCxnSpPr>
            <a:cxnSpLocks/>
            <a:stCxn id="70" idx="3"/>
            <a:endCxn id="22" idx="1"/>
          </p:cNvCxnSpPr>
          <p:nvPr/>
        </p:nvCxnSpPr>
        <p:spPr>
          <a:xfrm flipV="1">
            <a:off x="4876007" y="3998698"/>
            <a:ext cx="330245" cy="3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D003AE2-9CAB-A72D-58E0-BE0C5D6AA0C9}"/>
              </a:ext>
            </a:extLst>
          </p:cNvPr>
          <p:cNvGrpSpPr/>
          <p:nvPr/>
        </p:nvGrpSpPr>
        <p:grpSpPr>
          <a:xfrm>
            <a:off x="5011469" y="3541498"/>
            <a:ext cx="1079550" cy="1143000"/>
            <a:chOff x="7173057" y="3648995"/>
            <a:chExt cx="1079550" cy="1143000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D90B5A73-8F00-855B-EC97-32A740532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5305" r="16348"/>
            <a:stretch/>
          </p:blipFill>
          <p:spPr>
            <a:xfrm>
              <a:off x="7367840" y="3648995"/>
              <a:ext cx="624972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4A4D052-D385-A147-A879-BBC068170AF9}"/>
                </a:ext>
              </a:extLst>
            </p:cNvPr>
            <p:cNvSpPr txBox="1"/>
            <p:nvPr/>
          </p:nvSpPr>
          <p:spPr>
            <a:xfrm>
              <a:off x="7173057" y="4422663"/>
              <a:ext cx="107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Silver</a:t>
              </a:r>
              <a:r>
                <a:rPr lang="en-US" sz="900" dirty="0">
                  <a:latin typeface="Ember"/>
                </a:rPr>
                <a:t>: Transformed Data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CE0C86B-7642-7E3B-9F46-DFD9DADB5C06}"/>
              </a:ext>
            </a:extLst>
          </p:cNvPr>
          <p:cNvGrpSpPr/>
          <p:nvPr/>
        </p:nvGrpSpPr>
        <p:grpSpPr>
          <a:xfrm>
            <a:off x="6766304" y="3514462"/>
            <a:ext cx="1010101" cy="1170035"/>
            <a:chOff x="9267604" y="3720979"/>
            <a:chExt cx="1010101" cy="1170035"/>
          </a:xfrm>
        </p:grpSpPr>
        <p:pic>
          <p:nvPicPr>
            <p:cNvPr id="89" name="Graphic 88" descr="Database with solid fill">
              <a:extLst>
                <a:ext uri="{FF2B5EF4-FFF2-40B4-BE49-F238E27FC236}">
                  <a16:creationId xmlns:a16="http://schemas.microsoft.com/office/drawing/2014/main" id="{15D2FBF9-B731-9EE6-13CB-D5E845FFD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8253" r="17816"/>
            <a:stretch/>
          </p:blipFill>
          <p:spPr>
            <a:xfrm>
              <a:off x="9466433" y="3720979"/>
              <a:ext cx="584593" cy="91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FC66A4-E67A-8D65-F143-32452FB2A2E5}"/>
                </a:ext>
              </a:extLst>
            </p:cNvPr>
            <p:cNvSpPr txBox="1"/>
            <p:nvPr/>
          </p:nvSpPr>
          <p:spPr>
            <a:xfrm>
              <a:off x="9267604" y="4521682"/>
              <a:ext cx="10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Gold</a:t>
              </a:r>
              <a:r>
                <a:rPr lang="en-US" sz="900" dirty="0">
                  <a:latin typeface="Ember"/>
                </a:rPr>
                <a:t>: Shift Allocation Data</a:t>
              </a:r>
            </a:p>
          </p:txBody>
        </p:sp>
      </p:grpSp>
      <p:cxnSp>
        <p:nvCxnSpPr>
          <p:cNvPr id="96" name="Straight Arrow Connector 32">
            <a:extLst>
              <a:ext uri="{FF2B5EF4-FFF2-40B4-BE49-F238E27FC236}">
                <a16:creationId xmlns:a16="http://schemas.microsoft.com/office/drawing/2014/main" id="{5FC1CB44-D951-7DB7-63FB-ED6EAC5F63F6}"/>
              </a:ext>
            </a:extLst>
          </p:cNvPr>
          <p:cNvCxnSpPr>
            <a:cxnSpLocks/>
            <a:stCxn id="94" idx="2"/>
            <a:endCxn id="78" idx="1"/>
          </p:cNvCxnSpPr>
          <p:nvPr/>
        </p:nvCxnSpPr>
        <p:spPr>
          <a:xfrm rot="16200000" flipH="1">
            <a:off x="5359573" y="4876169"/>
            <a:ext cx="677143" cy="293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2">
            <a:extLst>
              <a:ext uri="{FF2B5EF4-FFF2-40B4-BE49-F238E27FC236}">
                <a16:creationId xmlns:a16="http://schemas.microsoft.com/office/drawing/2014/main" id="{3CF946C4-830D-B8AC-8773-6EA0EF545348}"/>
              </a:ext>
            </a:extLst>
          </p:cNvPr>
          <p:cNvCxnSpPr>
            <a:cxnSpLocks/>
            <a:stCxn id="78" idx="3"/>
            <a:endCxn id="95" idx="2"/>
          </p:cNvCxnSpPr>
          <p:nvPr/>
        </p:nvCxnSpPr>
        <p:spPr>
          <a:xfrm flipV="1">
            <a:off x="7002915" y="4684497"/>
            <a:ext cx="268440" cy="677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40C42EC-5F42-1E6C-C87C-975B09CCBF8F}"/>
              </a:ext>
            </a:extLst>
          </p:cNvPr>
          <p:cNvGrpSpPr/>
          <p:nvPr/>
        </p:nvGrpSpPr>
        <p:grpSpPr>
          <a:xfrm>
            <a:off x="363676" y="3514462"/>
            <a:ext cx="1554137" cy="1197050"/>
            <a:chOff x="1276765" y="3619483"/>
            <a:chExt cx="1554137" cy="1197050"/>
          </a:xfrm>
        </p:grpSpPr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F4643107-E8DC-7668-CEFE-C53845B4B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96634" y="3619483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BC35BE0-7600-47B9-A597-FD0AA1383FBF}"/>
                </a:ext>
              </a:extLst>
            </p:cNvPr>
            <p:cNvSpPr txBox="1"/>
            <p:nvPr/>
          </p:nvSpPr>
          <p:spPr>
            <a:xfrm>
              <a:off x="1276765" y="4447201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Historical and Future Requirements Raw Data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A6E1F2FF-FDD1-C221-770C-971989731C8F}"/>
              </a:ext>
            </a:extLst>
          </p:cNvPr>
          <p:cNvGrpSpPr/>
          <p:nvPr/>
        </p:nvGrpSpPr>
        <p:grpSpPr>
          <a:xfrm>
            <a:off x="2011254" y="3545074"/>
            <a:ext cx="1554137" cy="1176348"/>
            <a:chOff x="2993282" y="3579614"/>
            <a:chExt cx="1554137" cy="1176348"/>
          </a:xfrm>
        </p:grpSpPr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BE9D6781-57DE-77C6-3E59-CE1835AA6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6973" r="16423"/>
            <a:stretch/>
          </p:blipFill>
          <p:spPr>
            <a:xfrm>
              <a:off x="3495491" y="3579614"/>
              <a:ext cx="609023" cy="9144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4C7FDFC5-C34E-19CF-D488-7369CD060216}"/>
                </a:ext>
              </a:extLst>
            </p:cNvPr>
            <p:cNvSpPr txBox="1"/>
            <p:nvPr/>
          </p:nvSpPr>
          <p:spPr>
            <a:xfrm>
              <a:off x="2993282" y="4386630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Today’s Requirements Raw Data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ADE8D4A3-7A36-5849-90F2-80945B3E1F74}"/>
              </a:ext>
            </a:extLst>
          </p:cNvPr>
          <p:cNvSpPr txBox="1"/>
          <p:nvPr/>
        </p:nvSpPr>
        <p:spPr>
          <a:xfrm>
            <a:off x="1248346" y="6033326"/>
            <a:ext cx="1283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Everyday 8AM</a:t>
            </a:r>
          </a:p>
        </p:txBody>
      </p:sp>
      <p:pic>
        <p:nvPicPr>
          <p:cNvPr id="137" name="Picture 136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9E2E6536-293B-A35C-F30B-B54982FD16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1" y="3365668"/>
            <a:ext cx="859432" cy="358812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9304C00D-A495-FDD5-000E-A895AC202DD6}"/>
              </a:ext>
            </a:extLst>
          </p:cNvPr>
          <p:cNvGrpSpPr/>
          <p:nvPr/>
        </p:nvGrpSpPr>
        <p:grpSpPr>
          <a:xfrm>
            <a:off x="8136129" y="3812566"/>
            <a:ext cx="1229144" cy="412184"/>
            <a:chOff x="5432239" y="3303289"/>
            <a:chExt cx="1229144" cy="412184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1FEF3D0F-0290-1D9B-F103-BD58491175F7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Email Content Generation</a:t>
              </a: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3367528A-FF38-F06F-EB8A-A724718D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152" name="Straight Arrow Connector 32">
            <a:extLst>
              <a:ext uri="{FF2B5EF4-FFF2-40B4-BE49-F238E27FC236}">
                <a16:creationId xmlns:a16="http://schemas.microsoft.com/office/drawing/2014/main" id="{CA14C91E-1F40-3593-DE8C-5C941CCE400A}"/>
              </a:ext>
            </a:extLst>
          </p:cNvPr>
          <p:cNvCxnSpPr>
            <a:cxnSpLocks/>
            <a:stCxn id="89" idx="3"/>
            <a:endCxn id="150" idx="1"/>
          </p:cNvCxnSpPr>
          <p:nvPr/>
        </p:nvCxnSpPr>
        <p:spPr>
          <a:xfrm>
            <a:off x="7549726" y="3971662"/>
            <a:ext cx="586403" cy="80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F97C854-B109-C8B2-B53C-0483C4C8527A}"/>
              </a:ext>
            </a:extLst>
          </p:cNvPr>
          <p:cNvSpPr txBox="1"/>
          <p:nvPr/>
        </p:nvSpPr>
        <p:spPr>
          <a:xfrm>
            <a:off x="9944360" y="4328696"/>
            <a:ext cx="1372211" cy="29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Schedule Email Info</a:t>
            </a:r>
          </a:p>
        </p:txBody>
      </p:sp>
      <p:pic>
        <p:nvPicPr>
          <p:cNvPr id="163" name="Picture 162" descr="A blue and black logo&#10;&#10;Description automatically generated">
            <a:extLst>
              <a:ext uri="{FF2B5EF4-FFF2-40B4-BE49-F238E27FC236}">
                <a16:creationId xmlns:a16="http://schemas.microsoft.com/office/drawing/2014/main" id="{1D8EEFAB-72A3-0A20-08E2-C22507A37D6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t="19661" r="2172" b="20444"/>
          <a:stretch/>
        </p:blipFill>
        <p:spPr>
          <a:xfrm>
            <a:off x="10004818" y="3794142"/>
            <a:ext cx="1230810" cy="524306"/>
          </a:xfrm>
          <a:prstGeom prst="rect">
            <a:avLst/>
          </a:prstGeom>
        </p:spPr>
      </p:pic>
      <p:cxnSp>
        <p:nvCxnSpPr>
          <p:cNvPr id="165" name="Straight Arrow Connector 32">
            <a:extLst>
              <a:ext uri="{FF2B5EF4-FFF2-40B4-BE49-F238E27FC236}">
                <a16:creationId xmlns:a16="http://schemas.microsoft.com/office/drawing/2014/main" id="{A0412B44-A563-CF02-E191-2E6985DAAD7B}"/>
              </a:ext>
            </a:extLst>
          </p:cNvPr>
          <p:cNvCxnSpPr>
            <a:cxnSpLocks/>
            <a:stCxn id="150" idx="3"/>
            <a:endCxn id="163" idx="1"/>
          </p:cNvCxnSpPr>
          <p:nvPr/>
        </p:nvCxnSpPr>
        <p:spPr>
          <a:xfrm>
            <a:off x="9294000" y="4052592"/>
            <a:ext cx="710818" cy="3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6BBADC28-428D-DE68-B65A-58989BC5B694}"/>
              </a:ext>
            </a:extLst>
          </p:cNvPr>
          <p:cNvSpPr txBox="1"/>
          <p:nvPr/>
        </p:nvSpPr>
        <p:spPr>
          <a:xfrm>
            <a:off x="9365273" y="3832775"/>
            <a:ext cx="4679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JSON Data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C85898A2-6B3F-873E-1CF3-AAC5BC26CDC4}"/>
              </a:ext>
            </a:extLst>
          </p:cNvPr>
          <p:cNvGrpSpPr/>
          <p:nvPr/>
        </p:nvGrpSpPr>
        <p:grpSpPr>
          <a:xfrm>
            <a:off x="9924100" y="2226140"/>
            <a:ext cx="1389744" cy="836597"/>
            <a:chOff x="8964151" y="2112880"/>
            <a:chExt cx="1157871" cy="708579"/>
          </a:xfrm>
        </p:grpSpPr>
        <p:pic>
          <p:nvPicPr>
            <p:cNvPr id="176" name="Picture 175" descr="A logo of a company&#10;&#10;Description automatically generated">
              <a:extLst>
                <a:ext uri="{FF2B5EF4-FFF2-40B4-BE49-F238E27FC236}">
                  <a16:creationId xmlns:a16="http://schemas.microsoft.com/office/drawing/2014/main" id="{6AB1A48E-0E0E-5CBE-66A0-2144758C5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9" t="17490" r="7949" b="22782"/>
            <a:stretch/>
          </p:blipFill>
          <p:spPr>
            <a:xfrm>
              <a:off x="8964151" y="2112880"/>
              <a:ext cx="1157871" cy="499357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953FA89-418E-A9D7-80C5-E190F3ACB156}"/>
                </a:ext>
              </a:extLst>
            </p:cNvPr>
            <p:cNvSpPr txBox="1"/>
            <p:nvPr/>
          </p:nvSpPr>
          <p:spPr>
            <a:xfrm>
              <a:off x="8994719" y="2583179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Message Queue</a:t>
              </a:r>
            </a:p>
          </p:txBody>
        </p:sp>
      </p:grpSp>
      <p:cxnSp>
        <p:nvCxnSpPr>
          <p:cNvPr id="192" name="Straight Arrow Connector 32">
            <a:extLst>
              <a:ext uri="{FF2B5EF4-FFF2-40B4-BE49-F238E27FC236}">
                <a16:creationId xmlns:a16="http://schemas.microsoft.com/office/drawing/2014/main" id="{7208C616-2657-7B3A-E1F0-2D1BD0A74F69}"/>
              </a:ext>
            </a:extLst>
          </p:cNvPr>
          <p:cNvCxnSpPr>
            <a:cxnSpLocks/>
            <a:stCxn id="163" idx="0"/>
            <a:endCxn id="183" idx="2"/>
          </p:cNvCxnSpPr>
          <p:nvPr/>
        </p:nvCxnSpPr>
        <p:spPr>
          <a:xfrm rot="16200000" flipV="1">
            <a:off x="10253895" y="3427814"/>
            <a:ext cx="731405" cy="1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32">
            <a:extLst>
              <a:ext uri="{FF2B5EF4-FFF2-40B4-BE49-F238E27FC236}">
                <a16:creationId xmlns:a16="http://schemas.microsoft.com/office/drawing/2014/main" id="{3AA4A23D-82CA-78C1-DDA8-7AE4D2F3DA64}"/>
              </a:ext>
            </a:extLst>
          </p:cNvPr>
          <p:cNvCxnSpPr>
            <a:cxnSpLocks/>
            <a:stCxn id="176" idx="1"/>
            <a:endCxn id="190" idx="3"/>
          </p:cNvCxnSpPr>
          <p:nvPr/>
        </p:nvCxnSpPr>
        <p:spPr>
          <a:xfrm rot="10800000" flipV="1">
            <a:off x="8961484" y="2520927"/>
            <a:ext cx="962617" cy="1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4F8E5C9-98B8-AB90-0CB7-5AA074E4ED01}"/>
              </a:ext>
            </a:extLst>
          </p:cNvPr>
          <p:cNvGrpSpPr/>
          <p:nvPr/>
        </p:nvGrpSpPr>
        <p:grpSpPr>
          <a:xfrm>
            <a:off x="7935468" y="-190500"/>
            <a:ext cx="1302212" cy="1233856"/>
            <a:chOff x="6339588" y="87833"/>
            <a:chExt cx="1046486" cy="1054820"/>
          </a:xfrm>
        </p:grpSpPr>
        <p:pic>
          <p:nvPicPr>
            <p:cNvPr id="214" name="Graphic 213" descr="Users with solid fill">
              <a:extLst>
                <a:ext uri="{FF2B5EF4-FFF2-40B4-BE49-F238E27FC236}">
                  <a16:creationId xmlns:a16="http://schemas.microsoft.com/office/drawing/2014/main" id="{8D7B58C9-792E-77AF-3E12-1EDE99683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39588" y="87833"/>
              <a:ext cx="1046486" cy="1046486"/>
            </a:xfrm>
            <a:prstGeom prst="rect">
              <a:avLst/>
            </a:prstGeom>
          </p:spPr>
        </p:pic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9932DFDD-0FE4-9FF2-E932-5F65CF26A531}"/>
                </a:ext>
              </a:extLst>
            </p:cNvPr>
            <p:cNvSpPr txBox="1"/>
            <p:nvPr/>
          </p:nvSpPr>
          <p:spPr>
            <a:xfrm>
              <a:off x="6481831" y="911821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Employees</a:t>
              </a:r>
            </a:p>
          </p:txBody>
        </p:sp>
      </p:grpSp>
      <p:cxnSp>
        <p:nvCxnSpPr>
          <p:cNvPr id="222" name="Straight Arrow Connector 32">
            <a:extLst>
              <a:ext uri="{FF2B5EF4-FFF2-40B4-BE49-F238E27FC236}">
                <a16:creationId xmlns:a16="http://schemas.microsoft.com/office/drawing/2014/main" id="{AD64915C-33ED-EB4A-7A4E-F0D640CCB239}"/>
              </a:ext>
            </a:extLst>
          </p:cNvPr>
          <p:cNvCxnSpPr>
            <a:cxnSpLocks/>
            <a:stCxn id="28" idx="0"/>
            <a:endCxn id="215" idx="2"/>
          </p:cNvCxnSpPr>
          <p:nvPr/>
        </p:nvCxnSpPr>
        <p:spPr>
          <a:xfrm rot="16200000" flipV="1">
            <a:off x="8009091" y="1620840"/>
            <a:ext cx="1157869" cy="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422D671-1F4B-D004-D018-5942FB2CBFA5}"/>
              </a:ext>
            </a:extLst>
          </p:cNvPr>
          <p:cNvSpPr/>
          <p:nvPr/>
        </p:nvSpPr>
        <p:spPr>
          <a:xfrm>
            <a:off x="8072995" y="2118946"/>
            <a:ext cx="1612901" cy="66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67E8EF3-A153-8742-FA2E-478C9765F313}"/>
              </a:ext>
            </a:extLst>
          </p:cNvPr>
          <p:cNvSpPr/>
          <p:nvPr/>
        </p:nvSpPr>
        <p:spPr>
          <a:xfrm rot="16200000">
            <a:off x="7359048" y="2023032"/>
            <a:ext cx="555335" cy="7448452"/>
          </a:xfrm>
          <a:prstGeom prst="leftBrace">
            <a:avLst>
              <a:gd name="adj1" fmla="val 21727"/>
              <a:gd name="adj2" fmla="val 50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EF3DE6-C63F-8416-4584-4294FF649D9A}"/>
              </a:ext>
            </a:extLst>
          </p:cNvPr>
          <p:cNvGrpSpPr/>
          <p:nvPr/>
        </p:nvGrpSpPr>
        <p:grpSpPr>
          <a:xfrm>
            <a:off x="8115399" y="2183722"/>
            <a:ext cx="948152" cy="1136781"/>
            <a:chOff x="7867031" y="2126813"/>
            <a:chExt cx="948152" cy="11367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E3EBA5-A4EA-6E77-4AB2-7742362856ED}"/>
                </a:ext>
              </a:extLst>
            </p:cNvPr>
            <p:cNvGrpSpPr/>
            <p:nvPr/>
          </p:nvGrpSpPr>
          <p:grpSpPr>
            <a:xfrm>
              <a:off x="7880682" y="2126813"/>
              <a:ext cx="862662" cy="1070491"/>
              <a:chOff x="8020064" y="2200723"/>
              <a:chExt cx="862662" cy="1070491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82CBF765-1C56-F86D-44BE-FF8B24EE6F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064" y="2200723"/>
                <a:ext cx="832433" cy="67809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E6CD7E2-63C9-5DB7-1A7C-0A0BF56DB156}"/>
                  </a:ext>
                </a:extLst>
              </p:cNvPr>
              <p:cNvSpPr txBox="1"/>
              <p:nvPr/>
            </p:nvSpPr>
            <p:spPr>
              <a:xfrm>
                <a:off x="8029934" y="2771076"/>
                <a:ext cx="852792" cy="500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1005840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amazon</a:t>
                </a:r>
                <a:b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</a:br>
                <a:r>
                  <a:rPr lang="en-US" sz="1050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SES</a:t>
                </a:r>
                <a:endParaRPr lang="en-US" sz="1400" dirty="0">
                  <a:latin typeface="Ember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4A094F5-56EE-7A21-8869-301E88FBDE45}"/>
                </a:ext>
              </a:extLst>
            </p:cNvPr>
            <p:cNvSpPr/>
            <p:nvPr/>
          </p:nvSpPr>
          <p:spPr>
            <a:xfrm>
              <a:off x="7867031" y="2144316"/>
              <a:ext cx="948152" cy="1119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7F6DCA-4523-B534-18BA-3B2C488DD601}"/>
              </a:ext>
            </a:extLst>
          </p:cNvPr>
          <p:cNvSpPr txBox="1"/>
          <p:nvPr/>
        </p:nvSpPr>
        <p:spPr>
          <a:xfrm>
            <a:off x="10047647" y="3307117"/>
            <a:ext cx="12661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Data In Batches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4E7C42-D4ED-3BAC-D48E-4ABBDE91D1FD}"/>
              </a:ext>
            </a:extLst>
          </p:cNvPr>
          <p:cNvSpPr txBox="1"/>
          <p:nvPr/>
        </p:nvSpPr>
        <p:spPr>
          <a:xfrm>
            <a:off x="6603887" y="6038768"/>
            <a:ext cx="1557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Workflow Orchestration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E824F0-006D-1C85-F9D9-9777B91D43DF}"/>
              </a:ext>
            </a:extLst>
          </p:cNvPr>
          <p:cNvGrpSpPr/>
          <p:nvPr/>
        </p:nvGrpSpPr>
        <p:grpSpPr>
          <a:xfrm>
            <a:off x="7523605" y="6315261"/>
            <a:ext cx="1154320" cy="438943"/>
            <a:chOff x="8472727" y="1899892"/>
            <a:chExt cx="3088984" cy="145741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ADAD193-1064-2277-E947-48F659308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72727" y="1899892"/>
              <a:ext cx="1241131" cy="140590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5354FEB-CD9B-36A4-10C8-20646311E3C1}"/>
                </a:ext>
              </a:extLst>
            </p:cNvPr>
            <p:cNvSpPr txBox="1"/>
            <p:nvPr/>
          </p:nvSpPr>
          <p:spPr>
            <a:xfrm>
              <a:off x="9713860" y="2156569"/>
              <a:ext cx="1847851" cy="12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7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CloudWatch</a:t>
              </a:r>
              <a:endParaRPr lang="en-US" sz="1000" dirty="0">
                <a:latin typeface="Ember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397D615-7728-AE55-E0CC-4FCDEFB35448}"/>
              </a:ext>
            </a:extLst>
          </p:cNvPr>
          <p:cNvSpPr/>
          <p:nvPr/>
        </p:nvSpPr>
        <p:spPr>
          <a:xfrm>
            <a:off x="8063061" y="1956878"/>
            <a:ext cx="3297879" cy="296943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AB55F-D807-FC41-731B-050BE8F592CD}"/>
              </a:ext>
            </a:extLst>
          </p:cNvPr>
          <p:cNvSpPr txBox="1"/>
          <p:nvPr/>
        </p:nvSpPr>
        <p:spPr>
          <a:xfrm>
            <a:off x="7903747" y="5979300"/>
            <a:ext cx="12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When today’s raw data is available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B29386-C4D9-F689-F854-A724856E3182}"/>
              </a:ext>
            </a:extLst>
          </p:cNvPr>
          <p:cNvSpPr txBox="1"/>
          <p:nvPr/>
        </p:nvSpPr>
        <p:spPr>
          <a:xfrm>
            <a:off x="8184316" y="1432422"/>
            <a:ext cx="7620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Email</a:t>
            </a:r>
          </a:p>
        </p:txBody>
      </p:sp>
      <p:pic>
        <p:nvPicPr>
          <p:cNvPr id="49" name="Graphic 48" descr="Warning with solid fill">
            <a:extLst>
              <a:ext uri="{FF2B5EF4-FFF2-40B4-BE49-F238E27FC236}">
                <a16:creationId xmlns:a16="http://schemas.microsoft.com/office/drawing/2014/main" id="{69823993-9AAD-9531-BC12-082446EDDE0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76864" y="6061966"/>
            <a:ext cx="637767" cy="637767"/>
          </a:xfrm>
          <a:prstGeom prst="rect">
            <a:avLst/>
          </a:prstGeom>
        </p:spPr>
      </p:pic>
      <p:cxnSp>
        <p:nvCxnSpPr>
          <p:cNvPr id="52" name="Straight Arrow Connector 32">
            <a:extLst>
              <a:ext uri="{FF2B5EF4-FFF2-40B4-BE49-F238E27FC236}">
                <a16:creationId xmlns:a16="http://schemas.microsoft.com/office/drawing/2014/main" id="{F96BAD6D-F1A6-2E4C-1C8D-F20AEBFBDDFF}"/>
              </a:ext>
            </a:extLst>
          </p:cNvPr>
          <p:cNvCxnSpPr>
            <a:cxnSpLocks/>
            <a:stCxn id="70" idx="2"/>
            <a:endCxn id="49" idx="0"/>
          </p:cNvCxnSpPr>
          <p:nvPr/>
        </p:nvCxnSpPr>
        <p:spPr>
          <a:xfrm rot="5400000">
            <a:off x="3352815" y="5117708"/>
            <a:ext cx="1887191" cy="1324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915F4A-7F3C-B8D9-28A6-624E11FA1A33}"/>
              </a:ext>
            </a:extLst>
          </p:cNvPr>
          <p:cNvSpPr txBox="1"/>
          <p:nvPr/>
        </p:nvSpPr>
        <p:spPr>
          <a:xfrm>
            <a:off x="3827623" y="4561101"/>
            <a:ext cx="9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Employee Shortage</a:t>
            </a:r>
          </a:p>
        </p:txBody>
      </p:sp>
      <p:cxnSp>
        <p:nvCxnSpPr>
          <p:cNvPr id="59" name="Straight Arrow Connector 32">
            <a:extLst>
              <a:ext uri="{FF2B5EF4-FFF2-40B4-BE49-F238E27FC236}">
                <a16:creationId xmlns:a16="http://schemas.microsoft.com/office/drawing/2014/main" id="{3C8516F0-337D-11B6-8B3B-1114DDEB87A1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2220652" y="5414540"/>
            <a:ext cx="1756212" cy="966310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C953AF9-5F85-642B-824C-D127D4492C78}"/>
              </a:ext>
            </a:extLst>
          </p:cNvPr>
          <p:cNvSpPr txBox="1"/>
          <p:nvPr/>
        </p:nvSpPr>
        <p:spPr>
          <a:xfrm>
            <a:off x="2620349" y="5713029"/>
            <a:ext cx="9103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Missing </a:t>
            </a:r>
            <a:br>
              <a:rPr lang="en-US" sz="900" dirty="0">
                <a:latin typeface="Ember"/>
              </a:rPr>
            </a:br>
            <a:r>
              <a:rPr lang="en-US" sz="900" dirty="0">
                <a:latin typeface="Ember"/>
              </a:rPr>
              <a:t>Today’s Data</a:t>
            </a:r>
          </a:p>
        </p:txBody>
      </p:sp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A39D20D9-8979-442D-FB31-2FF107A88B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0009" r="15143" b="10478"/>
          <a:stretch/>
        </p:blipFill>
        <p:spPr>
          <a:xfrm>
            <a:off x="4577515" y="2198516"/>
            <a:ext cx="921261" cy="4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1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BF073-3FD1-4DEA-C88A-A05975DDE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94A1DB2-8A14-71E8-7A81-08A8F4E8A4F0}"/>
              </a:ext>
            </a:extLst>
          </p:cNvPr>
          <p:cNvGrpSpPr/>
          <p:nvPr/>
        </p:nvGrpSpPr>
        <p:grpSpPr>
          <a:xfrm>
            <a:off x="2412356" y="974317"/>
            <a:ext cx="2882900" cy="1498600"/>
            <a:chOff x="4654550" y="1405881"/>
            <a:chExt cx="2882900" cy="1498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6EDAEA-393E-D4B6-3242-63C7512AB33D}"/>
                </a:ext>
              </a:extLst>
            </p:cNvPr>
            <p:cNvSpPr/>
            <p:nvPr/>
          </p:nvSpPr>
          <p:spPr>
            <a:xfrm>
              <a:off x="4654550" y="1405881"/>
              <a:ext cx="2882900" cy="149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Ember"/>
                </a:rPr>
                <a:t>Web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B4EC9EA-D41A-C850-44CD-C5C561E508D6}"/>
                </a:ext>
              </a:extLst>
            </p:cNvPr>
            <p:cNvSpPr/>
            <p:nvPr/>
          </p:nvSpPr>
          <p:spPr>
            <a:xfrm>
              <a:off x="4808538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Upload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Requirements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7CE3FB8-50B8-A1B7-7E10-D484AE76593F}"/>
                </a:ext>
              </a:extLst>
            </p:cNvPr>
            <p:cNvSpPr/>
            <p:nvPr/>
          </p:nvSpPr>
          <p:spPr>
            <a:xfrm>
              <a:off x="6181726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Retrieve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Shift Allocation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55E48A-EDE3-C679-E9F0-A0DBAA25D254}"/>
              </a:ext>
            </a:extLst>
          </p:cNvPr>
          <p:cNvGrpSpPr/>
          <p:nvPr/>
        </p:nvGrpSpPr>
        <p:grpSpPr>
          <a:xfrm>
            <a:off x="3482332" y="-81934"/>
            <a:ext cx="914400" cy="1029172"/>
            <a:chOff x="5448300" y="85725"/>
            <a:chExt cx="914400" cy="1029172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3112F7C3-B1BC-0C29-1DD1-E29821DC2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0" y="85725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37DCFF-DA47-4D27-C71A-65701CB59015}"/>
                </a:ext>
              </a:extLst>
            </p:cNvPr>
            <p:cNvSpPr txBox="1"/>
            <p:nvPr/>
          </p:nvSpPr>
          <p:spPr>
            <a:xfrm>
              <a:off x="5524500" y="884065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Manager</a:t>
              </a:r>
            </a:p>
          </p:txBody>
        </p:sp>
      </p:grp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4906F6E-6977-302B-4445-6BC4A29508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8643" r="2858" b="32810"/>
          <a:stretch/>
        </p:blipFill>
        <p:spPr>
          <a:xfrm>
            <a:off x="3486104" y="1795862"/>
            <a:ext cx="711200" cy="29036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94031E-DB3F-9FFF-DFBD-BE31FB212654}"/>
              </a:ext>
            </a:extLst>
          </p:cNvPr>
          <p:cNvSpPr/>
          <p:nvPr/>
        </p:nvSpPr>
        <p:spPr>
          <a:xfrm>
            <a:off x="340281" y="3327648"/>
            <a:ext cx="3225109" cy="16546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454541F-5EA6-0AFE-9121-9983F03FC373}"/>
              </a:ext>
            </a:extLst>
          </p:cNvPr>
          <p:cNvGrpSpPr/>
          <p:nvPr/>
        </p:nvGrpSpPr>
        <p:grpSpPr>
          <a:xfrm>
            <a:off x="1487848" y="5082394"/>
            <a:ext cx="768527" cy="1049673"/>
            <a:chOff x="2235270" y="5350153"/>
            <a:chExt cx="768527" cy="1049673"/>
          </a:xfrm>
        </p:grpSpPr>
        <p:pic>
          <p:nvPicPr>
            <p:cNvPr id="30" name="Picture 29" descr="A white letter on an orange background&#10;&#10;Description automatically generated">
              <a:extLst>
                <a:ext uri="{FF2B5EF4-FFF2-40B4-BE49-F238E27FC236}">
                  <a16:creationId xmlns:a16="http://schemas.microsoft.com/office/drawing/2014/main" id="{9378C64A-5128-FEA8-F9DB-A6449EA156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501" y="5350153"/>
              <a:ext cx="661573" cy="6642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43CE07-9F1C-6677-E659-FAD941A1836C}"/>
                </a:ext>
              </a:extLst>
            </p:cNvPr>
            <p:cNvSpPr txBox="1"/>
            <p:nvPr/>
          </p:nvSpPr>
          <p:spPr>
            <a:xfrm>
              <a:off x="2235270" y="5968939"/>
              <a:ext cx="7685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9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Lambda</a:t>
              </a:r>
              <a:endParaRPr lang="en-US" sz="1100" dirty="0">
                <a:latin typeface="Ember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461C34-FBB0-4D5D-5433-0A678EB528D7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262923" y="1601440"/>
            <a:ext cx="1790845" cy="2035199"/>
          </a:xfrm>
          <a:prstGeom prst="bentConnector3">
            <a:avLst>
              <a:gd name="adj1" fmla="val 14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1026CE81-0E38-4A60-551C-C07A92442E5A}"/>
              </a:ext>
            </a:extLst>
          </p:cNvPr>
          <p:cNvCxnSpPr>
            <a:cxnSpLocks/>
            <a:stCxn id="122" idx="2"/>
            <a:endCxn id="30" idx="1"/>
          </p:cNvCxnSpPr>
          <p:nvPr/>
        </p:nvCxnSpPr>
        <p:spPr>
          <a:xfrm rot="16200000" flipH="1">
            <a:off x="998398" y="4853859"/>
            <a:ext cx="703028" cy="41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3F83605B-67A6-D58A-B41E-CBCD5E9A1A5F}"/>
              </a:ext>
            </a:extLst>
          </p:cNvPr>
          <p:cNvCxnSpPr>
            <a:cxnSpLocks/>
            <a:stCxn id="30" idx="3"/>
            <a:endCxn id="129" idx="2"/>
          </p:cNvCxnSpPr>
          <p:nvPr/>
        </p:nvCxnSpPr>
        <p:spPr>
          <a:xfrm flipV="1">
            <a:off x="2220652" y="4721422"/>
            <a:ext cx="567671" cy="693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0B3947-6BBF-2C96-D5F5-A4FBD6B10C78}"/>
              </a:ext>
            </a:extLst>
          </p:cNvPr>
          <p:cNvSpPr txBox="1"/>
          <p:nvPr/>
        </p:nvSpPr>
        <p:spPr>
          <a:xfrm>
            <a:off x="831060" y="2831640"/>
            <a:ext cx="662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Raw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5AEA549-AB71-76F4-ABDD-14493474E84D}"/>
              </a:ext>
            </a:extLst>
          </p:cNvPr>
          <p:cNvSpPr/>
          <p:nvPr/>
        </p:nvSpPr>
        <p:spPr>
          <a:xfrm>
            <a:off x="5049661" y="3300634"/>
            <a:ext cx="2681019" cy="165469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pic>
        <p:nvPicPr>
          <p:cNvPr id="57" name="Picture 56" descr="A blue and black logo&#10;&#10;Description automatically generated">
            <a:extLst>
              <a:ext uri="{FF2B5EF4-FFF2-40B4-BE49-F238E27FC236}">
                <a16:creationId xmlns:a16="http://schemas.microsoft.com/office/drawing/2014/main" id="{D944C23C-7907-9D3D-2EF8-F62B139BE9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b="28515"/>
          <a:stretch/>
        </p:blipFill>
        <p:spPr>
          <a:xfrm>
            <a:off x="5987815" y="3347319"/>
            <a:ext cx="914401" cy="388357"/>
          </a:xfrm>
          <a:prstGeom prst="rect">
            <a:avLst/>
          </a:prstGeom>
        </p:spPr>
      </p:pic>
      <p:pic>
        <p:nvPicPr>
          <p:cNvPr id="66" name="Picture 65" descr="A logo with text on it&#10;&#10;Description automatically generated">
            <a:extLst>
              <a:ext uri="{FF2B5EF4-FFF2-40B4-BE49-F238E27FC236}">
                <a16:creationId xmlns:a16="http://schemas.microsoft.com/office/drawing/2014/main" id="{5A7062C5-9D4F-931E-2DDD-2F6AB4581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31" y="6337815"/>
            <a:ext cx="992572" cy="383795"/>
          </a:xfrm>
          <a:prstGeom prst="rect">
            <a:avLst/>
          </a:prstGeom>
        </p:spPr>
      </p:pic>
      <p:cxnSp>
        <p:nvCxnSpPr>
          <p:cNvPr id="67" name="Straight Arrow Connector 32">
            <a:extLst>
              <a:ext uri="{FF2B5EF4-FFF2-40B4-BE49-F238E27FC236}">
                <a16:creationId xmlns:a16="http://schemas.microsoft.com/office/drawing/2014/main" id="{6663D20E-36F2-E37B-2B3F-FE20A7EDB120}"/>
              </a:ext>
            </a:extLst>
          </p:cNvPr>
          <p:cNvCxnSpPr>
            <a:cxnSpLocks/>
            <a:stCxn id="89" idx="0"/>
            <a:endCxn id="6" idx="2"/>
          </p:cNvCxnSpPr>
          <p:nvPr/>
        </p:nvCxnSpPr>
        <p:spPr>
          <a:xfrm rot="16200000" flipV="1">
            <a:off x="5007859" y="1264891"/>
            <a:ext cx="1790845" cy="2708298"/>
          </a:xfrm>
          <a:prstGeom prst="bentConnector3">
            <a:avLst>
              <a:gd name="adj1" fmla="val 8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FB818A2-5ABE-94CA-AAF7-6EBD87A36EFD}"/>
              </a:ext>
            </a:extLst>
          </p:cNvPr>
          <p:cNvGrpSpPr/>
          <p:nvPr/>
        </p:nvGrpSpPr>
        <p:grpSpPr>
          <a:xfrm>
            <a:off x="3718136" y="3758213"/>
            <a:ext cx="1193594" cy="416562"/>
            <a:chOff x="5771647" y="3383758"/>
            <a:chExt cx="1193594" cy="416562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EC9E45C3-F531-2F12-EAFF-B1272B035B13}"/>
                </a:ext>
              </a:extLst>
            </p:cNvPr>
            <p:cNvSpPr/>
            <p:nvPr/>
          </p:nvSpPr>
          <p:spPr>
            <a:xfrm>
              <a:off x="5771647" y="3456003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Transformation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996A7A41-DE8E-A07F-A42E-3662ED445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773863" y="3383758"/>
              <a:ext cx="191378" cy="175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07D7903-E1FA-86CB-A0DE-011FE9CE82A7}"/>
              </a:ext>
            </a:extLst>
          </p:cNvPr>
          <p:cNvGrpSpPr/>
          <p:nvPr/>
        </p:nvGrpSpPr>
        <p:grpSpPr>
          <a:xfrm>
            <a:off x="5845044" y="5121615"/>
            <a:ext cx="1229144" cy="412184"/>
            <a:chOff x="5432239" y="3303289"/>
            <a:chExt cx="1229144" cy="41218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17674BDA-2700-62F4-8303-9324A3E23B99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Scheduling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93E8D404-7112-5E1E-9832-2E27FAE25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80" name="Straight Arrow Connector 32">
            <a:extLst>
              <a:ext uri="{FF2B5EF4-FFF2-40B4-BE49-F238E27FC236}">
                <a16:creationId xmlns:a16="http://schemas.microsoft.com/office/drawing/2014/main" id="{D6CD457D-3B72-B8E0-A12C-49610401FAB6}"/>
              </a:ext>
            </a:extLst>
          </p:cNvPr>
          <p:cNvCxnSpPr>
            <a:cxnSpLocks/>
            <a:stCxn id="21" idx="3"/>
            <a:endCxn id="70" idx="1"/>
          </p:cNvCxnSpPr>
          <p:nvPr/>
        </p:nvCxnSpPr>
        <p:spPr>
          <a:xfrm>
            <a:off x="3122486" y="4002274"/>
            <a:ext cx="595650" cy="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32">
            <a:extLst>
              <a:ext uri="{FF2B5EF4-FFF2-40B4-BE49-F238E27FC236}">
                <a16:creationId xmlns:a16="http://schemas.microsoft.com/office/drawing/2014/main" id="{822EE5C3-3CE5-99CC-C127-9564C439B733}"/>
              </a:ext>
            </a:extLst>
          </p:cNvPr>
          <p:cNvCxnSpPr>
            <a:cxnSpLocks/>
            <a:stCxn id="70" idx="3"/>
            <a:endCxn id="22" idx="1"/>
          </p:cNvCxnSpPr>
          <p:nvPr/>
        </p:nvCxnSpPr>
        <p:spPr>
          <a:xfrm flipV="1">
            <a:off x="4876007" y="3998698"/>
            <a:ext cx="330245" cy="3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3E45024-E3B1-1B10-543C-54A9915391F0}"/>
              </a:ext>
            </a:extLst>
          </p:cNvPr>
          <p:cNvGrpSpPr/>
          <p:nvPr/>
        </p:nvGrpSpPr>
        <p:grpSpPr>
          <a:xfrm>
            <a:off x="5011469" y="3541498"/>
            <a:ext cx="1079550" cy="1143000"/>
            <a:chOff x="7173057" y="3648995"/>
            <a:chExt cx="1079550" cy="1143000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5D9FF30F-0EF8-E1AF-2775-63B421E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5305" r="16348"/>
            <a:stretch/>
          </p:blipFill>
          <p:spPr>
            <a:xfrm>
              <a:off x="7367840" y="3648995"/>
              <a:ext cx="624972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1DF5D0D-2157-6543-A3C7-2DB0702A7081}"/>
                </a:ext>
              </a:extLst>
            </p:cNvPr>
            <p:cNvSpPr txBox="1"/>
            <p:nvPr/>
          </p:nvSpPr>
          <p:spPr>
            <a:xfrm>
              <a:off x="7173057" y="4422663"/>
              <a:ext cx="107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Silver</a:t>
              </a:r>
              <a:r>
                <a:rPr lang="en-US" sz="900" dirty="0">
                  <a:latin typeface="Ember"/>
                </a:rPr>
                <a:t>: Transformed Data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5FC4134-88B2-A9FC-7BD2-249C651343C7}"/>
              </a:ext>
            </a:extLst>
          </p:cNvPr>
          <p:cNvGrpSpPr/>
          <p:nvPr/>
        </p:nvGrpSpPr>
        <p:grpSpPr>
          <a:xfrm>
            <a:off x="6766304" y="3514462"/>
            <a:ext cx="1010101" cy="1170035"/>
            <a:chOff x="9267604" y="3720979"/>
            <a:chExt cx="1010101" cy="1170035"/>
          </a:xfrm>
        </p:grpSpPr>
        <p:pic>
          <p:nvPicPr>
            <p:cNvPr id="89" name="Graphic 88" descr="Database with solid fill">
              <a:extLst>
                <a:ext uri="{FF2B5EF4-FFF2-40B4-BE49-F238E27FC236}">
                  <a16:creationId xmlns:a16="http://schemas.microsoft.com/office/drawing/2014/main" id="{CCED4F82-114A-1BC9-E5CA-3682EC75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8253" r="17816"/>
            <a:stretch/>
          </p:blipFill>
          <p:spPr>
            <a:xfrm>
              <a:off x="9466433" y="3720979"/>
              <a:ext cx="584593" cy="91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1B5086F-18AC-E53C-94B5-987F7F73ABD8}"/>
                </a:ext>
              </a:extLst>
            </p:cNvPr>
            <p:cNvSpPr txBox="1"/>
            <p:nvPr/>
          </p:nvSpPr>
          <p:spPr>
            <a:xfrm>
              <a:off x="9267604" y="4521682"/>
              <a:ext cx="10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Gold</a:t>
              </a:r>
              <a:r>
                <a:rPr lang="en-US" sz="900" dirty="0">
                  <a:latin typeface="Ember"/>
                </a:rPr>
                <a:t>: Shift Allocation Data</a:t>
              </a:r>
            </a:p>
          </p:txBody>
        </p:sp>
      </p:grpSp>
      <p:cxnSp>
        <p:nvCxnSpPr>
          <p:cNvPr id="96" name="Straight Arrow Connector 32">
            <a:extLst>
              <a:ext uri="{FF2B5EF4-FFF2-40B4-BE49-F238E27FC236}">
                <a16:creationId xmlns:a16="http://schemas.microsoft.com/office/drawing/2014/main" id="{3F046BA2-C3D6-9989-1859-B5777BE9C2A7}"/>
              </a:ext>
            </a:extLst>
          </p:cNvPr>
          <p:cNvCxnSpPr>
            <a:cxnSpLocks/>
            <a:stCxn id="94" idx="2"/>
            <a:endCxn id="78" idx="1"/>
          </p:cNvCxnSpPr>
          <p:nvPr/>
        </p:nvCxnSpPr>
        <p:spPr>
          <a:xfrm rot="16200000" flipH="1">
            <a:off x="5359573" y="4876169"/>
            <a:ext cx="677143" cy="293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2">
            <a:extLst>
              <a:ext uri="{FF2B5EF4-FFF2-40B4-BE49-F238E27FC236}">
                <a16:creationId xmlns:a16="http://schemas.microsoft.com/office/drawing/2014/main" id="{FDEC8926-D543-58F8-F686-1A6895243B9E}"/>
              </a:ext>
            </a:extLst>
          </p:cNvPr>
          <p:cNvCxnSpPr>
            <a:cxnSpLocks/>
            <a:stCxn id="78" idx="3"/>
            <a:endCxn id="95" idx="2"/>
          </p:cNvCxnSpPr>
          <p:nvPr/>
        </p:nvCxnSpPr>
        <p:spPr>
          <a:xfrm flipV="1">
            <a:off x="7002915" y="4684497"/>
            <a:ext cx="268440" cy="677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8F3A450-EB22-5746-EE0A-3C77CA83505C}"/>
              </a:ext>
            </a:extLst>
          </p:cNvPr>
          <p:cNvGrpSpPr/>
          <p:nvPr/>
        </p:nvGrpSpPr>
        <p:grpSpPr>
          <a:xfrm>
            <a:off x="363676" y="3514462"/>
            <a:ext cx="1554137" cy="1197050"/>
            <a:chOff x="1276765" y="3619483"/>
            <a:chExt cx="1554137" cy="1197050"/>
          </a:xfrm>
        </p:grpSpPr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A50F4E03-45DF-628C-B910-A87DD7EAD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96634" y="3619483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CC9B5C4-9E5D-BAA8-42A9-FD6EF2095B9C}"/>
                </a:ext>
              </a:extLst>
            </p:cNvPr>
            <p:cNvSpPr txBox="1"/>
            <p:nvPr/>
          </p:nvSpPr>
          <p:spPr>
            <a:xfrm>
              <a:off x="1276765" y="4447201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Historical and Future Requirements Raw Data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111F695-6925-CFCC-7CA2-54746148DC1B}"/>
              </a:ext>
            </a:extLst>
          </p:cNvPr>
          <p:cNvGrpSpPr/>
          <p:nvPr/>
        </p:nvGrpSpPr>
        <p:grpSpPr>
          <a:xfrm>
            <a:off x="2011254" y="3545074"/>
            <a:ext cx="1554137" cy="1176348"/>
            <a:chOff x="2993282" y="3579614"/>
            <a:chExt cx="1554137" cy="1176348"/>
          </a:xfrm>
        </p:grpSpPr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2AB910D1-0B97-021A-ACFC-99A4DD3EF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6973" r="16423"/>
            <a:stretch/>
          </p:blipFill>
          <p:spPr>
            <a:xfrm>
              <a:off x="3495491" y="3579614"/>
              <a:ext cx="609023" cy="9144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89B327C-0F5E-63A5-4F3E-AAE6BA72EFE4}"/>
                </a:ext>
              </a:extLst>
            </p:cNvPr>
            <p:cNvSpPr txBox="1"/>
            <p:nvPr/>
          </p:nvSpPr>
          <p:spPr>
            <a:xfrm>
              <a:off x="2993282" y="4386630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Today’s Requirements Raw Data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1923B06A-6A1C-0FAD-BA33-4F7A3862B414}"/>
              </a:ext>
            </a:extLst>
          </p:cNvPr>
          <p:cNvSpPr txBox="1"/>
          <p:nvPr/>
        </p:nvSpPr>
        <p:spPr>
          <a:xfrm>
            <a:off x="1248346" y="6033326"/>
            <a:ext cx="1283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Everyday 8AM</a:t>
            </a:r>
          </a:p>
        </p:txBody>
      </p:sp>
      <p:pic>
        <p:nvPicPr>
          <p:cNvPr id="137" name="Picture 136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4E81E422-EF09-0B5B-DD92-E2F8058D01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1" y="3365668"/>
            <a:ext cx="859432" cy="358812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F6D25907-9061-4E29-3E2B-34EF11660E76}"/>
              </a:ext>
            </a:extLst>
          </p:cNvPr>
          <p:cNvGrpSpPr/>
          <p:nvPr/>
        </p:nvGrpSpPr>
        <p:grpSpPr>
          <a:xfrm>
            <a:off x="8136129" y="3812566"/>
            <a:ext cx="1229144" cy="412184"/>
            <a:chOff x="5432239" y="3303289"/>
            <a:chExt cx="1229144" cy="412184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7D6B7B2-B79D-F832-7D32-4172D9BACC32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Email Content Generation</a:t>
              </a: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244AA9E4-9E1D-D3E5-615E-A55404843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152" name="Straight Arrow Connector 32">
            <a:extLst>
              <a:ext uri="{FF2B5EF4-FFF2-40B4-BE49-F238E27FC236}">
                <a16:creationId xmlns:a16="http://schemas.microsoft.com/office/drawing/2014/main" id="{919A2C93-86E7-9656-AC70-8280039F90D7}"/>
              </a:ext>
            </a:extLst>
          </p:cNvPr>
          <p:cNvCxnSpPr>
            <a:cxnSpLocks/>
            <a:stCxn id="89" idx="3"/>
            <a:endCxn id="150" idx="1"/>
          </p:cNvCxnSpPr>
          <p:nvPr/>
        </p:nvCxnSpPr>
        <p:spPr>
          <a:xfrm>
            <a:off x="7549726" y="3971662"/>
            <a:ext cx="586403" cy="80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35734D-1F65-1070-DE73-136F3842D6A9}"/>
              </a:ext>
            </a:extLst>
          </p:cNvPr>
          <p:cNvGrpSpPr/>
          <p:nvPr/>
        </p:nvGrpSpPr>
        <p:grpSpPr>
          <a:xfrm>
            <a:off x="9944360" y="3794142"/>
            <a:ext cx="1372211" cy="834391"/>
            <a:chOff x="8994719" y="3344120"/>
            <a:chExt cx="1096734" cy="66309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24CA940-5D4A-02B7-C023-23DC6EF11411}"/>
                </a:ext>
              </a:extLst>
            </p:cNvPr>
            <p:cNvSpPr txBox="1"/>
            <p:nvPr/>
          </p:nvSpPr>
          <p:spPr>
            <a:xfrm>
              <a:off x="8994719" y="3768930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Schedule Email Info</a:t>
              </a:r>
            </a:p>
          </p:txBody>
        </p:sp>
        <p:pic>
          <p:nvPicPr>
            <p:cNvPr id="163" name="Picture 162" descr="A blue and black logo&#10;&#10;Description automatically generated">
              <a:extLst>
                <a:ext uri="{FF2B5EF4-FFF2-40B4-BE49-F238E27FC236}">
                  <a16:creationId xmlns:a16="http://schemas.microsoft.com/office/drawing/2014/main" id="{850C4CFA-6D3E-0A0D-CDEA-C0BB95953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6" t="19661" r="2172" b="20444"/>
            <a:stretch/>
          </p:blipFill>
          <p:spPr>
            <a:xfrm>
              <a:off x="9043040" y="3344120"/>
              <a:ext cx="983720" cy="416666"/>
            </a:xfrm>
            <a:prstGeom prst="rect">
              <a:avLst/>
            </a:prstGeom>
          </p:spPr>
        </p:pic>
      </p:grpSp>
      <p:cxnSp>
        <p:nvCxnSpPr>
          <p:cNvPr id="165" name="Straight Arrow Connector 32">
            <a:extLst>
              <a:ext uri="{FF2B5EF4-FFF2-40B4-BE49-F238E27FC236}">
                <a16:creationId xmlns:a16="http://schemas.microsoft.com/office/drawing/2014/main" id="{2BC8D793-EA40-BC8D-08F7-847A453798BC}"/>
              </a:ext>
            </a:extLst>
          </p:cNvPr>
          <p:cNvCxnSpPr>
            <a:cxnSpLocks/>
            <a:stCxn id="150" idx="3"/>
            <a:endCxn id="163" idx="1"/>
          </p:cNvCxnSpPr>
          <p:nvPr/>
        </p:nvCxnSpPr>
        <p:spPr>
          <a:xfrm>
            <a:off x="9294000" y="4052592"/>
            <a:ext cx="710818" cy="3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A1DB0213-115F-624D-A2D7-71CA807E86FF}"/>
              </a:ext>
            </a:extLst>
          </p:cNvPr>
          <p:cNvSpPr txBox="1"/>
          <p:nvPr/>
        </p:nvSpPr>
        <p:spPr>
          <a:xfrm>
            <a:off x="9365273" y="3832775"/>
            <a:ext cx="4679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JSON Data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65B92D0D-4538-D8C6-6128-5A9401B02D0E}"/>
              </a:ext>
            </a:extLst>
          </p:cNvPr>
          <p:cNvGrpSpPr/>
          <p:nvPr/>
        </p:nvGrpSpPr>
        <p:grpSpPr>
          <a:xfrm>
            <a:off x="9924100" y="2226140"/>
            <a:ext cx="1389744" cy="836597"/>
            <a:chOff x="8964151" y="2112880"/>
            <a:chExt cx="1157871" cy="708579"/>
          </a:xfrm>
        </p:grpSpPr>
        <p:pic>
          <p:nvPicPr>
            <p:cNvPr id="176" name="Picture 175" descr="A logo of a company&#10;&#10;Description automatically generated">
              <a:extLst>
                <a:ext uri="{FF2B5EF4-FFF2-40B4-BE49-F238E27FC236}">
                  <a16:creationId xmlns:a16="http://schemas.microsoft.com/office/drawing/2014/main" id="{9CB860E8-F861-34BE-E25A-FD0ABC8C8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9" t="17490" r="7949" b="22782"/>
            <a:stretch/>
          </p:blipFill>
          <p:spPr>
            <a:xfrm>
              <a:off x="8964151" y="2112880"/>
              <a:ext cx="1157871" cy="499357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6AD7CEFE-526F-8987-765E-9AAD3F8A96D9}"/>
                </a:ext>
              </a:extLst>
            </p:cNvPr>
            <p:cNvSpPr txBox="1"/>
            <p:nvPr/>
          </p:nvSpPr>
          <p:spPr>
            <a:xfrm>
              <a:off x="8994719" y="2583179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Message Queue</a:t>
              </a:r>
            </a:p>
          </p:txBody>
        </p:sp>
      </p:grpSp>
      <p:cxnSp>
        <p:nvCxnSpPr>
          <p:cNvPr id="192" name="Straight Arrow Connector 32">
            <a:extLst>
              <a:ext uri="{FF2B5EF4-FFF2-40B4-BE49-F238E27FC236}">
                <a16:creationId xmlns:a16="http://schemas.microsoft.com/office/drawing/2014/main" id="{04C43F48-26B2-2667-FDEB-BCEC0C0FF6F3}"/>
              </a:ext>
            </a:extLst>
          </p:cNvPr>
          <p:cNvCxnSpPr>
            <a:cxnSpLocks/>
            <a:stCxn id="163" idx="0"/>
            <a:endCxn id="183" idx="2"/>
          </p:cNvCxnSpPr>
          <p:nvPr/>
        </p:nvCxnSpPr>
        <p:spPr>
          <a:xfrm rot="16200000" flipV="1">
            <a:off x="10253895" y="3427814"/>
            <a:ext cx="731405" cy="1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32">
            <a:extLst>
              <a:ext uri="{FF2B5EF4-FFF2-40B4-BE49-F238E27FC236}">
                <a16:creationId xmlns:a16="http://schemas.microsoft.com/office/drawing/2014/main" id="{45B2655E-3068-7FC4-2DEE-73BE10CB8803}"/>
              </a:ext>
            </a:extLst>
          </p:cNvPr>
          <p:cNvCxnSpPr>
            <a:cxnSpLocks/>
            <a:stCxn id="176" idx="1"/>
            <a:endCxn id="190" idx="3"/>
          </p:cNvCxnSpPr>
          <p:nvPr/>
        </p:nvCxnSpPr>
        <p:spPr>
          <a:xfrm rot="10800000" flipV="1">
            <a:off x="8961484" y="2520927"/>
            <a:ext cx="962617" cy="1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2D7D2AC-4074-13DC-5535-59FB568B3BDD}"/>
              </a:ext>
            </a:extLst>
          </p:cNvPr>
          <p:cNvGrpSpPr/>
          <p:nvPr/>
        </p:nvGrpSpPr>
        <p:grpSpPr>
          <a:xfrm>
            <a:off x="7935468" y="-190500"/>
            <a:ext cx="1302212" cy="1233856"/>
            <a:chOff x="6339588" y="87833"/>
            <a:chExt cx="1046486" cy="1054820"/>
          </a:xfrm>
        </p:grpSpPr>
        <p:pic>
          <p:nvPicPr>
            <p:cNvPr id="214" name="Graphic 213" descr="Users with solid fill">
              <a:extLst>
                <a:ext uri="{FF2B5EF4-FFF2-40B4-BE49-F238E27FC236}">
                  <a16:creationId xmlns:a16="http://schemas.microsoft.com/office/drawing/2014/main" id="{FE78D981-6755-2DB4-DDAC-70D890321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39588" y="87833"/>
              <a:ext cx="1046486" cy="1046486"/>
            </a:xfrm>
            <a:prstGeom prst="rect">
              <a:avLst/>
            </a:prstGeom>
          </p:spPr>
        </p:pic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B265562-9859-7BA0-A7E9-667FF2E8FFDB}"/>
                </a:ext>
              </a:extLst>
            </p:cNvPr>
            <p:cNvSpPr txBox="1"/>
            <p:nvPr/>
          </p:nvSpPr>
          <p:spPr>
            <a:xfrm>
              <a:off x="6481831" y="911821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Employees</a:t>
              </a:r>
            </a:p>
          </p:txBody>
        </p:sp>
      </p:grpSp>
      <p:cxnSp>
        <p:nvCxnSpPr>
          <p:cNvPr id="222" name="Straight Arrow Connector 32">
            <a:extLst>
              <a:ext uri="{FF2B5EF4-FFF2-40B4-BE49-F238E27FC236}">
                <a16:creationId xmlns:a16="http://schemas.microsoft.com/office/drawing/2014/main" id="{E9B1B449-4505-3257-B07E-FE6DB96FCC12}"/>
              </a:ext>
            </a:extLst>
          </p:cNvPr>
          <p:cNvCxnSpPr>
            <a:cxnSpLocks/>
            <a:stCxn id="28" idx="0"/>
            <a:endCxn id="215" idx="2"/>
          </p:cNvCxnSpPr>
          <p:nvPr/>
        </p:nvCxnSpPr>
        <p:spPr>
          <a:xfrm rot="16200000" flipV="1">
            <a:off x="8009091" y="1620840"/>
            <a:ext cx="1157869" cy="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BC99553-EF9D-EC81-F70E-F99196EF6C7B}"/>
              </a:ext>
            </a:extLst>
          </p:cNvPr>
          <p:cNvSpPr/>
          <p:nvPr/>
        </p:nvSpPr>
        <p:spPr>
          <a:xfrm>
            <a:off x="8072995" y="2118946"/>
            <a:ext cx="1612901" cy="66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8156FC66-1926-A944-53B2-BEA7BD4E0A64}"/>
              </a:ext>
            </a:extLst>
          </p:cNvPr>
          <p:cNvSpPr/>
          <p:nvPr/>
        </p:nvSpPr>
        <p:spPr>
          <a:xfrm rot="16200000">
            <a:off x="7359048" y="2023032"/>
            <a:ext cx="555335" cy="7448452"/>
          </a:xfrm>
          <a:prstGeom prst="leftBrace">
            <a:avLst>
              <a:gd name="adj1" fmla="val 21727"/>
              <a:gd name="adj2" fmla="val 50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7CA1D8-8BEE-4647-7731-1739467CDCA6}"/>
              </a:ext>
            </a:extLst>
          </p:cNvPr>
          <p:cNvGrpSpPr/>
          <p:nvPr/>
        </p:nvGrpSpPr>
        <p:grpSpPr>
          <a:xfrm>
            <a:off x="8115399" y="2183722"/>
            <a:ext cx="948152" cy="1136781"/>
            <a:chOff x="7867031" y="2126813"/>
            <a:chExt cx="948152" cy="11367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8E28DCE-A963-162C-830F-8766C7C80617}"/>
                </a:ext>
              </a:extLst>
            </p:cNvPr>
            <p:cNvGrpSpPr/>
            <p:nvPr/>
          </p:nvGrpSpPr>
          <p:grpSpPr>
            <a:xfrm>
              <a:off x="7880682" y="2126813"/>
              <a:ext cx="862662" cy="1070491"/>
              <a:chOff x="8020064" y="2200723"/>
              <a:chExt cx="862662" cy="1070491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19A6B8A5-FEC4-8B8E-4BFC-40C1A4D9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064" y="2200723"/>
                <a:ext cx="832433" cy="67809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44CCE06-210D-FFC7-0B8A-DF19B89B4EF1}"/>
                  </a:ext>
                </a:extLst>
              </p:cNvPr>
              <p:cNvSpPr txBox="1"/>
              <p:nvPr/>
            </p:nvSpPr>
            <p:spPr>
              <a:xfrm>
                <a:off x="8029934" y="2771076"/>
                <a:ext cx="852792" cy="500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1005840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amazon</a:t>
                </a:r>
                <a:b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</a:br>
                <a:r>
                  <a:rPr lang="en-US" sz="1050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SES</a:t>
                </a:r>
                <a:endParaRPr lang="en-US" sz="1400" dirty="0">
                  <a:latin typeface="Ember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9D15D3C-CA96-E2D5-6561-7CC8B8492108}"/>
                </a:ext>
              </a:extLst>
            </p:cNvPr>
            <p:cNvSpPr/>
            <p:nvPr/>
          </p:nvSpPr>
          <p:spPr>
            <a:xfrm>
              <a:off x="7867031" y="2144316"/>
              <a:ext cx="948152" cy="1119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85D5023-8531-6158-0BDD-D3059D29BE09}"/>
              </a:ext>
            </a:extLst>
          </p:cNvPr>
          <p:cNvSpPr txBox="1"/>
          <p:nvPr/>
        </p:nvSpPr>
        <p:spPr>
          <a:xfrm>
            <a:off x="10047647" y="3307117"/>
            <a:ext cx="12661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Data In Batches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52A06C-5649-06B8-4CE3-47B5273E974F}"/>
              </a:ext>
            </a:extLst>
          </p:cNvPr>
          <p:cNvSpPr txBox="1"/>
          <p:nvPr/>
        </p:nvSpPr>
        <p:spPr>
          <a:xfrm>
            <a:off x="6603887" y="6038768"/>
            <a:ext cx="1557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Workflow Orchestration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7163109-9B4A-2374-C8D8-1E189FD75D7C}"/>
              </a:ext>
            </a:extLst>
          </p:cNvPr>
          <p:cNvGrpSpPr/>
          <p:nvPr/>
        </p:nvGrpSpPr>
        <p:grpSpPr>
          <a:xfrm>
            <a:off x="7523605" y="6315261"/>
            <a:ext cx="1154320" cy="438943"/>
            <a:chOff x="8472727" y="1899892"/>
            <a:chExt cx="3088984" cy="145741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8BDAD715-DDC1-E243-51F3-A9358C5A5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72727" y="1899892"/>
              <a:ext cx="1241131" cy="140590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EFB7D68-0C39-475F-B363-A5A32ADAAC5E}"/>
                </a:ext>
              </a:extLst>
            </p:cNvPr>
            <p:cNvSpPr txBox="1"/>
            <p:nvPr/>
          </p:nvSpPr>
          <p:spPr>
            <a:xfrm>
              <a:off x="9713860" y="2156569"/>
              <a:ext cx="1847851" cy="12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7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CloudWatch</a:t>
              </a:r>
              <a:endParaRPr lang="en-US" sz="1000" dirty="0">
                <a:latin typeface="Ember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59E0F8D-F438-1E96-E9A3-34426EA57583}"/>
              </a:ext>
            </a:extLst>
          </p:cNvPr>
          <p:cNvSpPr/>
          <p:nvPr/>
        </p:nvSpPr>
        <p:spPr>
          <a:xfrm>
            <a:off x="8063061" y="1956878"/>
            <a:ext cx="3297879" cy="296943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9FFB143-F5CA-9B93-9CE0-3C94169FE742}"/>
              </a:ext>
            </a:extLst>
          </p:cNvPr>
          <p:cNvSpPr txBox="1"/>
          <p:nvPr/>
        </p:nvSpPr>
        <p:spPr>
          <a:xfrm>
            <a:off x="7903747" y="5979300"/>
            <a:ext cx="12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When today’s raw data is available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A6306E-E35E-0D04-21A5-D6DABD5CF042}"/>
              </a:ext>
            </a:extLst>
          </p:cNvPr>
          <p:cNvSpPr txBox="1"/>
          <p:nvPr/>
        </p:nvSpPr>
        <p:spPr>
          <a:xfrm>
            <a:off x="8184316" y="1432422"/>
            <a:ext cx="7620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Email</a:t>
            </a:r>
          </a:p>
        </p:txBody>
      </p:sp>
      <p:pic>
        <p:nvPicPr>
          <p:cNvPr id="49" name="Graphic 48" descr="Warning with solid fill">
            <a:extLst>
              <a:ext uri="{FF2B5EF4-FFF2-40B4-BE49-F238E27FC236}">
                <a16:creationId xmlns:a16="http://schemas.microsoft.com/office/drawing/2014/main" id="{8AA06594-0BEB-4159-DCF8-56267455FCA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76864" y="6061966"/>
            <a:ext cx="637767" cy="637767"/>
          </a:xfrm>
          <a:prstGeom prst="rect">
            <a:avLst/>
          </a:prstGeom>
        </p:spPr>
      </p:pic>
      <p:cxnSp>
        <p:nvCxnSpPr>
          <p:cNvPr id="52" name="Straight Arrow Connector 32">
            <a:extLst>
              <a:ext uri="{FF2B5EF4-FFF2-40B4-BE49-F238E27FC236}">
                <a16:creationId xmlns:a16="http://schemas.microsoft.com/office/drawing/2014/main" id="{9E5CACDB-645B-D031-3226-9C6DCD74EA94}"/>
              </a:ext>
            </a:extLst>
          </p:cNvPr>
          <p:cNvCxnSpPr>
            <a:cxnSpLocks/>
            <a:stCxn id="70" idx="2"/>
            <a:endCxn id="49" idx="0"/>
          </p:cNvCxnSpPr>
          <p:nvPr/>
        </p:nvCxnSpPr>
        <p:spPr>
          <a:xfrm rot="5400000">
            <a:off x="3352815" y="5117708"/>
            <a:ext cx="1887191" cy="1324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4D86EAE-7044-A466-E416-70D86C85DAAF}"/>
              </a:ext>
            </a:extLst>
          </p:cNvPr>
          <p:cNvSpPr txBox="1"/>
          <p:nvPr/>
        </p:nvSpPr>
        <p:spPr>
          <a:xfrm>
            <a:off x="3827623" y="4561101"/>
            <a:ext cx="9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Employee Shortage</a:t>
            </a:r>
          </a:p>
        </p:txBody>
      </p:sp>
      <p:cxnSp>
        <p:nvCxnSpPr>
          <p:cNvPr id="59" name="Straight Arrow Connector 32">
            <a:extLst>
              <a:ext uri="{FF2B5EF4-FFF2-40B4-BE49-F238E27FC236}">
                <a16:creationId xmlns:a16="http://schemas.microsoft.com/office/drawing/2014/main" id="{8300EF35-8406-9FF4-477D-78BA63119166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2220652" y="5414540"/>
            <a:ext cx="1756212" cy="966310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806FC7F-79DA-E420-57AE-36BA7C6ABDDF}"/>
              </a:ext>
            </a:extLst>
          </p:cNvPr>
          <p:cNvSpPr txBox="1"/>
          <p:nvPr/>
        </p:nvSpPr>
        <p:spPr>
          <a:xfrm>
            <a:off x="2620349" y="5713029"/>
            <a:ext cx="9103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Missing </a:t>
            </a:r>
            <a:br>
              <a:rPr lang="en-US" sz="900" dirty="0">
                <a:latin typeface="Ember"/>
              </a:rPr>
            </a:br>
            <a:r>
              <a:rPr lang="en-US" sz="900" dirty="0">
                <a:latin typeface="Ember"/>
              </a:rPr>
              <a:t>Today’s Data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7FC9CD9-0F20-12C6-C3A6-81DA14B673C2}"/>
              </a:ext>
            </a:extLst>
          </p:cNvPr>
          <p:cNvGrpSpPr/>
          <p:nvPr/>
        </p:nvGrpSpPr>
        <p:grpSpPr>
          <a:xfrm>
            <a:off x="3678154" y="1677350"/>
            <a:ext cx="4190722" cy="3978244"/>
            <a:chOff x="3678154" y="1677350"/>
            <a:chExt cx="4190722" cy="39782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08A9A5A-598E-F0FA-000C-9509E5B901EA}"/>
                </a:ext>
              </a:extLst>
            </p:cNvPr>
            <p:cNvGrpSpPr/>
            <p:nvPr/>
          </p:nvGrpSpPr>
          <p:grpSpPr>
            <a:xfrm>
              <a:off x="3678154" y="1677350"/>
              <a:ext cx="4190722" cy="3978244"/>
              <a:chOff x="3653704" y="1709100"/>
              <a:chExt cx="4202947" cy="50859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A16097-FB2C-5276-25AF-0F6A186B960A}"/>
                  </a:ext>
                </a:extLst>
              </p:cNvPr>
              <p:cNvSpPr/>
              <p:nvPr/>
            </p:nvSpPr>
            <p:spPr>
              <a:xfrm>
                <a:off x="3653704" y="3126936"/>
                <a:ext cx="4202947" cy="366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EE8B430-803B-9FFD-4F0B-678439A4F495}"/>
                  </a:ext>
                </a:extLst>
              </p:cNvPr>
              <p:cNvSpPr/>
              <p:nvPr/>
            </p:nvSpPr>
            <p:spPr>
              <a:xfrm>
                <a:off x="6031337" y="1709100"/>
                <a:ext cx="1823940" cy="1412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5E2F42-6CAB-CDA4-D364-ABE3CE7CC441}"/>
                  </a:ext>
                </a:extLst>
              </p:cNvPr>
              <p:cNvSpPr/>
              <p:nvPr/>
            </p:nvSpPr>
            <p:spPr>
              <a:xfrm>
                <a:off x="6045102" y="2754076"/>
                <a:ext cx="1796921" cy="165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5188C5-B211-168F-C458-D08AA82C71DF}"/>
                </a:ext>
              </a:extLst>
            </p:cNvPr>
            <p:cNvSpPr txBox="1"/>
            <p:nvPr/>
          </p:nvSpPr>
          <p:spPr>
            <a:xfrm>
              <a:off x="4135421" y="3718208"/>
              <a:ext cx="351200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Ember"/>
                </a:rPr>
                <a:t>Part 2: Processing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1B7B22B-4633-5667-1EEC-0D488BAC6C55}"/>
              </a:ext>
            </a:extLst>
          </p:cNvPr>
          <p:cNvGrpSpPr/>
          <p:nvPr/>
        </p:nvGrpSpPr>
        <p:grpSpPr>
          <a:xfrm>
            <a:off x="8007767" y="17178"/>
            <a:ext cx="3758783" cy="5062353"/>
            <a:chOff x="8007767" y="17178"/>
            <a:chExt cx="3758783" cy="50623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94510BA-44DF-9284-DE07-18C2458514FA}"/>
                </a:ext>
              </a:extLst>
            </p:cNvPr>
            <p:cNvSpPr/>
            <p:nvPr/>
          </p:nvSpPr>
          <p:spPr>
            <a:xfrm>
              <a:off x="8007767" y="17178"/>
              <a:ext cx="3758783" cy="5062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640D9ED-8955-8EDE-86EB-A513B3CF1113}"/>
                </a:ext>
              </a:extLst>
            </p:cNvPr>
            <p:cNvSpPr txBox="1"/>
            <p:nvPr/>
          </p:nvSpPr>
          <p:spPr>
            <a:xfrm>
              <a:off x="8112470" y="2147332"/>
              <a:ext cx="351200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Ember"/>
                </a:rPr>
                <a:t>Part 3:Notification</a:t>
              </a:r>
            </a:p>
          </p:txBody>
        </p:sp>
      </p:grpSp>
      <p:pic>
        <p:nvPicPr>
          <p:cNvPr id="48" name="Picture 47" descr="A logo of a company&#10;&#10;Description automatically generated">
            <a:extLst>
              <a:ext uri="{FF2B5EF4-FFF2-40B4-BE49-F238E27FC236}">
                <a16:creationId xmlns:a16="http://schemas.microsoft.com/office/drawing/2014/main" id="{071A2D19-029A-3FF1-DE28-85B6258C1C3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0009" r="15143" b="10478"/>
          <a:stretch/>
        </p:blipFill>
        <p:spPr>
          <a:xfrm>
            <a:off x="4577515" y="2198516"/>
            <a:ext cx="921261" cy="405701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089A466-2A2A-553A-EA48-4D48B130D600}"/>
              </a:ext>
            </a:extLst>
          </p:cNvPr>
          <p:cNvGrpSpPr/>
          <p:nvPr/>
        </p:nvGrpSpPr>
        <p:grpSpPr>
          <a:xfrm>
            <a:off x="268032" y="17179"/>
            <a:ext cx="5447012" cy="6708606"/>
            <a:chOff x="302540" y="17179"/>
            <a:chExt cx="5447012" cy="6708606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7B0D52F-BFC1-1241-40F6-D6C0D2770240}"/>
                </a:ext>
              </a:extLst>
            </p:cNvPr>
            <p:cNvGrpSpPr/>
            <p:nvPr/>
          </p:nvGrpSpPr>
          <p:grpSpPr>
            <a:xfrm>
              <a:off x="302540" y="17179"/>
              <a:ext cx="5447012" cy="6708606"/>
              <a:chOff x="273051" y="43366"/>
              <a:chExt cx="5447012" cy="6738674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6616E80-EAC2-1520-F5EF-5443D9D06668}"/>
                  </a:ext>
                </a:extLst>
              </p:cNvPr>
              <p:cNvSpPr/>
              <p:nvPr/>
            </p:nvSpPr>
            <p:spPr>
              <a:xfrm>
                <a:off x="273051" y="43366"/>
                <a:ext cx="5447012" cy="26204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96FFC3A-C1A3-23C3-C3BC-D467864B3CFB}"/>
                  </a:ext>
                </a:extLst>
              </p:cNvPr>
              <p:cNvSpPr/>
              <p:nvPr/>
            </p:nvSpPr>
            <p:spPr>
              <a:xfrm>
                <a:off x="273643" y="2671023"/>
                <a:ext cx="3151667" cy="41110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54DA007-3189-2D03-208F-E4FEE29C85D4}"/>
                  </a:ext>
                </a:extLst>
              </p:cNvPr>
              <p:cNvSpPr/>
              <p:nvPr/>
            </p:nvSpPr>
            <p:spPr>
              <a:xfrm>
                <a:off x="293185" y="2522769"/>
                <a:ext cx="3122038" cy="30134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AE2D95C-4B12-289E-EC31-2A3E91A03B6E}"/>
                </a:ext>
              </a:extLst>
            </p:cNvPr>
            <p:cNvSpPr txBox="1"/>
            <p:nvPr/>
          </p:nvSpPr>
          <p:spPr>
            <a:xfrm>
              <a:off x="1208345" y="1330752"/>
              <a:ext cx="351200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Ember"/>
                </a:rPr>
                <a:t>Part 1: Ingestion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9755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C002-8A20-1B31-7D5C-D33AAB67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0A41D79-49C5-D333-0AA2-3489D9AF0894}"/>
              </a:ext>
            </a:extLst>
          </p:cNvPr>
          <p:cNvGrpSpPr/>
          <p:nvPr/>
        </p:nvGrpSpPr>
        <p:grpSpPr>
          <a:xfrm>
            <a:off x="2412356" y="974317"/>
            <a:ext cx="2882900" cy="1498600"/>
            <a:chOff x="4654550" y="1405881"/>
            <a:chExt cx="2882900" cy="1498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0104FE3-EB2F-0205-3C7E-B7EFC0D8C302}"/>
                </a:ext>
              </a:extLst>
            </p:cNvPr>
            <p:cNvSpPr/>
            <p:nvPr/>
          </p:nvSpPr>
          <p:spPr>
            <a:xfrm>
              <a:off x="4654550" y="1405881"/>
              <a:ext cx="2882900" cy="149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Ember"/>
                </a:rPr>
                <a:t>Web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AC41AD2-3B9C-F223-78CF-DF3809DC1EB7}"/>
                </a:ext>
              </a:extLst>
            </p:cNvPr>
            <p:cNvSpPr/>
            <p:nvPr/>
          </p:nvSpPr>
          <p:spPr>
            <a:xfrm>
              <a:off x="4808538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Upload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Requirements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7DC7F56-5B2D-5331-9434-0EDE697EFDF6}"/>
                </a:ext>
              </a:extLst>
            </p:cNvPr>
            <p:cNvSpPr/>
            <p:nvPr/>
          </p:nvSpPr>
          <p:spPr>
            <a:xfrm>
              <a:off x="6181726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Retrieve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Shift Allocation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DF44644-0C6F-68E1-9EDD-F71AE6242B73}"/>
              </a:ext>
            </a:extLst>
          </p:cNvPr>
          <p:cNvGrpSpPr/>
          <p:nvPr/>
        </p:nvGrpSpPr>
        <p:grpSpPr>
          <a:xfrm>
            <a:off x="3482332" y="-81934"/>
            <a:ext cx="914400" cy="1029172"/>
            <a:chOff x="5448300" y="85725"/>
            <a:chExt cx="914400" cy="1029172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B398D76B-0BCC-2A90-176C-15DB5EDB5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0" y="85725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1C045A-AE75-6E53-AD7A-B9B2F11122DB}"/>
                </a:ext>
              </a:extLst>
            </p:cNvPr>
            <p:cNvSpPr txBox="1"/>
            <p:nvPr/>
          </p:nvSpPr>
          <p:spPr>
            <a:xfrm>
              <a:off x="5524500" y="884065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Manager</a:t>
              </a:r>
            </a:p>
          </p:txBody>
        </p:sp>
      </p:grp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36374B4-8537-2B8D-EB91-AB3111949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8643" r="2858" b="32810"/>
          <a:stretch/>
        </p:blipFill>
        <p:spPr>
          <a:xfrm>
            <a:off x="3486104" y="1795862"/>
            <a:ext cx="711200" cy="29036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80CE39-D653-F448-8B30-3429F4CE3DFC}"/>
              </a:ext>
            </a:extLst>
          </p:cNvPr>
          <p:cNvSpPr/>
          <p:nvPr/>
        </p:nvSpPr>
        <p:spPr>
          <a:xfrm>
            <a:off x="340281" y="3327648"/>
            <a:ext cx="3225109" cy="16546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6D26598-E200-611A-7567-9F98D5127EF1}"/>
              </a:ext>
            </a:extLst>
          </p:cNvPr>
          <p:cNvGrpSpPr/>
          <p:nvPr/>
        </p:nvGrpSpPr>
        <p:grpSpPr>
          <a:xfrm>
            <a:off x="1487848" y="5082394"/>
            <a:ext cx="768527" cy="1049673"/>
            <a:chOff x="2235270" y="5350153"/>
            <a:chExt cx="768527" cy="1049673"/>
          </a:xfrm>
        </p:grpSpPr>
        <p:pic>
          <p:nvPicPr>
            <p:cNvPr id="30" name="Picture 29" descr="A white letter on an orange background&#10;&#10;Description automatically generated">
              <a:extLst>
                <a:ext uri="{FF2B5EF4-FFF2-40B4-BE49-F238E27FC236}">
                  <a16:creationId xmlns:a16="http://schemas.microsoft.com/office/drawing/2014/main" id="{3FC08E2C-1D33-DC0B-716F-7E9CB9E0B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501" y="5350153"/>
              <a:ext cx="661573" cy="6642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D233D69-299B-E605-4006-0E4C8DE54550}"/>
                </a:ext>
              </a:extLst>
            </p:cNvPr>
            <p:cNvSpPr txBox="1"/>
            <p:nvPr/>
          </p:nvSpPr>
          <p:spPr>
            <a:xfrm>
              <a:off x="2235270" y="5968939"/>
              <a:ext cx="7685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9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Lambda</a:t>
              </a:r>
              <a:endParaRPr lang="en-US" sz="1100" dirty="0">
                <a:latin typeface="Ember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3E488B-90A5-C9BA-9861-5502B354D6AE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262923" y="1601440"/>
            <a:ext cx="1790845" cy="2035199"/>
          </a:xfrm>
          <a:prstGeom prst="bentConnector3">
            <a:avLst>
              <a:gd name="adj1" fmla="val 14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89D9A4AD-E10B-397E-DBC0-44AA7414BEDA}"/>
              </a:ext>
            </a:extLst>
          </p:cNvPr>
          <p:cNvCxnSpPr>
            <a:cxnSpLocks/>
            <a:stCxn id="122" idx="2"/>
            <a:endCxn id="30" idx="1"/>
          </p:cNvCxnSpPr>
          <p:nvPr/>
        </p:nvCxnSpPr>
        <p:spPr>
          <a:xfrm rot="16200000" flipH="1">
            <a:off x="998398" y="4853859"/>
            <a:ext cx="703028" cy="41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D2C2D362-1D30-9BB3-B87B-DE0F972593C6}"/>
              </a:ext>
            </a:extLst>
          </p:cNvPr>
          <p:cNvCxnSpPr>
            <a:cxnSpLocks/>
            <a:stCxn id="30" idx="3"/>
            <a:endCxn id="129" idx="2"/>
          </p:cNvCxnSpPr>
          <p:nvPr/>
        </p:nvCxnSpPr>
        <p:spPr>
          <a:xfrm flipV="1">
            <a:off x="2220652" y="4721422"/>
            <a:ext cx="567671" cy="693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E80A79-F240-E4C0-72A8-F9F598180BA0}"/>
              </a:ext>
            </a:extLst>
          </p:cNvPr>
          <p:cNvSpPr txBox="1"/>
          <p:nvPr/>
        </p:nvSpPr>
        <p:spPr>
          <a:xfrm>
            <a:off x="831060" y="2831640"/>
            <a:ext cx="662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Raw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E56D89B-7457-4809-4B43-D105DDB403E1}"/>
              </a:ext>
            </a:extLst>
          </p:cNvPr>
          <p:cNvSpPr/>
          <p:nvPr/>
        </p:nvSpPr>
        <p:spPr>
          <a:xfrm>
            <a:off x="5049661" y="3300634"/>
            <a:ext cx="2681019" cy="165469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pic>
        <p:nvPicPr>
          <p:cNvPr id="57" name="Picture 56" descr="A blue and black logo&#10;&#10;Description automatically generated">
            <a:extLst>
              <a:ext uri="{FF2B5EF4-FFF2-40B4-BE49-F238E27FC236}">
                <a16:creationId xmlns:a16="http://schemas.microsoft.com/office/drawing/2014/main" id="{7AECAD80-CBF2-3F93-DE0C-D64A805107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b="28515"/>
          <a:stretch/>
        </p:blipFill>
        <p:spPr>
          <a:xfrm>
            <a:off x="5987815" y="3347319"/>
            <a:ext cx="914401" cy="388357"/>
          </a:xfrm>
          <a:prstGeom prst="rect">
            <a:avLst/>
          </a:prstGeom>
        </p:spPr>
      </p:pic>
      <p:pic>
        <p:nvPicPr>
          <p:cNvPr id="66" name="Picture 65" descr="A logo with text on it&#10;&#10;Description automatically generated">
            <a:extLst>
              <a:ext uri="{FF2B5EF4-FFF2-40B4-BE49-F238E27FC236}">
                <a16:creationId xmlns:a16="http://schemas.microsoft.com/office/drawing/2014/main" id="{DA964847-A259-10A6-DC1D-4A013108B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31" y="6337815"/>
            <a:ext cx="992572" cy="383795"/>
          </a:xfrm>
          <a:prstGeom prst="rect">
            <a:avLst/>
          </a:prstGeom>
        </p:spPr>
      </p:pic>
      <p:cxnSp>
        <p:nvCxnSpPr>
          <p:cNvPr id="67" name="Straight Arrow Connector 32">
            <a:extLst>
              <a:ext uri="{FF2B5EF4-FFF2-40B4-BE49-F238E27FC236}">
                <a16:creationId xmlns:a16="http://schemas.microsoft.com/office/drawing/2014/main" id="{F6494F1F-A08D-D9DC-14CA-A2DE0796021E}"/>
              </a:ext>
            </a:extLst>
          </p:cNvPr>
          <p:cNvCxnSpPr>
            <a:cxnSpLocks/>
            <a:stCxn id="89" idx="0"/>
            <a:endCxn id="6" idx="2"/>
          </p:cNvCxnSpPr>
          <p:nvPr/>
        </p:nvCxnSpPr>
        <p:spPr>
          <a:xfrm rot="16200000" flipV="1">
            <a:off x="5007859" y="1264891"/>
            <a:ext cx="1790845" cy="2708298"/>
          </a:xfrm>
          <a:prstGeom prst="bentConnector3">
            <a:avLst>
              <a:gd name="adj1" fmla="val 8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4C5C414-4208-8305-F78A-BA8F01C09651}"/>
              </a:ext>
            </a:extLst>
          </p:cNvPr>
          <p:cNvGrpSpPr/>
          <p:nvPr/>
        </p:nvGrpSpPr>
        <p:grpSpPr>
          <a:xfrm>
            <a:off x="3718136" y="3758213"/>
            <a:ext cx="1193594" cy="416562"/>
            <a:chOff x="5771647" y="3383758"/>
            <a:chExt cx="1193594" cy="416562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56D8285F-D614-1214-0168-F5267D56FDD5}"/>
                </a:ext>
              </a:extLst>
            </p:cNvPr>
            <p:cNvSpPr/>
            <p:nvPr/>
          </p:nvSpPr>
          <p:spPr>
            <a:xfrm>
              <a:off x="5771647" y="3456003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Transformation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C8067EB5-A56B-A30A-E815-B7C75C8DE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773863" y="3383758"/>
              <a:ext cx="191378" cy="175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D34672-F0D6-47B9-A4C2-E67C934E49D9}"/>
              </a:ext>
            </a:extLst>
          </p:cNvPr>
          <p:cNvGrpSpPr/>
          <p:nvPr/>
        </p:nvGrpSpPr>
        <p:grpSpPr>
          <a:xfrm>
            <a:off x="5845044" y="5121615"/>
            <a:ext cx="1229144" cy="412184"/>
            <a:chOff x="5432239" y="3303289"/>
            <a:chExt cx="1229144" cy="41218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C481BC4-1F51-0A31-9CDC-CDE0E0C7F716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Scheduling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C2146682-3929-0DB0-C1CB-234ED35E0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80" name="Straight Arrow Connector 32">
            <a:extLst>
              <a:ext uri="{FF2B5EF4-FFF2-40B4-BE49-F238E27FC236}">
                <a16:creationId xmlns:a16="http://schemas.microsoft.com/office/drawing/2014/main" id="{ED32EDC7-F3D6-5DB5-9453-18B01000453F}"/>
              </a:ext>
            </a:extLst>
          </p:cNvPr>
          <p:cNvCxnSpPr>
            <a:cxnSpLocks/>
            <a:stCxn id="21" idx="3"/>
            <a:endCxn id="70" idx="1"/>
          </p:cNvCxnSpPr>
          <p:nvPr/>
        </p:nvCxnSpPr>
        <p:spPr>
          <a:xfrm>
            <a:off x="3122486" y="4002274"/>
            <a:ext cx="595650" cy="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32">
            <a:extLst>
              <a:ext uri="{FF2B5EF4-FFF2-40B4-BE49-F238E27FC236}">
                <a16:creationId xmlns:a16="http://schemas.microsoft.com/office/drawing/2014/main" id="{0B654EF3-FDA6-B828-FBF2-211FD114162E}"/>
              </a:ext>
            </a:extLst>
          </p:cNvPr>
          <p:cNvCxnSpPr>
            <a:cxnSpLocks/>
            <a:stCxn id="70" idx="3"/>
            <a:endCxn id="22" idx="1"/>
          </p:cNvCxnSpPr>
          <p:nvPr/>
        </p:nvCxnSpPr>
        <p:spPr>
          <a:xfrm flipV="1">
            <a:off x="4876007" y="3998698"/>
            <a:ext cx="330245" cy="3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D30198E-D479-D043-4F79-14FB56896E1A}"/>
              </a:ext>
            </a:extLst>
          </p:cNvPr>
          <p:cNvGrpSpPr/>
          <p:nvPr/>
        </p:nvGrpSpPr>
        <p:grpSpPr>
          <a:xfrm>
            <a:off x="5011469" y="3541498"/>
            <a:ext cx="1079550" cy="1143000"/>
            <a:chOff x="7173057" y="3648995"/>
            <a:chExt cx="1079550" cy="1143000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9F231A65-A3D6-2DC8-E6AE-823B24C59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5305" r="16348"/>
            <a:stretch/>
          </p:blipFill>
          <p:spPr>
            <a:xfrm>
              <a:off x="7367840" y="3648995"/>
              <a:ext cx="624972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FDFEF86-28FF-F8D8-D6AD-8F9726D97BFD}"/>
                </a:ext>
              </a:extLst>
            </p:cNvPr>
            <p:cNvSpPr txBox="1"/>
            <p:nvPr/>
          </p:nvSpPr>
          <p:spPr>
            <a:xfrm>
              <a:off x="7173057" y="4422663"/>
              <a:ext cx="107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Silver</a:t>
              </a:r>
              <a:r>
                <a:rPr lang="en-US" sz="900" dirty="0">
                  <a:latin typeface="Ember"/>
                </a:rPr>
                <a:t>: Transformed Data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52485A1-A43A-853C-8049-3D1E68750FF1}"/>
              </a:ext>
            </a:extLst>
          </p:cNvPr>
          <p:cNvGrpSpPr/>
          <p:nvPr/>
        </p:nvGrpSpPr>
        <p:grpSpPr>
          <a:xfrm>
            <a:off x="6766304" y="3514462"/>
            <a:ext cx="1010101" cy="1170035"/>
            <a:chOff x="9267604" y="3720979"/>
            <a:chExt cx="1010101" cy="1170035"/>
          </a:xfrm>
        </p:grpSpPr>
        <p:pic>
          <p:nvPicPr>
            <p:cNvPr id="89" name="Graphic 88" descr="Database with solid fill">
              <a:extLst>
                <a:ext uri="{FF2B5EF4-FFF2-40B4-BE49-F238E27FC236}">
                  <a16:creationId xmlns:a16="http://schemas.microsoft.com/office/drawing/2014/main" id="{2584CA22-B990-E76E-1485-21670C23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8253" r="17816"/>
            <a:stretch/>
          </p:blipFill>
          <p:spPr>
            <a:xfrm>
              <a:off x="9466433" y="3720979"/>
              <a:ext cx="584593" cy="91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433F9B4-919F-25DA-D03F-1F59D79062AF}"/>
                </a:ext>
              </a:extLst>
            </p:cNvPr>
            <p:cNvSpPr txBox="1"/>
            <p:nvPr/>
          </p:nvSpPr>
          <p:spPr>
            <a:xfrm>
              <a:off x="9267604" y="4521682"/>
              <a:ext cx="10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Gold</a:t>
              </a:r>
              <a:r>
                <a:rPr lang="en-US" sz="900" dirty="0">
                  <a:latin typeface="Ember"/>
                </a:rPr>
                <a:t>: Shift Allocation Data</a:t>
              </a:r>
            </a:p>
          </p:txBody>
        </p:sp>
      </p:grpSp>
      <p:cxnSp>
        <p:nvCxnSpPr>
          <p:cNvPr id="96" name="Straight Arrow Connector 32">
            <a:extLst>
              <a:ext uri="{FF2B5EF4-FFF2-40B4-BE49-F238E27FC236}">
                <a16:creationId xmlns:a16="http://schemas.microsoft.com/office/drawing/2014/main" id="{B52646BC-28C6-3FBD-4EFD-86B942CBF452}"/>
              </a:ext>
            </a:extLst>
          </p:cNvPr>
          <p:cNvCxnSpPr>
            <a:cxnSpLocks/>
            <a:stCxn id="94" idx="2"/>
            <a:endCxn id="78" idx="1"/>
          </p:cNvCxnSpPr>
          <p:nvPr/>
        </p:nvCxnSpPr>
        <p:spPr>
          <a:xfrm rot="16200000" flipH="1">
            <a:off x="5359573" y="4876169"/>
            <a:ext cx="677143" cy="293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2">
            <a:extLst>
              <a:ext uri="{FF2B5EF4-FFF2-40B4-BE49-F238E27FC236}">
                <a16:creationId xmlns:a16="http://schemas.microsoft.com/office/drawing/2014/main" id="{CDD1F6B7-99BC-6885-A0A5-30B9F7EC2EB3}"/>
              </a:ext>
            </a:extLst>
          </p:cNvPr>
          <p:cNvCxnSpPr>
            <a:cxnSpLocks/>
            <a:stCxn id="78" idx="3"/>
            <a:endCxn id="95" idx="2"/>
          </p:cNvCxnSpPr>
          <p:nvPr/>
        </p:nvCxnSpPr>
        <p:spPr>
          <a:xfrm flipV="1">
            <a:off x="7002915" y="4684497"/>
            <a:ext cx="268440" cy="677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1918A18-49D6-BACC-FA1D-29CA4C20BE22}"/>
              </a:ext>
            </a:extLst>
          </p:cNvPr>
          <p:cNvGrpSpPr/>
          <p:nvPr/>
        </p:nvGrpSpPr>
        <p:grpSpPr>
          <a:xfrm>
            <a:off x="363676" y="3514462"/>
            <a:ext cx="1554137" cy="1197050"/>
            <a:chOff x="1276765" y="3619483"/>
            <a:chExt cx="1554137" cy="1197050"/>
          </a:xfrm>
        </p:grpSpPr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94D1C857-B0C4-BC50-03C7-D1FB6F609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96634" y="3619483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A8961C3-AC9A-E84D-17DE-CB04FADCD862}"/>
                </a:ext>
              </a:extLst>
            </p:cNvPr>
            <p:cNvSpPr txBox="1"/>
            <p:nvPr/>
          </p:nvSpPr>
          <p:spPr>
            <a:xfrm>
              <a:off x="1276765" y="4447201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Historical and Future Requirements Raw Data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EA24ABF-0603-BC03-BA4D-83D639DE2ED2}"/>
              </a:ext>
            </a:extLst>
          </p:cNvPr>
          <p:cNvGrpSpPr/>
          <p:nvPr/>
        </p:nvGrpSpPr>
        <p:grpSpPr>
          <a:xfrm>
            <a:off x="2011254" y="3545074"/>
            <a:ext cx="1554137" cy="1176348"/>
            <a:chOff x="2993282" y="3579614"/>
            <a:chExt cx="1554137" cy="1176348"/>
          </a:xfrm>
        </p:grpSpPr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B1F3F3CB-6632-652F-49FF-FCD6A2AF5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6973" r="16423"/>
            <a:stretch/>
          </p:blipFill>
          <p:spPr>
            <a:xfrm>
              <a:off x="3495491" y="3579614"/>
              <a:ext cx="609023" cy="9144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ED58F1F-33DF-8DB2-4011-4B54F9271336}"/>
                </a:ext>
              </a:extLst>
            </p:cNvPr>
            <p:cNvSpPr txBox="1"/>
            <p:nvPr/>
          </p:nvSpPr>
          <p:spPr>
            <a:xfrm>
              <a:off x="2993282" y="4386630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Today’s Requirements Raw Data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79B447F6-F1B7-6DE7-2BBF-C26412C208F1}"/>
              </a:ext>
            </a:extLst>
          </p:cNvPr>
          <p:cNvSpPr txBox="1"/>
          <p:nvPr/>
        </p:nvSpPr>
        <p:spPr>
          <a:xfrm>
            <a:off x="1248346" y="6033326"/>
            <a:ext cx="1283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Everyday 8AM</a:t>
            </a:r>
          </a:p>
        </p:txBody>
      </p:sp>
      <p:pic>
        <p:nvPicPr>
          <p:cNvPr id="137" name="Picture 136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FD19FE98-2EC2-7465-BEA0-375D880B22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1" y="3365668"/>
            <a:ext cx="859432" cy="358812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92FCAF2-E706-0C41-D4A2-E04E2745FA03}"/>
              </a:ext>
            </a:extLst>
          </p:cNvPr>
          <p:cNvGrpSpPr/>
          <p:nvPr/>
        </p:nvGrpSpPr>
        <p:grpSpPr>
          <a:xfrm>
            <a:off x="8136129" y="3812566"/>
            <a:ext cx="1229144" cy="412184"/>
            <a:chOff x="5432239" y="3303289"/>
            <a:chExt cx="1229144" cy="412184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4A02C7C5-8A07-F276-253B-604BEC799F44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Email Content Generation</a:t>
              </a: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C06C4332-9B02-F2C1-972C-37530D072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152" name="Straight Arrow Connector 32">
            <a:extLst>
              <a:ext uri="{FF2B5EF4-FFF2-40B4-BE49-F238E27FC236}">
                <a16:creationId xmlns:a16="http://schemas.microsoft.com/office/drawing/2014/main" id="{42FF3184-F94E-2726-647A-00E3D00B9F7A}"/>
              </a:ext>
            </a:extLst>
          </p:cNvPr>
          <p:cNvCxnSpPr>
            <a:cxnSpLocks/>
            <a:stCxn id="89" idx="3"/>
            <a:endCxn id="150" idx="1"/>
          </p:cNvCxnSpPr>
          <p:nvPr/>
        </p:nvCxnSpPr>
        <p:spPr>
          <a:xfrm>
            <a:off x="7549726" y="3971662"/>
            <a:ext cx="586403" cy="80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742D8FD-B884-AC17-5B34-A8110DD101F6}"/>
              </a:ext>
            </a:extLst>
          </p:cNvPr>
          <p:cNvGrpSpPr/>
          <p:nvPr/>
        </p:nvGrpSpPr>
        <p:grpSpPr>
          <a:xfrm>
            <a:off x="9944360" y="3794142"/>
            <a:ext cx="1372211" cy="834391"/>
            <a:chOff x="8994719" y="3344120"/>
            <a:chExt cx="1096734" cy="663090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73EDCF4-F227-7549-6CDD-43BF902BAFEA}"/>
                </a:ext>
              </a:extLst>
            </p:cNvPr>
            <p:cNvSpPr txBox="1"/>
            <p:nvPr/>
          </p:nvSpPr>
          <p:spPr>
            <a:xfrm>
              <a:off x="8994719" y="3768930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Schedule Email Info</a:t>
              </a:r>
            </a:p>
          </p:txBody>
        </p:sp>
        <p:pic>
          <p:nvPicPr>
            <p:cNvPr id="163" name="Picture 162" descr="A blue and black logo&#10;&#10;Description automatically generated">
              <a:extLst>
                <a:ext uri="{FF2B5EF4-FFF2-40B4-BE49-F238E27FC236}">
                  <a16:creationId xmlns:a16="http://schemas.microsoft.com/office/drawing/2014/main" id="{71E305D7-0D1A-8993-06C0-9CDE941EA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56" t="19661" r="2172" b="20444"/>
            <a:stretch/>
          </p:blipFill>
          <p:spPr>
            <a:xfrm>
              <a:off x="9043040" y="3344120"/>
              <a:ext cx="983720" cy="416666"/>
            </a:xfrm>
            <a:prstGeom prst="rect">
              <a:avLst/>
            </a:prstGeom>
          </p:spPr>
        </p:pic>
      </p:grpSp>
      <p:cxnSp>
        <p:nvCxnSpPr>
          <p:cNvPr id="165" name="Straight Arrow Connector 32">
            <a:extLst>
              <a:ext uri="{FF2B5EF4-FFF2-40B4-BE49-F238E27FC236}">
                <a16:creationId xmlns:a16="http://schemas.microsoft.com/office/drawing/2014/main" id="{8FA75B04-D231-F560-EEAD-B8479CB9A954}"/>
              </a:ext>
            </a:extLst>
          </p:cNvPr>
          <p:cNvCxnSpPr>
            <a:cxnSpLocks/>
            <a:stCxn id="150" idx="3"/>
            <a:endCxn id="163" idx="1"/>
          </p:cNvCxnSpPr>
          <p:nvPr/>
        </p:nvCxnSpPr>
        <p:spPr>
          <a:xfrm>
            <a:off x="9294000" y="4052592"/>
            <a:ext cx="710818" cy="3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032CD56D-8B72-7D44-396E-CCD0746B0E03}"/>
              </a:ext>
            </a:extLst>
          </p:cNvPr>
          <p:cNvSpPr txBox="1"/>
          <p:nvPr/>
        </p:nvSpPr>
        <p:spPr>
          <a:xfrm>
            <a:off x="9365273" y="3832775"/>
            <a:ext cx="4679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JSON Data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C0E7654-5B1A-96C7-BF8B-F8D830A2FFF1}"/>
              </a:ext>
            </a:extLst>
          </p:cNvPr>
          <p:cNvGrpSpPr/>
          <p:nvPr/>
        </p:nvGrpSpPr>
        <p:grpSpPr>
          <a:xfrm>
            <a:off x="9924100" y="2226140"/>
            <a:ext cx="1389744" cy="836597"/>
            <a:chOff x="8964151" y="2112880"/>
            <a:chExt cx="1157871" cy="708579"/>
          </a:xfrm>
        </p:grpSpPr>
        <p:pic>
          <p:nvPicPr>
            <p:cNvPr id="176" name="Picture 175" descr="A logo of a company&#10;&#10;Description automatically generated">
              <a:extLst>
                <a:ext uri="{FF2B5EF4-FFF2-40B4-BE49-F238E27FC236}">
                  <a16:creationId xmlns:a16="http://schemas.microsoft.com/office/drawing/2014/main" id="{B3436241-B603-61C0-AD20-9EDC21B0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9" t="17490" r="7949" b="22782"/>
            <a:stretch/>
          </p:blipFill>
          <p:spPr>
            <a:xfrm>
              <a:off x="8964151" y="2112880"/>
              <a:ext cx="1157871" cy="499357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FE6DB2C8-0F3F-4495-B16E-CD1FD9696216}"/>
                </a:ext>
              </a:extLst>
            </p:cNvPr>
            <p:cNvSpPr txBox="1"/>
            <p:nvPr/>
          </p:nvSpPr>
          <p:spPr>
            <a:xfrm>
              <a:off x="8994719" y="2583179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Message Queue</a:t>
              </a:r>
            </a:p>
          </p:txBody>
        </p:sp>
      </p:grpSp>
      <p:cxnSp>
        <p:nvCxnSpPr>
          <p:cNvPr id="192" name="Straight Arrow Connector 32">
            <a:extLst>
              <a:ext uri="{FF2B5EF4-FFF2-40B4-BE49-F238E27FC236}">
                <a16:creationId xmlns:a16="http://schemas.microsoft.com/office/drawing/2014/main" id="{8E012DEA-8268-4E8F-14F4-04EB7F37CFE9}"/>
              </a:ext>
            </a:extLst>
          </p:cNvPr>
          <p:cNvCxnSpPr>
            <a:cxnSpLocks/>
            <a:stCxn id="163" idx="0"/>
            <a:endCxn id="183" idx="2"/>
          </p:cNvCxnSpPr>
          <p:nvPr/>
        </p:nvCxnSpPr>
        <p:spPr>
          <a:xfrm rot="16200000" flipV="1">
            <a:off x="10253895" y="3427814"/>
            <a:ext cx="731405" cy="1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32">
            <a:extLst>
              <a:ext uri="{FF2B5EF4-FFF2-40B4-BE49-F238E27FC236}">
                <a16:creationId xmlns:a16="http://schemas.microsoft.com/office/drawing/2014/main" id="{C650C50A-EA06-4F23-9FAC-9D783CABE31F}"/>
              </a:ext>
            </a:extLst>
          </p:cNvPr>
          <p:cNvCxnSpPr>
            <a:cxnSpLocks/>
            <a:stCxn id="176" idx="1"/>
            <a:endCxn id="190" idx="3"/>
          </p:cNvCxnSpPr>
          <p:nvPr/>
        </p:nvCxnSpPr>
        <p:spPr>
          <a:xfrm rot="10800000" flipV="1">
            <a:off x="8961484" y="2520927"/>
            <a:ext cx="962617" cy="1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8B3481E-0D08-6141-622F-75F349219A9F}"/>
              </a:ext>
            </a:extLst>
          </p:cNvPr>
          <p:cNvGrpSpPr/>
          <p:nvPr/>
        </p:nvGrpSpPr>
        <p:grpSpPr>
          <a:xfrm>
            <a:off x="7935468" y="-190500"/>
            <a:ext cx="1302212" cy="1233856"/>
            <a:chOff x="6339588" y="87833"/>
            <a:chExt cx="1046486" cy="1054820"/>
          </a:xfrm>
        </p:grpSpPr>
        <p:pic>
          <p:nvPicPr>
            <p:cNvPr id="214" name="Graphic 213" descr="Users with solid fill">
              <a:extLst>
                <a:ext uri="{FF2B5EF4-FFF2-40B4-BE49-F238E27FC236}">
                  <a16:creationId xmlns:a16="http://schemas.microsoft.com/office/drawing/2014/main" id="{809FBD71-C9A0-B012-15FA-014D668AA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39588" y="87833"/>
              <a:ext cx="1046486" cy="1046486"/>
            </a:xfrm>
            <a:prstGeom prst="rect">
              <a:avLst/>
            </a:prstGeom>
          </p:spPr>
        </p:pic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182C78CF-DEBD-641B-E8CD-5586095D3194}"/>
                </a:ext>
              </a:extLst>
            </p:cNvPr>
            <p:cNvSpPr txBox="1"/>
            <p:nvPr/>
          </p:nvSpPr>
          <p:spPr>
            <a:xfrm>
              <a:off x="6481831" y="911821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Employees</a:t>
              </a:r>
            </a:p>
          </p:txBody>
        </p:sp>
      </p:grpSp>
      <p:cxnSp>
        <p:nvCxnSpPr>
          <p:cNvPr id="222" name="Straight Arrow Connector 32">
            <a:extLst>
              <a:ext uri="{FF2B5EF4-FFF2-40B4-BE49-F238E27FC236}">
                <a16:creationId xmlns:a16="http://schemas.microsoft.com/office/drawing/2014/main" id="{5A954D64-9CC3-3972-B081-E61D2271FE7B}"/>
              </a:ext>
            </a:extLst>
          </p:cNvPr>
          <p:cNvCxnSpPr>
            <a:cxnSpLocks/>
            <a:stCxn id="28" idx="0"/>
            <a:endCxn id="215" idx="2"/>
          </p:cNvCxnSpPr>
          <p:nvPr/>
        </p:nvCxnSpPr>
        <p:spPr>
          <a:xfrm rot="16200000" flipV="1">
            <a:off x="8009091" y="1620840"/>
            <a:ext cx="1157869" cy="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0F5DCFD-0FFF-DA47-F356-8A104658CE27}"/>
              </a:ext>
            </a:extLst>
          </p:cNvPr>
          <p:cNvSpPr/>
          <p:nvPr/>
        </p:nvSpPr>
        <p:spPr>
          <a:xfrm>
            <a:off x="8072995" y="2118946"/>
            <a:ext cx="1612901" cy="66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3CCC340-E049-9306-7D40-3D691D49D969}"/>
              </a:ext>
            </a:extLst>
          </p:cNvPr>
          <p:cNvSpPr/>
          <p:nvPr/>
        </p:nvSpPr>
        <p:spPr>
          <a:xfrm rot="16200000">
            <a:off x="7359048" y="2023032"/>
            <a:ext cx="555335" cy="7448452"/>
          </a:xfrm>
          <a:prstGeom prst="leftBrace">
            <a:avLst>
              <a:gd name="adj1" fmla="val 21727"/>
              <a:gd name="adj2" fmla="val 50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5213E79-CF43-8409-0766-1B463493538C}"/>
              </a:ext>
            </a:extLst>
          </p:cNvPr>
          <p:cNvGrpSpPr/>
          <p:nvPr/>
        </p:nvGrpSpPr>
        <p:grpSpPr>
          <a:xfrm>
            <a:off x="8115399" y="2183722"/>
            <a:ext cx="948152" cy="1136781"/>
            <a:chOff x="7867031" y="2126813"/>
            <a:chExt cx="948152" cy="11367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8BA9AA4-0B02-36F1-37F7-5A73B37B3995}"/>
                </a:ext>
              </a:extLst>
            </p:cNvPr>
            <p:cNvGrpSpPr/>
            <p:nvPr/>
          </p:nvGrpSpPr>
          <p:grpSpPr>
            <a:xfrm>
              <a:off x="7880682" y="2126813"/>
              <a:ext cx="862662" cy="1070491"/>
              <a:chOff x="8020064" y="2200723"/>
              <a:chExt cx="862662" cy="1070491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C611B9D6-0C05-9581-DBCA-8D2F4C734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064" y="2200723"/>
                <a:ext cx="832433" cy="67809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0AEDD18D-2A49-AF61-5CB3-B41BD934B874}"/>
                  </a:ext>
                </a:extLst>
              </p:cNvPr>
              <p:cNvSpPr txBox="1"/>
              <p:nvPr/>
            </p:nvSpPr>
            <p:spPr>
              <a:xfrm>
                <a:off x="8029934" y="2771076"/>
                <a:ext cx="852792" cy="500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1005840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amazon</a:t>
                </a:r>
                <a:b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</a:br>
                <a:r>
                  <a:rPr lang="en-US" sz="1050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SES</a:t>
                </a:r>
                <a:endParaRPr lang="en-US" sz="1400" dirty="0">
                  <a:latin typeface="Ember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B951595-594A-1A7E-85FD-F414607A8D78}"/>
                </a:ext>
              </a:extLst>
            </p:cNvPr>
            <p:cNvSpPr/>
            <p:nvPr/>
          </p:nvSpPr>
          <p:spPr>
            <a:xfrm>
              <a:off x="7867031" y="2144316"/>
              <a:ext cx="948152" cy="1119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591746-D155-A32A-7087-A0AC2FF92EA4}"/>
              </a:ext>
            </a:extLst>
          </p:cNvPr>
          <p:cNvSpPr txBox="1"/>
          <p:nvPr/>
        </p:nvSpPr>
        <p:spPr>
          <a:xfrm>
            <a:off x="10047647" y="3307117"/>
            <a:ext cx="12661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Data In Batches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43AA44-B6EC-05B9-D280-7531170B3D6A}"/>
              </a:ext>
            </a:extLst>
          </p:cNvPr>
          <p:cNvSpPr txBox="1"/>
          <p:nvPr/>
        </p:nvSpPr>
        <p:spPr>
          <a:xfrm>
            <a:off x="6603887" y="6038768"/>
            <a:ext cx="1557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Workflow Orchestration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B70F677-DEB4-B4B3-9B0E-F3124A8EDBC2}"/>
              </a:ext>
            </a:extLst>
          </p:cNvPr>
          <p:cNvGrpSpPr/>
          <p:nvPr/>
        </p:nvGrpSpPr>
        <p:grpSpPr>
          <a:xfrm>
            <a:off x="7523605" y="6315261"/>
            <a:ext cx="1154320" cy="438943"/>
            <a:chOff x="8472727" y="1899892"/>
            <a:chExt cx="3088984" cy="145741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16B4E4C5-8A4B-8AA5-0ED9-38F09CDDA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72727" y="1899892"/>
              <a:ext cx="1241131" cy="140590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B35C2F1-5C44-2684-C9C9-509D53BB5AB4}"/>
                </a:ext>
              </a:extLst>
            </p:cNvPr>
            <p:cNvSpPr txBox="1"/>
            <p:nvPr/>
          </p:nvSpPr>
          <p:spPr>
            <a:xfrm>
              <a:off x="9713860" y="2156569"/>
              <a:ext cx="1847851" cy="12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7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CloudWatch</a:t>
              </a:r>
              <a:endParaRPr lang="en-US" sz="1000" dirty="0">
                <a:latin typeface="Ember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566BE2-BAC3-32D0-9C2F-50FF3B997E6D}"/>
              </a:ext>
            </a:extLst>
          </p:cNvPr>
          <p:cNvSpPr/>
          <p:nvPr/>
        </p:nvSpPr>
        <p:spPr>
          <a:xfrm>
            <a:off x="8063061" y="1956878"/>
            <a:ext cx="3297879" cy="296943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11BB73-393D-BFA6-1846-D70EDB4B480E}"/>
              </a:ext>
            </a:extLst>
          </p:cNvPr>
          <p:cNvSpPr txBox="1"/>
          <p:nvPr/>
        </p:nvSpPr>
        <p:spPr>
          <a:xfrm>
            <a:off x="7903747" y="5979300"/>
            <a:ext cx="12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When today’s raw data is available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FF657E-1783-A34C-37BB-7EB568231C2E}"/>
              </a:ext>
            </a:extLst>
          </p:cNvPr>
          <p:cNvSpPr txBox="1"/>
          <p:nvPr/>
        </p:nvSpPr>
        <p:spPr>
          <a:xfrm>
            <a:off x="8184316" y="1432422"/>
            <a:ext cx="7620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Email</a:t>
            </a:r>
          </a:p>
        </p:txBody>
      </p:sp>
      <p:pic>
        <p:nvPicPr>
          <p:cNvPr id="49" name="Graphic 48" descr="Warning with solid fill">
            <a:extLst>
              <a:ext uri="{FF2B5EF4-FFF2-40B4-BE49-F238E27FC236}">
                <a16:creationId xmlns:a16="http://schemas.microsoft.com/office/drawing/2014/main" id="{E597260D-234A-C977-8576-0D8D2DF5AA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76864" y="6061966"/>
            <a:ext cx="637767" cy="637767"/>
          </a:xfrm>
          <a:prstGeom prst="rect">
            <a:avLst/>
          </a:prstGeom>
        </p:spPr>
      </p:pic>
      <p:cxnSp>
        <p:nvCxnSpPr>
          <p:cNvPr id="52" name="Straight Arrow Connector 32">
            <a:extLst>
              <a:ext uri="{FF2B5EF4-FFF2-40B4-BE49-F238E27FC236}">
                <a16:creationId xmlns:a16="http://schemas.microsoft.com/office/drawing/2014/main" id="{B81ED380-284D-A74B-F18F-593FB62B8605}"/>
              </a:ext>
            </a:extLst>
          </p:cNvPr>
          <p:cNvCxnSpPr>
            <a:cxnSpLocks/>
            <a:stCxn id="70" idx="2"/>
            <a:endCxn id="49" idx="0"/>
          </p:cNvCxnSpPr>
          <p:nvPr/>
        </p:nvCxnSpPr>
        <p:spPr>
          <a:xfrm rot="5400000">
            <a:off x="3352815" y="5117708"/>
            <a:ext cx="1887191" cy="1324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D3B3A65-7496-E5D1-69E4-420CF9A812B8}"/>
              </a:ext>
            </a:extLst>
          </p:cNvPr>
          <p:cNvSpPr txBox="1"/>
          <p:nvPr/>
        </p:nvSpPr>
        <p:spPr>
          <a:xfrm>
            <a:off x="3827623" y="4561101"/>
            <a:ext cx="9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Employee Shortage</a:t>
            </a:r>
          </a:p>
        </p:txBody>
      </p:sp>
      <p:cxnSp>
        <p:nvCxnSpPr>
          <p:cNvPr id="59" name="Straight Arrow Connector 32">
            <a:extLst>
              <a:ext uri="{FF2B5EF4-FFF2-40B4-BE49-F238E27FC236}">
                <a16:creationId xmlns:a16="http://schemas.microsoft.com/office/drawing/2014/main" id="{45EA33A4-8D8E-A7DB-8822-FED6E982B143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2220652" y="5414540"/>
            <a:ext cx="1756212" cy="966310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8426D8C-1B30-5942-0239-FD42C2D2150F}"/>
              </a:ext>
            </a:extLst>
          </p:cNvPr>
          <p:cNvSpPr txBox="1"/>
          <p:nvPr/>
        </p:nvSpPr>
        <p:spPr>
          <a:xfrm>
            <a:off x="2620349" y="5713029"/>
            <a:ext cx="9103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Missing </a:t>
            </a:r>
            <a:br>
              <a:rPr lang="en-US" sz="900" dirty="0">
                <a:latin typeface="Ember"/>
              </a:rPr>
            </a:br>
            <a:r>
              <a:rPr lang="en-US" sz="900" dirty="0">
                <a:latin typeface="Ember"/>
              </a:rPr>
              <a:t>Today’s Data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CEE3ED9-8179-2518-26B6-8DBD303B15D9}"/>
              </a:ext>
            </a:extLst>
          </p:cNvPr>
          <p:cNvGrpSpPr/>
          <p:nvPr/>
        </p:nvGrpSpPr>
        <p:grpSpPr>
          <a:xfrm>
            <a:off x="3678154" y="1677350"/>
            <a:ext cx="4190722" cy="3978244"/>
            <a:chOff x="3678154" y="1677350"/>
            <a:chExt cx="4190722" cy="397824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BEFE49-857A-157B-3AE0-0E23FFD22AC8}"/>
                </a:ext>
              </a:extLst>
            </p:cNvPr>
            <p:cNvGrpSpPr/>
            <p:nvPr/>
          </p:nvGrpSpPr>
          <p:grpSpPr>
            <a:xfrm>
              <a:off x="3678154" y="1677350"/>
              <a:ext cx="4190722" cy="3978244"/>
              <a:chOff x="3653704" y="1709100"/>
              <a:chExt cx="4202947" cy="50859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9122CC-EEF1-8DC7-1BFC-4A6BF7F78AAD}"/>
                  </a:ext>
                </a:extLst>
              </p:cNvPr>
              <p:cNvSpPr/>
              <p:nvPr/>
            </p:nvSpPr>
            <p:spPr>
              <a:xfrm>
                <a:off x="3653704" y="3126936"/>
                <a:ext cx="4202947" cy="36680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F2F1F28-94AB-25CC-5D8E-4B022F1D76D5}"/>
                  </a:ext>
                </a:extLst>
              </p:cNvPr>
              <p:cNvSpPr/>
              <p:nvPr/>
            </p:nvSpPr>
            <p:spPr>
              <a:xfrm>
                <a:off x="6031337" y="1709100"/>
                <a:ext cx="1823940" cy="14128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501337C-E9FD-2FF6-9370-BCAAB4266EF8}"/>
                  </a:ext>
                </a:extLst>
              </p:cNvPr>
              <p:cNvSpPr/>
              <p:nvPr/>
            </p:nvSpPr>
            <p:spPr>
              <a:xfrm>
                <a:off x="6045102" y="2754076"/>
                <a:ext cx="1796921" cy="16546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9C37990-50C9-6DAE-D00D-EC67FBF413DE}"/>
                </a:ext>
              </a:extLst>
            </p:cNvPr>
            <p:cNvSpPr txBox="1"/>
            <p:nvPr/>
          </p:nvSpPr>
          <p:spPr>
            <a:xfrm>
              <a:off x="4135421" y="3718208"/>
              <a:ext cx="351200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Ember"/>
                </a:rPr>
                <a:t>Part 2: Processing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9CB604D-CCB5-BB41-98AF-A3C8EBA13685}"/>
              </a:ext>
            </a:extLst>
          </p:cNvPr>
          <p:cNvGrpSpPr/>
          <p:nvPr/>
        </p:nvGrpSpPr>
        <p:grpSpPr>
          <a:xfrm>
            <a:off x="8007767" y="17178"/>
            <a:ext cx="3758783" cy="5062353"/>
            <a:chOff x="8007767" y="17178"/>
            <a:chExt cx="3758783" cy="506235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72CE17-C17C-B648-901A-D87F221C4495}"/>
                </a:ext>
              </a:extLst>
            </p:cNvPr>
            <p:cNvSpPr/>
            <p:nvPr/>
          </p:nvSpPr>
          <p:spPr>
            <a:xfrm>
              <a:off x="8007767" y="17178"/>
              <a:ext cx="3758783" cy="5062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A52913-7CA4-85B7-E847-A6DB8A447B7E}"/>
                </a:ext>
              </a:extLst>
            </p:cNvPr>
            <p:cNvSpPr txBox="1"/>
            <p:nvPr/>
          </p:nvSpPr>
          <p:spPr>
            <a:xfrm>
              <a:off x="8112470" y="2147332"/>
              <a:ext cx="351200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Ember"/>
                </a:rPr>
                <a:t>Part 3:Notification</a:t>
              </a:r>
            </a:p>
          </p:txBody>
        </p:sp>
      </p:grpSp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6CCC03E9-F343-388A-D3BF-EA83AC6D9EB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0009" r="15143" b="10478"/>
          <a:stretch/>
        </p:blipFill>
        <p:spPr>
          <a:xfrm>
            <a:off x="4577515" y="2198516"/>
            <a:ext cx="921261" cy="4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4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F85CF-40B3-B6CA-467C-F0296518F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C3C238F-B05F-22BB-A395-9EE5F5005712}"/>
              </a:ext>
            </a:extLst>
          </p:cNvPr>
          <p:cNvGrpSpPr/>
          <p:nvPr/>
        </p:nvGrpSpPr>
        <p:grpSpPr>
          <a:xfrm>
            <a:off x="2412356" y="974317"/>
            <a:ext cx="2882900" cy="1498600"/>
            <a:chOff x="4654550" y="1405881"/>
            <a:chExt cx="2882900" cy="1498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00D5421-E367-5C5E-43DF-321A4E548673}"/>
                </a:ext>
              </a:extLst>
            </p:cNvPr>
            <p:cNvSpPr/>
            <p:nvPr/>
          </p:nvSpPr>
          <p:spPr>
            <a:xfrm>
              <a:off x="4654550" y="1405881"/>
              <a:ext cx="2882900" cy="149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Ember"/>
                </a:rPr>
                <a:t>Web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C91B7B-3A72-F464-CF9D-ECC7E3B44D39}"/>
                </a:ext>
              </a:extLst>
            </p:cNvPr>
            <p:cNvSpPr/>
            <p:nvPr/>
          </p:nvSpPr>
          <p:spPr>
            <a:xfrm>
              <a:off x="4808538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Upload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Requirements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EB8B5E1-38E8-87C9-7D8A-C32C94D94BBA}"/>
                </a:ext>
              </a:extLst>
            </p:cNvPr>
            <p:cNvSpPr/>
            <p:nvPr/>
          </p:nvSpPr>
          <p:spPr>
            <a:xfrm>
              <a:off x="6181726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Retrieve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Shift Allocation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4E47FE-C022-EDCC-296E-D89421F5CE6C}"/>
              </a:ext>
            </a:extLst>
          </p:cNvPr>
          <p:cNvGrpSpPr/>
          <p:nvPr/>
        </p:nvGrpSpPr>
        <p:grpSpPr>
          <a:xfrm>
            <a:off x="3482332" y="-81934"/>
            <a:ext cx="914400" cy="1029172"/>
            <a:chOff x="5448300" y="85725"/>
            <a:chExt cx="914400" cy="1029172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9761F095-BFFF-A138-E99C-AE18597B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0" y="85725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E892AB-E2D8-B895-0E04-E0CB5D1941D6}"/>
                </a:ext>
              </a:extLst>
            </p:cNvPr>
            <p:cNvSpPr txBox="1"/>
            <p:nvPr/>
          </p:nvSpPr>
          <p:spPr>
            <a:xfrm>
              <a:off x="5524500" y="884065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Manager</a:t>
              </a:r>
            </a:p>
          </p:txBody>
        </p:sp>
      </p:grp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E81957-DA98-E237-EB49-8A92AB0F5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8643" r="2858" b="32810"/>
          <a:stretch/>
        </p:blipFill>
        <p:spPr>
          <a:xfrm>
            <a:off x="3486104" y="1795862"/>
            <a:ext cx="711200" cy="29036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F8B72D-4D08-25C9-B3D3-00959BC6A981}"/>
              </a:ext>
            </a:extLst>
          </p:cNvPr>
          <p:cNvSpPr/>
          <p:nvPr/>
        </p:nvSpPr>
        <p:spPr>
          <a:xfrm>
            <a:off x="340281" y="3327648"/>
            <a:ext cx="3225109" cy="16546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0621721-9102-68E8-2E9C-69BDBF85E535}"/>
              </a:ext>
            </a:extLst>
          </p:cNvPr>
          <p:cNvGrpSpPr/>
          <p:nvPr/>
        </p:nvGrpSpPr>
        <p:grpSpPr>
          <a:xfrm>
            <a:off x="1487848" y="5082394"/>
            <a:ext cx="768527" cy="1049673"/>
            <a:chOff x="2235270" y="5350153"/>
            <a:chExt cx="768527" cy="1049673"/>
          </a:xfrm>
        </p:grpSpPr>
        <p:pic>
          <p:nvPicPr>
            <p:cNvPr id="30" name="Picture 29" descr="A white letter on an orange background&#10;&#10;Description automatically generated">
              <a:extLst>
                <a:ext uri="{FF2B5EF4-FFF2-40B4-BE49-F238E27FC236}">
                  <a16:creationId xmlns:a16="http://schemas.microsoft.com/office/drawing/2014/main" id="{05F30D77-CE78-1C7F-11C4-967F668A3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501" y="5350153"/>
              <a:ext cx="661573" cy="6642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3095360-FFB6-7BDD-C8A0-89A660047934}"/>
                </a:ext>
              </a:extLst>
            </p:cNvPr>
            <p:cNvSpPr txBox="1"/>
            <p:nvPr/>
          </p:nvSpPr>
          <p:spPr>
            <a:xfrm>
              <a:off x="2235270" y="5968939"/>
              <a:ext cx="7685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9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Lambda</a:t>
              </a:r>
              <a:endParaRPr lang="en-US" sz="1100" dirty="0">
                <a:latin typeface="Ember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A8296F-BC84-D313-F85A-B5DE707BDD21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262923" y="1601440"/>
            <a:ext cx="1790845" cy="2035199"/>
          </a:xfrm>
          <a:prstGeom prst="bentConnector3">
            <a:avLst>
              <a:gd name="adj1" fmla="val 14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017D6B71-9087-656C-44E1-2379EB27FA91}"/>
              </a:ext>
            </a:extLst>
          </p:cNvPr>
          <p:cNvCxnSpPr>
            <a:cxnSpLocks/>
            <a:stCxn id="122" idx="2"/>
            <a:endCxn id="30" idx="1"/>
          </p:cNvCxnSpPr>
          <p:nvPr/>
        </p:nvCxnSpPr>
        <p:spPr>
          <a:xfrm rot="16200000" flipH="1">
            <a:off x="998398" y="4853859"/>
            <a:ext cx="703028" cy="41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542F7FEF-EFAF-3779-B1C3-A7161159B39E}"/>
              </a:ext>
            </a:extLst>
          </p:cNvPr>
          <p:cNvCxnSpPr>
            <a:cxnSpLocks/>
            <a:stCxn id="30" idx="3"/>
            <a:endCxn id="129" idx="2"/>
          </p:cNvCxnSpPr>
          <p:nvPr/>
        </p:nvCxnSpPr>
        <p:spPr>
          <a:xfrm flipV="1">
            <a:off x="2220652" y="4721422"/>
            <a:ext cx="567671" cy="693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DDA0473-ED76-D9A3-8F8F-08898000C8EF}"/>
              </a:ext>
            </a:extLst>
          </p:cNvPr>
          <p:cNvSpPr txBox="1"/>
          <p:nvPr/>
        </p:nvSpPr>
        <p:spPr>
          <a:xfrm>
            <a:off x="831060" y="2831640"/>
            <a:ext cx="662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Raw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34F401A-5805-EF6B-1A1D-EF1ECD5CCAAB}"/>
              </a:ext>
            </a:extLst>
          </p:cNvPr>
          <p:cNvSpPr/>
          <p:nvPr/>
        </p:nvSpPr>
        <p:spPr>
          <a:xfrm>
            <a:off x="5049661" y="3300634"/>
            <a:ext cx="2681019" cy="165469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pic>
        <p:nvPicPr>
          <p:cNvPr id="57" name="Picture 56" descr="A blue and black logo&#10;&#10;Description automatically generated">
            <a:extLst>
              <a:ext uri="{FF2B5EF4-FFF2-40B4-BE49-F238E27FC236}">
                <a16:creationId xmlns:a16="http://schemas.microsoft.com/office/drawing/2014/main" id="{C917C6DA-748D-D284-E562-6C86623E7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b="28515"/>
          <a:stretch/>
        </p:blipFill>
        <p:spPr>
          <a:xfrm>
            <a:off x="5987815" y="3347319"/>
            <a:ext cx="914401" cy="388357"/>
          </a:xfrm>
          <a:prstGeom prst="rect">
            <a:avLst/>
          </a:prstGeom>
        </p:spPr>
      </p:pic>
      <p:pic>
        <p:nvPicPr>
          <p:cNvPr id="66" name="Picture 65" descr="A logo with text on it&#10;&#10;Description automatically generated">
            <a:extLst>
              <a:ext uri="{FF2B5EF4-FFF2-40B4-BE49-F238E27FC236}">
                <a16:creationId xmlns:a16="http://schemas.microsoft.com/office/drawing/2014/main" id="{91ADB0F1-D4BB-0EBF-01AD-4E06F6E0B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31" y="6337815"/>
            <a:ext cx="992572" cy="383795"/>
          </a:xfrm>
          <a:prstGeom prst="rect">
            <a:avLst/>
          </a:prstGeom>
        </p:spPr>
      </p:pic>
      <p:cxnSp>
        <p:nvCxnSpPr>
          <p:cNvPr id="67" name="Straight Arrow Connector 32">
            <a:extLst>
              <a:ext uri="{FF2B5EF4-FFF2-40B4-BE49-F238E27FC236}">
                <a16:creationId xmlns:a16="http://schemas.microsoft.com/office/drawing/2014/main" id="{00F5EF80-CE3B-9D0C-4931-0AED48E180A9}"/>
              </a:ext>
            </a:extLst>
          </p:cNvPr>
          <p:cNvCxnSpPr>
            <a:cxnSpLocks/>
            <a:stCxn id="89" idx="0"/>
            <a:endCxn id="6" idx="2"/>
          </p:cNvCxnSpPr>
          <p:nvPr/>
        </p:nvCxnSpPr>
        <p:spPr>
          <a:xfrm rot="16200000" flipV="1">
            <a:off x="5007859" y="1264891"/>
            <a:ext cx="1790845" cy="2708298"/>
          </a:xfrm>
          <a:prstGeom prst="bentConnector3">
            <a:avLst>
              <a:gd name="adj1" fmla="val 8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1C8B04C-B501-1796-57E5-300B74335B78}"/>
              </a:ext>
            </a:extLst>
          </p:cNvPr>
          <p:cNvGrpSpPr/>
          <p:nvPr/>
        </p:nvGrpSpPr>
        <p:grpSpPr>
          <a:xfrm>
            <a:off x="3718136" y="3758213"/>
            <a:ext cx="1193594" cy="416562"/>
            <a:chOff x="5771647" y="3383758"/>
            <a:chExt cx="1193594" cy="416562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13ACE33-E29B-86BD-6EFC-B03A02D4AEC4}"/>
                </a:ext>
              </a:extLst>
            </p:cNvPr>
            <p:cNvSpPr/>
            <p:nvPr/>
          </p:nvSpPr>
          <p:spPr>
            <a:xfrm>
              <a:off x="5771647" y="3456003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Transformation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F52BE57E-8E2B-7F89-99B1-F19F8686B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773863" y="3383758"/>
              <a:ext cx="191378" cy="175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D1C5BA-41C7-E878-0E6B-B5D6C2719B76}"/>
              </a:ext>
            </a:extLst>
          </p:cNvPr>
          <p:cNvGrpSpPr/>
          <p:nvPr/>
        </p:nvGrpSpPr>
        <p:grpSpPr>
          <a:xfrm>
            <a:off x="5845044" y="5121615"/>
            <a:ext cx="1229144" cy="412184"/>
            <a:chOff x="5432239" y="3303289"/>
            <a:chExt cx="1229144" cy="41218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64CB6643-4451-6284-8B46-7887B319374D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Scheduling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E043641D-6898-9F2B-D759-64C3935E5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80" name="Straight Arrow Connector 32">
            <a:extLst>
              <a:ext uri="{FF2B5EF4-FFF2-40B4-BE49-F238E27FC236}">
                <a16:creationId xmlns:a16="http://schemas.microsoft.com/office/drawing/2014/main" id="{86D37C9D-2D33-F3B5-06B1-3A55A6A9123D}"/>
              </a:ext>
            </a:extLst>
          </p:cNvPr>
          <p:cNvCxnSpPr>
            <a:cxnSpLocks/>
            <a:stCxn id="21" idx="3"/>
            <a:endCxn id="70" idx="1"/>
          </p:cNvCxnSpPr>
          <p:nvPr/>
        </p:nvCxnSpPr>
        <p:spPr>
          <a:xfrm>
            <a:off x="3122486" y="4002274"/>
            <a:ext cx="595650" cy="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32">
            <a:extLst>
              <a:ext uri="{FF2B5EF4-FFF2-40B4-BE49-F238E27FC236}">
                <a16:creationId xmlns:a16="http://schemas.microsoft.com/office/drawing/2014/main" id="{D4B9557C-0CB8-69EA-F2C6-0988BCA56B74}"/>
              </a:ext>
            </a:extLst>
          </p:cNvPr>
          <p:cNvCxnSpPr>
            <a:cxnSpLocks/>
            <a:stCxn id="70" idx="3"/>
            <a:endCxn id="22" idx="1"/>
          </p:cNvCxnSpPr>
          <p:nvPr/>
        </p:nvCxnSpPr>
        <p:spPr>
          <a:xfrm flipV="1">
            <a:off x="4876007" y="3998698"/>
            <a:ext cx="330245" cy="3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2696BFC-534B-9692-6CDA-E64363403900}"/>
              </a:ext>
            </a:extLst>
          </p:cNvPr>
          <p:cNvGrpSpPr/>
          <p:nvPr/>
        </p:nvGrpSpPr>
        <p:grpSpPr>
          <a:xfrm>
            <a:off x="5011469" y="3541498"/>
            <a:ext cx="1079550" cy="1143000"/>
            <a:chOff x="7173057" y="3648995"/>
            <a:chExt cx="1079550" cy="1143000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51E9C224-5A70-1A1D-493B-1D713FEBA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5305" r="16348"/>
            <a:stretch/>
          </p:blipFill>
          <p:spPr>
            <a:xfrm>
              <a:off x="7367840" y="3648995"/>
              <a:ext cx="624972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A4F6CC-146B-D23D-94EA-0FC43AE00325}"/>
                </a:ext>
              </a:extLst>
            </p:cNvPr>
            <p:cNvSpPr txBox="1"/>
            <p:nvPr/>
          </p:nvSpPr>
          <p:spPr>
            <a:xfrm>
              <a:off x="7173057" y="4422663"/>
              <a:ext cx="107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Silver</a:t>
              </a:r>
              <a:r>
                <a:rPr lang="en-US" sz="900" dirty="0">
                  <a:latin typeface="Ember"/>
                </a:rPr>
                <a:t>: Transformed Data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1A5510F-1481-62B4-DD44-659BD9EDE4B6}"/>
              </a:ext>
            </a:extLst>
          </p:cNvPr>
          <p:cNvGrpSpPr/>
          <p:nvPr/>
        </p:nvGrpSpPr>
        <p:grpSpPr>
          <a:xfrm>
            <a:off x="6766304" y="3514462"/>
            <a:ext cx="1010101" cy="1170035"/>
            <a:chOff x="9267604" y="3720979"/>
            <a:chExt cx="1010101" cy="1170035"/>
          </a:xfrm>
        </p:grpSpPr>
        <p:pic>
          <p:nvPicPr>
            <p:cNvPr id="89" name="Graphic 88" descr="Database with solid fill">
              <a:extLst>
                <a:ext uri="{FF2B5EF4-FFF2-40B4-BE49-F238E27FC236}">
                  <a16:creationId xmlns:a16="http://schemas.microsoft.com/office/drawing/2014/main" id="{B66DFEAB-1A55-1170-DD5E-BA05BD1EB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8253" r="17816"/>
            <a:stretch/>
          </p:blipFill>
          <p:spPr>
            <a:xfrm>
              <a:off x="9466433" y="3720979"/>
              <a:ext cx="584593" cy="91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C7BFE98-C7CB-5DFB-8CEE-0C6F15BAACC2}"/>
                </a:ext>
              </a:extLst>
            </p:cNvPr>
            <p:cNvSpPr txBox="1"/>
            <p:nvPr/>
          </p:nvSpPr>
          <p:spPr>
            <a:xfrm>
              <a:off x="9267604" y="4521682"/>
              <a:ext cx="10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Gold</a:t>
              </a:r>
              <a:r>
                <a:rPr lang="en-US" sz="900" dirty="0">
                  <a:latin typeface="Ember"/>
                </a:rPr>
                <a:t>: Shift Allocation Data</a:t>
              </a:r>
            </a:p>
          </p:txBody>
        </p:sp>
      </p:grpSp>
      <p:cxnSp>
        <p:nvCxnSpPr>
          <p:cNvPr id="96" name="Straight Arrow Connector 32">
            <a:extLst>
              <a:ext uri="{FF2B5EF4-FFF2-40B4-BE49-F238E27FC236}">
                <a16:creationId xmlns:a16="http://schemas.microsoft.com/office/drawing/2014/main" id="{8DA22077-DD7F-8F93-26A0-E4903DE2884A}"/>
              </a:ext>
            </a:extLst>
          </p:cNvPr>
          <p:cNvCxnSpPr>
            <a:cxnSpLocks/>
            <a:stCxn id="94" idx="2"/>
            <a:endCxn id="78" idx="1"/>
          </p:cNvCxnSpPr>
          <p:nvPr/>
        </p:nvCxnSpPr>
        <p:spPr>
          <a:xfrm rot="16200000" flipH="1">
            <a:off x="5359573" y="4876169"/>
            <a:ext cx="677143" cy="293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2">
            <a:extLst>
              <a:ext uri="{FF2B5EF4-FFF2-40B4-BE49-F238E27FC236}">
                <a16:creationId xmlns:a16="http://schemas.microsoft.com/office/drawing/2014/main" id="{8B906B2F-A93D-64EF-1C5A-70FBC601E098}"/>
              </a:ext>
            </a:extLst>
          </p:cNvPr>
          <p:cNvCxnSpPr>
            <a:cxnSpLocks/>
            <a:stCxn id="78" idx="3"/>
            <a:endCxn id="95" idx="2"/>
          </p:cNvCxnSpPr>
          <p:nvPr/>
        </p:nvCxnSpPr>
        <p:spPr>
          <a:xfrm flipV="1">
            <a:off x="7002915" y="4684497"/>
            <a:ext cx="268440" cy="677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9C4ECAD-F493-B807-2880-9B4417DFF022}"/>
              </a:ext>
            </a:extLst>
          </p:cNvPr>
          <p:cNvGrpSpPr/>
          <p:nvPr/>
        </p:nvGrpSpPr>
        <p:grpSpPr>
          <a:xfrm>
            <a:off x="363676" y="3514462"/>
            <a:ext cx="1554137" cy="1197050"/>
            <a:chOff x="1276765" y="3619483"/>
            <a:chExt cx="1554137" cy="1197050"/>
          </a:xfrm>
        </p:grpSpPr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F85DF067-D57D-33D8-F590-AE7B7263C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96634" y="3619483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0E57157-FCF4-24E8-40F2-BE9AA1B13D98}"/>
                </a:ext>
              </a:extLst>
            </p:cNvPr>
            <p:cNvSpPr txBox="1"/>
            <p:nvPr/>
          </p:nvSpPr>
          <p:spPr>
            <a:xfrm>
              <a:off x="1276765" y="4447201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Historical and Future Requirements Raw Data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8FB417-CCED-EB26-11E1-83CE6F5E34F8}"/>
              </a:ext>
            </a:extLst>
          </p:cNvPr>
          <p:cNvGrpSpPr/>
          <p:nvPr/>
        </p:nvGrpSpPr>
        <p:grpSpPr>
          <a:xfrm>
            <a:off x="2011254" y="3545074"/>
            <a:ext cx="1554137" cy="1176348"/>
            <a:chOff x="2993282" y="3579614"/>
            <a:chExt cx="1554137" cy="1176348"/>
          </a:xfrm>
        </p:grpSpPr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2309F898-F162-01C6-19AA-0AC19D25F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6973" r="16423"/>
            <a:stretch/>
          </p:blipFill>
          <p:spPr>
            <a:xfrm>
              <a:off x="3495491" y="3579614"/>
              <a:ext cx="609023" cy="9144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ACD31D-12F4-4AB8-F6B6-E888364E75FF}"/>
                </a:ext>
              </a:extLst>
            </p:cNvPr>
            <p:cNvSpPr txBox="1"/>
            <p:nvPr/>
          </p:nvSpPr>
          <p:spPr>
            <a:xfrm>
              <a:off x="2993282" y="4386630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Today’s Requirements Raw Data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6E3216E4-F956-65E2-0025-FBAD4140EEDC}"/>
              </a:ext>
            </a:extLst>
          </p:cNvPr>
          <p:cNvSpPr txBox="1"/>
          <p:nvPr/>
        </p:nvSpPr>
        <p:spPr>
          <a:xfrm>
            <a:off x="1248346" y="6033326"/>
            <a:ext cx="1283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Everyday 8AM</a:t>
            </a:r>
          </a:p>
        </p:txBody>
      </p:sp>
      <p:pic>
        <p:nvPicPr>
          <p:cNvPr id="137" name="Picture 136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6069E569-E302-E183-BC90-69C0CF52B8B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1" y="3365668"/>
            <a:ext cx="859432" cy="358812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B944119-437D-AB81-B3AE-51E4609D065C}"/>
              </a:ext>
            </a:extLst>
          </p:cNvPr>
          <p:cNvGrpSpPr/>
          <p:nvPr/>
        </p:nvGrpSpPr>
        <p:grpSpPr>
          <a:xfrm>
            <a:off x="8136129" y="3812566"/>
            <a:ext cx="1229144" cy="412184"/>
            <a:chOff x="5432239" y="3303289"/>
            <a:chExt cx="1229144" cy="412184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2167C6E2-7658-72BD-26C4-F61E3F7F899C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Email Content Generation</a:t>
              </a: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0FD32777-5AE3-A6F4-C9FF-67792180A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152" name="Straight Arrow Connector 32">
            <a:extLst>
              <a:ext uri="{FF2B5EF4-FFF2-40B4-BE49-F238E27FC236}">
                <a16:creationId xmlns:a16="http://schemas.microsoft.com/office/drawing/2014/main" id="{1682707E-5DBB-7B99-FD02-BC035C3810E5}"/>
              </a:ext>
            </a:extLst>
          </p:cNvPr>
          <p:cNvCxnSpPr>
            <a:cxnSpLocks/>
            <a:stCxn id="89" idx="3"/>
            <a:endCxn id="150" idx="1"/>
          </p:cNvCxnSpPr>
          <p:nvPr/>
        </p:nvCxnSpPr>
        <p:spPr>
          <a:xfrm>
            <a:off x="7549726" y="3971662"/>
            <a:ext cx="586403" cy="80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AEC88E2-48B7-AB53-7ED7-96AE294C6E05}"/>
              </a:ext>
            </a:extLst>
          </p:cNvPr>
          <p:cNvSpPr txBox="1"/>
          <p:nvPr/>
        </p:nvSpPr>
        <p:spPr>
          <a:xfrm>
            <a:off x="9944360" y="4328696"/>
            <a:ext cx="1372211" cy="29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Schedule Email Info</a:t>
            </a:r>
          </a:p>
        </p:txBody>
      </p:sp>
      <p:pic>
        <p:nvPicPr>
          <p:cNvPr id="163" name="Picture 162" descr="A blue and black logo&#10;&#10;Description automatically generated">
            <a:extLst>
              <a:ext uri="{FF2B5EF4-FFF2-40B4-BE49-F238E27FC236}">
                <a16:creationId xmlns:a16="http://schemas.microsoft.com/office/drawing/2014/main" id="{29844EBE-9B22-26DA-696D-5D3E2C142A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t="19661" r="2172" b="20444"/>
          <a:stretch/>
        </p:blipFill>
        <p:spPr>
          <a:xfrm>
            <a:off x="10004818" y="3794142"/>
            <a:ext cx="1230810" cy="524306"/>
          </a:xfrm>
          <a:prstGeom prst="rect">
            <a:avLst/>
          </a:prstGeom>
        </p:spPr>
      </p:pic>
      <p:cxnSp>
        <p:nvCxnSpPr>
          <p:cNvPr id="165" name="Straight Arrow Connector 32">
            <a:extLst>
              <a:ext uri="{FF2B5EF4-FFF2-40B4-BE49-F238E27FC236}">
                <a16:creationId xmlns:a16="http://schemas.microsoft.com/office/drawing/2014/main" id="{80CBB900-8BA7-3AF9-D897-8BCF302277CA}"/>
              </a:ext>
            </a:extLst>
          </p:cNvPr>
          <p:cNvCxnSpPr>
            <a:cxnSpLocks/>
            <a:stCxn id="150" idx="3"/>
            <a:endCxn id="163" idx="1"/>
          </p:cNvCxnSpPr>
          <p:nvPr/>
        </p:nvCxnSpPr>
        <p:spPr>
          <a:xfrm>
            <a:off x="9294000" y="4052592"/>
            <a:ext cx="710818" cy="3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CD38B51-20D1-7ADA-DA0B-8B578E7D9299}"/>
              </a:ext>
            </a:extLst>
          </p:cNvPr>
          <p:cNvSpPr txBox="1"/>
          <p:nvPr/>
        </p:nvSpPr>
        <p:spPr>
          <a:xfrm>
            <a:off x="9365273" y="3832775"/>
            <a:ext cx="4679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JSON Data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A22FA5D-5DE9-F8B7-6CFC-264964503FF5}"/>
              </a:ext>
            </a:extLst>
          </p:cNvPr>
          <p:cNvGrpSpPr/>
          <p:nvPr/>
        </p:nvGrpSpPr>
        <p:grpSpPr>
          <a:xfrm>
            <a:off x="9924100" y="2226140"/>
            <a:ext cx="1389744" cy="836597"/>
            <a:chOff x="8964151" y="2112880"/>
            <a:chExt cx="1157871" cy="708579"/>
          </a:xfrm>
        </p:grpSpPr>
        <p:pic>
          <p:nvPicPr>
            <p:cNvPr id="176" name="Picture 175" descr="A logo of a company&#10;&#10;Description automatically generated">
              <a:extLst>
                <a:ext uri="{FF2B5EF4-FFF2-40B4-BE49-F238E27FC236}">
                  <a16:creationId xmlns:a16="http://schemas.microsoft.com/office/drawing/2014/main" id="{16793B0E-B157-A15B-80EE-90F7D2431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9" t="17490" r="7949" b="22782"/>
            <a:stretch/>
          </p:blipFill>
          <p:spPr>
            <a:xfrm>
              <a:off x="8964151" y="2112880"/>
              <a:ext cx="1157871" cy="499357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B4248FE3-4964-B374-9BEF-F1C4B028714A}"/>
                </a:ext>
              </a:extLst>
            </p:cNvPr>
            <p:cNvSpPr txBox="1"/>
            <p:nvPr/>
          </p:nvSpPr>
          <p:spPr>
            <a:xfrm>
              <a:off x="8994719" y="2583179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Message Queue</a:t>
              </a:r>
            </a:p>
          </p:txBody>
        </p:sp>
      </p:grpSp>
      <p:cxnSp>
        <p:nvCxnSpPr>
          <p:cNvPr id="192" name="Straight Arrow Connector 32">
            <a:extLst>
              <a:ext uri="{FF2B5EF4-FFF2-40B4-BE49-F238E27FC236}">
                <a16:creationId xmlns:a16="http://schemas.microsoft.com/office/drawing/2014/main" id="{0BFD0803-7146-4409-230E-4BF5D156AF81}"/>
              </a:ext>
            </a:extLst>
          </p:cNvPr>
          <p:cNvCxnSpPr>
            <a:cxnSpLocks/>
            <a:stCxn id="163" idx="0"/>
            <a:endCxn id="183" idx="2"/>
          </p:cNvCxnSpPr>
          <p:nvPr/>
        </p:nvCxnSpPr>
        <p:spPr>
          <a:xfrm rot="16200000" flipV="1">
            <a:off x="10253895" y="3427814"/>
            <a:ext cx="731405" cy="1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32">
            <a:extLst>
              <a:ext uri="{FF2B5EF4-FFF2-40B4-BE49-F238E27FC236}">
                <a16:creationId xmlns:a16="http://schemas.microsoft.com/office/drawing/2014/main" id="{3DC6ED4F-E204-6F0A-719E-4A09481A416A}"/>
              </a:ext>
            </a:extLst>
          </p:cNvPr>
          <p:cNvCxnSpPr>
            <a:cxnSpLocks/>
            <a:stCxn id="176" idx="1"/>
            <a:endCxn id="190" idx="3"/>
          </p:cNvCxnSpPr>
          <p:nvPr/>
        </p:nvCxnSpPr>
        <p:spPr>
          <a:xfrm rot="10800000" flipV="1">
            <a:off x="8961484" y="2520927"/>
            <a:ext cx="962617" cy="1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D3256C0A-B1B7-653C-918F-24728FC5FD3E}"/>
              </a:ext>
            </a:extLst>
          </p:cNvPr>
          <p:cNvGrpSpPr/>
          <p:nvPr/>
        </p:nvGrpSpPr>
        <p:grpSpPr>
          <a:xfrm>
            <a:off x="7935468" y="-190500"/>
            <a:ext cx="1302212" cy="1233856"/>
            <a:chOff x="6339588" y="87833"/>
            <a:chExt cx="1046486" cy="1054820"/>
          </a:xfrm>
        </p:grpSpPr>
        <p:pic>
          <p:nvPicPr>
            <p:cNvPr id="214" name="Graphic 213" descr="Users with solid fill">
              <a:extLst>
                <a:ext uri="{FF2B5EF4-FFF2-40B4-BE49-F238E27FC236}">
                  <a16:creationId xmlns:a16="http://schemas.microsoft.com/office/drawing/2014/main" id="{6454E6E4-81EE-1438-C0B5-221850FF8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39588" y="87833"/>
              <a:ext cx="1046486" cy="1046486"/>
            </a:xfrm>
            <a:prstGeom prst="rect">
              <a:avLst/>
            </a:prstGeom>
          </p:spPr>
        </p:pic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EBC0A58-58A3-72C7-585F-67340EFE74A3}"/>
                </a:ext>
              </a:extLst>
            </p:cNvPr>
            <p:cNvSpPr txBox="1"/>
            <p:nvPr/>
          </p:nvSpPr>
          <p:spPr>
            <a:xfrm>
              <a:off x="6481831" y="911821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Employees</a:t>
              </a:r>
            </a:p>
          </p:txBody>
        </p:sp>
      </p:grpSp>
      <p:cxnSp>
        <p:nvCxnSpPr>
          <p:cNvPr id="222" name="Straight Arrow Connector 32">
            <a:extLst>
              <a:ext uri="{FF2B5EF4-FFF2-40B4-BE49-F238E27FC236}">
                <a16:creationId xmlns:a16="http://schemas.microsoft.com/office/drawing/2014/main" id="{20275670-9D21-2D74-54DF-BD311679190A}"/>
              </a:ext>
            </a:extLst>
          </p:cNvPr>
          <p:cNvCxnSpPr>
            <a:cxnSpLocks/>
            <a:stCxn id="28" idx="0"/>
            <a:endCxn id="215" idx="2"/>
          </p:cNvCxnSpPr>
          <p:nvPr/>
        </p:nvCxnSpPr>
        <p:spPr>
          <a:xfrm rot="16200000" flipV="1">
            <a:off x="8009091" y="1620840"/>
            <a:ext cx="1157869" cy="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AF6DDA79-DB81-4C02-ED8C-F012C73A0835}"/>
              </a:ext>
            </a:extLst>
          </p:cNvPr>
          <p:cNvSpPr/>
          <p:nvPr/>
        </p:nvSpPr>
        <p:spPr>
          <a:xfrm>
            <a:off x="8072995" y="2118946"/>
            <a:ext cx="1612901" cy="66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BD799065-06D1-0E22-A5A8-1A2921A5A456}"/>
              </a:ext>
            </a:extLst>
          </p:cNvPr>
          <p:cNvSpPr/>
          <p:nvPr/>
        </p:nvSpPr>
        <p:spPr>
          <a:xfrm rot="16200000">
            <a:off x="7359048" y="2023032"/>
            <a:ext cx="555335" cy="7448452"/>
          </a:xfrm>
          <a:prstGeom prst="leftBrace">
            <a:avLst>
              <a:gd name="adj1" fmla="val 21727"/>
              <a:gd name="adj2" fmla="val 50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D35A677-087E-0582-7321-93987FF610CE}"/>
              </a:ext>
            </a:extLst>
          </p:cNvPr>
          <p:cNvGrpSpPr/>
          <p:nvPr/>
        </p:nvGrpSpPr>
        <p:grpSpPr>
          <a:xfrm>
            <a:off x="8115399" y="2183722"/>
            <a:ext cx="948152" cy="1136781"/>
            <a:chOff x="7867031" y="2126813"/>
            <a:chExt cx="948152" cy="11367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1C991D6-AD68-A39B-6FBF-64F82E5FF674}"/>
                </a:ext>
              </a:extLst>
            </p:cNvPr>
            <p:cNvGrpSpPr/>
            <p:nvPr/>
          </p:nvGrpSpPr>
          <p:grpSpPr>
            <a:xfrm>
              <a:off x="7880682" y="2126813"/>
              <a:ext cx="862662" cy="1070491"/>
              <a:chOff x="8020064" y="2200723"/>
              <a:chExt cx="862662" cy="1070491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69F4F780-1DA6-5983-C7BC-ED52753280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064" y="2200723"/>
                <a:ext cx="832433" cy="67809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2100913B-0977-8023-B102-7AF8260EF863}"/>
                  </a:ext>
                </a:extLst>
              </p:cNvPr>
              <p:cNvSpPr txBox="1"/>
              <p:nvPr/>
            </p:nvSpPr>
            <p:spPr>
              <a:xfrm>
                <a:off x="8029934" y="2771076"/>
                <a:ext cx="852792" cy="500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1005840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amazon</a:t>
                </a:r>
                <a:b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</a:br>
                <a:r>
                  <a:rPr lang="en-US" sz="1050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SES</a:t>
                </a:r>
                <a:endParaRPr lang="en-US" sz="1400" dirty="0">
                  <a:latin typeface="Ember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8AC69F4-CDE8-76AC-B54F-B7D6E3C3A9E7}"/>
                </a:ext>
              </a:extLst>
            </p:cNvPr>
            <p:cNvSpPr/>
            <p:nvPr/>
          </p:nvSpPr>
          <p:spPr>
            <a:xfrm>
              <a:off x="7867031" y="2144316"/>
              <a:ext cx="948152" cy="1119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1358140-9BD3-01C2-D0C0-5CDB0C0A0F61}"/>
              </a:ext>
            </a:extLst>
          </p:cNvPr>
          <p:cNvSpPr txBox="1"/>
          <p:nvPr/>
        </p:nvSpPr>
        <p:spPr>
          <a:xfrm>
            <a:off x="10047647" y="3307117"/>
            <a:ext cx="12661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Data In Batches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7789F6-3047-A934-8B8E-887946E40C2B}"/>
              </a:ext>
            </a:extLst>
          </p:cNvPr>
          <p:cNvSpPr txBox="1"/>
          <p:nvPr/>
        </p:nvSpPr>
        <p:spPr>
          <a:xfrm>
            <a:off x="6603887" y="6038768"/>
            <a:ext cx="1557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Workflow Orchestration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62B3D7B-6019-E0A9-259D-5D0085FE97F1}"/>
              </a:ext>
            </a:extLst>
          </p:cNvPr>
          <p:cNvGrpSpPr/>
          <p:nvPr/>
        </p:nvGrpSpPr>
        <p:grpSpPr>
          <a:xfrm>
            <a:off x="7523605" y="6315261"/>
            <a:ext cx="1154320" cy="438943"/>
            <a:chOff x="8472727" y="1899892"/>
            <a:chExt cx="3088984" cy="145741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2C4B69CE-D17E-6268-D8CD-231D06564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72727" y="1899892"/>
              <a:ext cx="1241131" cy="140590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03980B-F491-B405-C6EE-F9FAF3F662AD}"/>
                </a:ext>
              </a:extLst>
            </p:cNvPr>
            <p:cNvSpPr txBox="1"/>
            <p:nvPr/>
          </p:nvSpPr>
          <p:spPr>
            <a:xfrm>
              <a:off x="9713860" y="2156569"/>
              <a:ext cx="1847851" cy="12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7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CloudWatch</a:t>
              </a:r>
              <a:endParaRPr lang="en-US" sz="1000" dirty="0">
                <a:latin typeface="Ember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C16460-4C40-9755-002A-D498CB6CF278}"/>
              </a:ext>
            </a:extLst>
          </p:cNvPr>
          <p:cNvSpPr/>
          <p:nvPr/>
        </p:nvSpPr>
        <p:spPr>
          <a:xfrm>
            <a:off x="8063061" y="1956878"/>
            <a:ext cx="3297879" cy="296943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4FA613-C8C9-0377-6C57-5DF0E2D9F27F}"/>
              </a:ext>
            </a:extLst>
          </p:cNvPr>
          <p:cNvSpPr txBox="1"/>
          <p:nvPr/>
        </p:nvSpPr>
        <p:spPr>
          <a:xfrm>
            <a:off x="7903747" y="5979300"/>
            <a:ext cx="12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When today’s raw data is available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D8FC4B-4526-AB33-8071-E634A8011DFE}"/>
              </a:ext>
            </a:extLst>
          </p:cNvPr>
          <p:cNvSpPr txBox="1"/>
          <p:nvPr/>
        </p:nvSpPr>
        <p:spPr>
          <a:xfrm>
            <a:off x="8184316" y="1432422"/>
            <a:ext cx="7620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Email</a:t>
            </a:r>
          </a:p>
        </p:txBody>
      </p:sp>
      <p:pic>
        <p:nvPicPr>
          <p:cNvPr id="49" name="Graphic 48" descr="Warning with solid fill">
            <a:extLst>
              <a:ext uri="{FF2B5EF4-FFF2-40B4-BE49-F238E27FC236}">
                <a16:creationId xmlns:a16="http://schemas.microsoft.com/office/drawing/2014/main" id="{94F0001B-399C-8264-394C-3B6B12DAA07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76864" y="6061966"/>
            <a:ext cx="637767" cy="637767"/>
          </a:xfrm>
          <a:prstGeom prst="rect">
            <a:avLst/>
          </a:prstGeom>
        </p:spPr>
      </p:pic>
      <p:cxnSp>
        <p:nvCxnSpPr>
          <p:cNvPr id="52" name="Straight Arrow Connector 32">
            <a:extLst>
              <a:ext uri="{FF2B5EF4-FFF2-40B4-BE49-F238E27FC236}">
                <a16:creationId xmlns:a16="http://schemas.microsoft.com/office/drawing/2014/main" id="{6BB4E351-F96D-8567-9B1A-DC8A2C23DC1F}"/>
              </a:ext>
            </a:extLst>
          </p:cNvPr>
          <p:cNvCxnSpPr>
            <a:cxnSpLocks/>
            <a:stCxn id="70" idx="2"/>
            <a:endCxn id="49" idx="0"/>
          </p:cNvCxnSpPr>
          <p:nvPr/>
        </p:nvCxnSpPr>
        <p:spPr>
          <a:xfrm rot="5400000">
            <a:off x="3352815" y="5117708"/>
            <a:ext cx="1887191" cy="1324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1A4434B-58A1-30E4-8472-DDB686E46A83}"/>
              </a:ext>
            </a:extLst>
          </p:cNvPr>
          <p:cNvSpPr txBox="1"/>
          <p:nvPr/>
        </p:nvSpPr>
        <p:spPr>
          <a:xfrm>
            <a:off x="3827623" y="4561101"/>
            <a:ext cx="9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Employee Shortage</a:t>
            </a:r>
          </a:p>
        </p:txBody>
      </p:sp>
      <p:cxnSp>
        <p:nvCxnSpPr>
          <p:cNvPr id="59" name="Straight Arrow Connector 32">
            <a:extLst>
              <a:ext uri="{FF2B5EF4-FFF2-40B4-BE49-F238E27FC236}">
                <a16:creationId xmlns:a16="http://schemas.microsoft.com/office/drawing/2014/main" id="{A9160CD0-DB04-CA6A-9E1E-7A87C4F1A70C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2220652" y="5414540"/>
            <a:ext cx="1756212" cy="966310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F1B28B3-7B98-2913-FF61-5BB0EDBCF3FC}"/>
              </a:ext>
            </a:extLst>
          </p:cNvPr>
          <p:cNvSpPr txBox="1"/>
          <p:nvPr/>
        </p:nvSpPr>
        <p:spPr>
          <a:xfrm>
            <a:off x="2620349" y="5713029"/>
            <a:ext cx="9103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Missing </a:t>
            </a:r>
            <a:br>
              <a:rPr lang="en-US" sz="900" dirty="0">
                <a:latin typeface="Ember"/>
              </a:rPr>
            </a:br>
            <a:r>
              <a:rPr lang="en-US" sz="900" dirty="0">
                <a:latin typeface="Ember"/>
              </a:rPr>
              <a:t>Today’s Data</a:t>
            </a:r>
          </a:p>
        </p:txBody>
      </p:sp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99AE7DA1-A2EE-AE9E-6C90-68D2F82BE4F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0009" r="15143" b="10478"/>
          <a:stretch/>
        </p:blipFill>
        <p:spPr>
          <a:xfrm>
            <a:off x="4577515" y="2198516"/>
            <a:ext cx="921261" cy="40570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79201A7D-E3C0-30FB-FDCB-35A6722DA96A}"/>
              </a:ext>
            </a:extLst>
          </p:cNvPr>
          <p:cNvGrpSpPr/>
          <p:nvPr/>
        </p:nvGrpSpPr>
        <p:grpSpPr>
          <a:xfrm>
            <a:off x="8007767" y="17178"/>
            <a:ext cx="3758783" cy="5062353"/>
            <a:chOff x="8007767" y="17178"/>
            <a:chExt cx="3758783" cy="506235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03155A3-A5CF-0B68-AB8F-C47828FB6C5C}"/>
                </a:ext>
              </a:extLst>
            </p:cNvPr>
            <p:cNvSpPr/>
            <p:nvPr/>
          </p:nvSpPr>
          <p:spPr>
            <a:xfrm>
              <a:off x="8007767" y="17178"/>
              <a:ext cx="3758783" cy="50623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DA08E5D-21A2-F68A-A8EF-1E0B30893B76}"/>
                </a:ext>
              </a:extLst>
            </p:cNvPr>
            <p:cNvSpPr txBox="1"/>
            <p:nvPr/>
          </p:nvSpPr>
          <p:spPr>
            <a:xfrm>
              <a:off x="8112470" y="2147332"/>
              <a:ext cx="351200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latin typeface="Ember"/>
                </a:rPr>
                <a:t>Part 3:Notification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2023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3DD0-7A92-18EB-9598-43CF8AAF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C38E2EB-D7E3-273D-5C9D-642246BA9DF8}"/>
              </a:ext>
            </a:extLst>
          </p:cNvPr>
          <p:cNvGrpSpPr/>
          <p:nvPr/>
        </p:nvGrpSpPr>
        <p:grpSpPr>
          <a:xfrm>
            <a:off x="2412356" y="974317"/>
            <a:ext cx="2882900" cy="1498600"/>
            <a:chOff x="4654550" y="1405881"/>
            <a:chExt cx="2882900" cy="14986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CF5F1F-14A8-3AC8-B3BE-85A446CD2564}"/>
                </a:ext>
              </a:extLst>
            </p:cNvPr>
            <p:cNvSpPr/>
            <p:nvPr/>
          </p:nvSpPr>
          <p:spPr>
            <a:xfrm>
              <a:off x="4654550" y="1405881"/>
              <a:ext cx="2882900" cy="14986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Ember"/>
                </a:rPr>
                <a:t>Web Server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5B4DB36-D02B-4E50-8974-F4840BED3FAF}"/>
                </a:ext>
              </a:extLst>
            </p:cNvPr>
            <p:cNvSpPr/>
            <p:nvPr/>
          </p:nvSpPr>
          <p:spPr>
            <a:xfrm>
              <a:off x="4808538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Upload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Requirements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C61EC2B-CA6E-612F-BF3F-7CD54FA188B4}"/>
                </a:ext>
              </a:extLst>
            </p:cNvPr>
            <p:cNvSpPr/>
            <p:nvPr/>
          </p:nvSpPr>
          <p:spPr>
            <a:xfrm>
              <a:off x="6181726" y="1666231"/>
              <a:ext cx="1219200" cy="48895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Retrieve </a:t>
              </a:r>
              <a:br>
                <a:rPr lang="en-US" sz="1100" b="1" dirty="0">
                  <a:solidFill>
                    <a:schemeClr val="tx1"/>
                  </a:solidFill>
                  <a:latin typeface="Ember"/>
                </a:rPr>
              </a:br>
              <a:r>
                <a:rPr lang="en-US" sz="1100" b="1" dirty="0">
                  <a:solidFill>
                    <a:schemeClr val="tx1"/>
                  </a:solidFill>
                  <a:latin typeface="Ember"/>
                </a:rPr>
                <a:t>Shift Allocation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B2F60A-808D-51A0-0AAB-C514D9EF4D41}"/>
              </a:ext>
            </a:extLst>
          </p:cNvPr>
          <p:cNvGrpSpPr/>
          <p:nvPr/>
        </p:nvGrpSpPr>
        <p:grpSpPr>
          <a:xfrm>
            <a:off x="3482332" y="-81934"/>
            <a:ext cx="914400" cy="1029172"/>
            <a:chOff x="5448300" y="85725"/>
            <a:chExt cx="914400" cy="1029172"/>
          </a:xfrm>
        </p:grpSpPr>
        <p:pic>
          <p:nvPicPr>
            <p:cNvPr id="8" name="Graphic 7" descr="User with solid fill">
              <a:extLst>
                <a:ext uri="{FF2B5EF4-FFF2-40B4-BE49-F238E27FC236}">
                  <a16:creationId xmlns:a16="http://schemas.microsoft.com/office/drawing/2014/main" id="{3DBEAA1D-1F62-07D1-99DC-70E855E42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48300" y="85725"/>
              <a:ext cx="914400" cy="9144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8BE6F2-87A0-B561-3B19-BDA53DDB5DA0}"/>
                </a:ext>
              </a:extLst>
            </p:cNvPr>
            <p:cNvSpPr txBox="1"/>
            <p:nvPr/>
          </p:nvSpPr>
          <p:spPr>
            <a:xfrm>
              <a:off x="5524500" y="884065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Manager</a:t>
              </a:r>
            </a:p>
          </p:txBody>
        </p:sp>
      </p:grp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B10B6F8-D9E7-ADA7-D91F-F2230AA55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28643" r="2858" b="32810"/>
          <a:stretch/>
        </p:blipFill>
        <p:spPr>
          <a:xfrm>
            <a:off x="3486104" y="1795862"/>
            <a:ext cx="711200" cy="290366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4E6B81-9256-C3AF-2BC1-AEC0C5DAD6A8}"/>
              </a:ext>
            </a:extLst>
          </p:cNvPr>
          <p:cNvSpPr/>
          <p:nvPr/>
        </p:nvSpPr>
        <p:spPr>
          <a:xfrm>
            <a:off x="340281" y="3327648"/>
            <a:ext cx="3225109" cy="1654697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270AADF-F0C7-AB29-2A4C-2517CA811B75}"/>
              </a:ext>
            </a:extLst>
          </p:cNvPr>
          <p:cNvGrpSpPr/>
          <p:nvPr/>
        </p:nvGrpSpPr>
        <p:grpSpPr>
          <a:xfrm>
            <a:off x="1487848" y="5082394"/>
            <a:ext cx="768527" cy="1049673"/>
            <a:chOff x="2235270" y="5350153"/>
            <a:chExt cx="768527" cy="1049673"/>
          </a:xfrm>
        </p:grpSpPr>
        <p:pic>
          <p:nvPicPr>
            <p:cNvPr id="30" name="Picture 29" descr="A white letter on an orange background&#10;&#10;Description automatically generated">
              <a:extLst>
                <a:ext uri="{FF2B5EF4-FFF2-40B4-BE49-F238E27FC236}">
                  <a16:creationId xmlns:a16="http://schemas.microsoft.com/office/drawing/2014/main" id="{56B222AD-F609-C8B5-CC43-376F9F177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6501" y="5350153"/>
              <a:ext cx="661573" cy="66429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5C9EB29-E1A5-2D22-3A63-F14BB7E345E1}"/>
                </a:ext>
              </a:extLst>
            </p:cNvPr>
            <p:cNvSpPr txBox="1"/>
            <p:nvPr/>
          </p:nvSpPr>
          <p:spPr>
            <a:xfrm>
              <a:off x="2235270" y="5968939"/>
              <a:ext cx="7685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005840">
                <a:spcAft>
                  <a:spcPts val="600"/>
                </a:spcAft>
              </a:pPr>
              <a: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2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9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Lambda</a:t>
              </a:r>
              <a:endParaRPr lang="en-US" sz="1100" dirty="0">
                <a:latin typeface="Ember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A60FC4-789E-3303-4976-C869468C5284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262923" y="1601440"/>
            <a:ext cx="1790845" cy="2035199"/>
          </a:xfrm>
          <a:prstGeom prst="bentConnector3">
            <a:avLst>
              <a:gd name="adj1" fmla="val 14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2">
            <a:extLst>
              <a:ext uri="{FF2B5EF4-FFF2-40B4-BE49-F238E27FC236}">
                <a16:creationId xmlns:a16="http://schemas.microsoft.com/office/drawing/2014/main" id="{7AECEB16-F595-966D-ED38-6E0834AFE3EA}"/>
              </a:ext>
            </a:extLst>
          </p:cNvPr>
          <p:cNvCxnSpPr>
            <a:cxnSpLocks/>
            <a:stCxn id="122" idx="2"/>
            <a:endCxn id="30" idx="1"/>
          </p:cNvCxnSpPr>
          <p:nvPr/>
        </p:nvCxnSpPr>
        <p:spPr>
          <a:xfrm rot="16200000" flipH="1">
            <a:off x="998398" y="4853859"/>
            <a:ext cx="703028" cy="4183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2">
            <a:extLst>
              <a:ext uri="{FF2B5EF4-FFF2-40B4-BE49-F238E27FC236}">
                <a16:creationId xmlns:a16="http://schemas.microsoft.com/office/drawing/2014/main" id="{894DBD9D-1AC9-AB5C-7BF9-FC5E97B0CEA8}"/>
              </a:ext>
            </a:extLst>
          </p:cNvPr>
          <p:cNvCxnSpPr>
            <a:cxnSpLocks/>
            <a:stCxn id="30" idx="3"/>
            <a:endCxn id="129" idx="2"/>
          </p:cNvCxnSpPr>
          <p:nvPr/>
        </p:nvCxnSpPr>
        <p:spPr>
          <a:xfrm flipV="1">
            <a:off x="2220652" y="4721422"/>
            <a:ext cx="567671" cy="69311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BB7CD7D-7C49-635F-5091-357F5E90A41C}"/>
              </a:ext>
            </a:extLst>
          </p:cNvPr>
          <p:cNvSpPr txBox="1"/>
          <p:nvPr/>
        </p:nvSpPr>
        <p:spPr>
          <a:xfrm>
            <a:off x="831060" y="2831640"/>
            <a:ext cx="6628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Raw Data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DFF42DED-0477-F2FF-F47E-599975130581}"/>
              </a:ext>
            </a:extLst>
          </p:cNvPr>
          <p:cNvSpPr/>
          <p:nvPr/>
        </p:nvSpPr>
        <p:spPr>
          <a:xfrm>
            <a:off x="5049661" y="3300634"/>
            <a:ext cx="2681019" cy="1654697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pic>
        <p:nvPicPr>
          <p:cNvPr id="57" name="Picture 56" descr="A blue and black logo&#10;&#10;Description automatically generated">
            <a:extLst>
              <a:ext uri="{FF2B5EF4-FFF2-40B4-BE49-F238E27FC236}">
                <a16:creationId xmlns:a16="http://schemas.microsoft.com/office/drawing/2014/main" id="{2062202E-F09A-6EB6-1F32-CB5D903F6F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b="28515"/>
          <a:stretch/>
        </p:blipFill>
        <p:spPr>
          <a:xfrm>
            <a:off x="5987815" y="3347319"/>
            <a:ext cx="914401" cy="388357"/>
          </a:xfrm>
          <a:prstGeom prst="rect">
            <a:avLst/>
          </a:prstGeom>
        </p:spPr>
      </p:pic>
      <p:pic>
        <p:nvPicPr>
          <p:cNvPr id="66" name="Picture 65" descr="A logo with text on it&#10;&#10;Description automatically generated">
            <a:extLst>
              <a:ext uri="{FF2B5EF4-FFF2-40B4-BE49-F238E27FC236}">
                <a16:creationId xmlns:a16="http://schemas.microsoft.com/office/drawing/2014/main" id="{EE444E38-B5D9-7C60-439B-590439BC9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7131" y="6337815"/>
            <a:ext cx="992572" cy="383795"/>
          </a:xfrm>
          <a:prstGeom prst="rect">
            <a:avLst/>
          </a:prstGeom>
        </p:spPr>
      </p:pic>
      <p:cxnSp>
        <p:nvCxnSpPr>
          <p:cNvPr id="67" name="Straight Arrow Connector 32">
            <a:extLst>
              <a:ext uri="{FF2B5EF4-FFF2-40B4-BE49-F238E27FC236}">
                <a16:creationId xmlns:a16="http://schemas.microsoft.com/office/drawing/2014/main" id="{925968E4-C6DD-C02F-4D2F-72871F96658B}"/>
              </a:ext>
            </a:extLst>
          </p:cNvPr>
          <p:cNvCxnSpPr>
            <a:cxnSpLocks/>
            <a:stCxn id="89" idx="0"/>
            <a:endCxn id="6" idx="2"/>
          </p:cNvCxnSpPr>
          <p:nvPr/>
        </p:nvCxnSpPr>
        <p:spPr>
          <a:xfrm rot="16200000" flipV="1">
            <a:off x="5007859" y="1264891"/>
            <a:ext cx="1790845" cy="2708298"/>
          </a:xfrm>
          <a:prstGeom prst="bentConnector3">
            <a:avLst>
              <a:gd name="adj1" fmla="val 833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C6CC00F-D16B-4810-50C8-458045EB7B70}"/>
              </a:ext>
            </a:extLst>
          </p:cNvPr>
          <p:cNvGrpSpPr/>
          <p:nvPr/>
        </p:nvGrpSpPr>
        <p:grpSpPr>
          <a:xfrm>
            <a:off x="3718136" y="3758213"/>
            <a:ext cx="1193594" cy="416562"/>
            <a:chOff x="5771647" y="3383758"/>
            <a:chExt cx="1193594" cy="416562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8A0C61DD-680A-0B4F-30CE-3441189555C3}"/>
                </a:ext>
              </a:extLst>
            </p:cNvPr>
            <p:cNvSpPr/>
            <p:nvPr/>
          </p:nvSpPr>
          <p:spPr>
            <a:xfrm>
              <a:off x="5771647" y="3456003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Transformation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5" name="Graphic 74">
              <a:extLst>
                <a:ext uri="{FF2B5EF4-FFF2-40B4-BE49-F238E27FC236}">
                  <a16:creationId xmlns:a16="http://schemas.microsoft.com/office/drawing/2014/main" id="{19C6B4DC-02E1-26E2-9F82-5E6154FE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773863" y="3383758"/>
              <a:ext cx="191378" cy="175022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B541199-F528-A9FE-C200-C3949F959F56}"/>
              </a:ext>
            </a:extLst>
          </p:cNvPr>
          <p:cNvGrpSpPr/>
          <p:nvPr/>
        </p:nvGrpSpPr>
        <p:grpSpPr>
          <a:xfrm>
            <a:off x="5845044" y="5121615"/>
            <a:ext cx="1229144" cy="412184"/>
            <a:chOff x="5432239" y="3303289"/>
            <a:chExt cx="1229144" cy="412184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FE35122A-17AE-E7A5-5BFF-FE687A92BF3F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Scheduling</a:t>
              </a:r>
            </a:p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Algorithm</a:t>
              </a:r>
            </a:p>
          </p:txBody>
        </p:sp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E7189C8D-A8E6-46E8-0413-4990738B6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80" name="Straight Arrow Connector 32">
            <a:extLst>
              <a:ext uri="{FF2B5EF4-FFF2-40B4-BE49-F238E27FC236}">
                <a16:creationId xmlns:a16="http://schemas.microsoft.com/office/drawing/2014/main" id="{2FB4DB4D-3B3B-B0D9-CF79-81F9709C3F71}"/>
              </a:ext>
            </a:extLst>
          </p:cNvPr>
          <p:cNvCxnSpPr>
            <a:cxnSpLocks/>
            <a:stCxn id="21" idx="3"/>
            <a:endCxn id="70" idx="1"/>
          </p:cNvCxnSpPr>
          <p:nvPr/>
        </p:nvCxnSpPr>
        <p:spPr>
          <a:xfrm>
            <a:off x="3122486" y="4002274"/>
            <a:ext cx="595650" cy="3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32">
            <a:extLst>
              <a:ext uri="{FF2B5EF4-FFF2-40B4-BE49-F238E27FC236}">
                <a16:creationId xmlns:a16="http://schemas.microsoft.com/office/drawing/2014/main" id="{B044C4C3-009E-475D-EF39-014CB4CB69DA}"/>
              </a:ext>
            </a:extLst>
          </p:cNvPr>
          <p:cNvCxnSpPr>
            <a:cxnSpLocks/>
            <a:stCxn id="70" idx="3"/>
            <a:endCxn id="22" idx="1"/>
          </p:cNvCxnSpPr>
          <p:nvPr/>
        </p:nvCxnSpPr>
        <p:spPr>
          <a:xfrm flipV="1">
            <a:off x="4876007" y="3998698"/>
            <a:ext cx="330245" cy="39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C0E0413-A02E-56EC-1949-3955C5C17719}"/>
              </a:ext>
            </a:extLst>
          </p:cNvPr>
          <p:cNvGrpSpPr/>
          <p:nvPr/>
        </p:nvGrpSpPr>
        <p:grpSpPr>
          <a:xfrm>
            <a:off x="5011469" y="3541498"/>
            <a:ext cx="1079550" cy="1143000"/>
            <a:chOff x="7173057" y="3648995"/>
            <a:chExt cx="1079550" cy="1143000"/>
          </a:xfrm>
        </p:grpSpPr>
        <p:pic>
          <p:nvPicPr>
            <p:cNvPr id="22" name="Graphic 21" descr="Database with solid fill">
              <a:extLst>
                <a:ext uri="{FF2B5EF4-FFF2-40B4-BE49-F238E27FC236}">
                  <a16:creationId xmlns:a16="http://schemas.microsoft.com/office/drawing/2014/main" id="{1FE39AA1-C0EC-86EB-7992-E21E058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5305" r="16348"/>
            <a:stretch/>
          </p:blipFill>
          <p:spPr>
            <a:xfrm>
              <a:off x="7367840" y="3648995"/>
              <a:ext cx="624972" cy="9144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9249A76-DA54-5D74-19FA-9AD67D0D9839}"/>
                </a:ext>
              </a:extLst>
            </p:cNvPr>
            <p:cNvSpPr txBox="1"/>
            <p:nvPr/>
          </p:nvSpPr>
          <p:spPr>
            <a:xfrm>
              <a:off x="7173057" y="4422663"/>
              <a:ext cx="1079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Silver</a:t>
              </a:r>
              <a:r>
                <a:rPr lang="en-US" sz="900" dirty="0">
                  <a:latin typeface="Ember"/>
                </a:rPr>
                <a:t>: Transformed Data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650DC80-FEB0-840B-ACD3-C0F0AC8FCD0D}"/>
              </a:ext>
            </a:extLst>
          </p:cNvPr>
          <p:cNvGrpSpPr/>
          <p:nvPr/>
        </p:nvGrpSpPr>
        <p:grpSpPr>
          <a:xfrm>
            <a:off x="6766304" y="3514462"/>
            <a:ext cx="1010101" cy="1170035"/>
            <a:chOff x="9267604" y="3720979"/>
            <a:chExt cx="1010101" cy="1170035"/>
          </a:xfrm>
        </p:grpSpPr>
        <p:pic>
          <p:nvPicPr>
            <p:cNvPr id="89" name="Graphic 88" descr="Database with solid fill">
              <a:extLst>
                <a:ext uri="{FF2B5EF4-FFF2-40B4-BE49-F238E27FC236}">
                  <a16:creationId xmlns:a16="http://schemas.microsoft.com/office/drawing/2014/main" id="{A2383B7D-8FB2-6F08-4782-55F54A168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 l="18253" r="17816"/>
            <a:stretch/>
          </p:blipFill>
          <p:spPr>
            <a:xfrm>
              <a:off x="9466433" y="3720979"/>
              <a:ext cx="584593" cy="914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39D4A61-63B9-6FBD-A14B-5EB80340C6BD}"/>
                </a:ext>
              </a:extLst>
            </p:cNvPr>
            <p:cNvSpPr txBox="1"/>
            <p:nvPr/>
          </p:nvSpPr>
          <p:spPr>
            <a:xfrm>
              <a:off x="9267604" y="4521682"/>
              <a:ext cx="1010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Gold</a:t>
              </a:r>
              <a:r>
                <a:rPr lang="en-US" sz="900" dirty="0">
                  <a:latin typeface="Ember"/>
                </a:rPr>
                <a:t>: Shift Allocation Data</a:t>
              </a:r>
            </a:p>
          </p:txBody>
        </p:sp>
      </p:grpSp>
      <p:cxnSp>
        <p:nvCxnSpPr>
          <p:cNvPr id="96" name="Straight Arrow Connector 32">
            <a:extLst>
              <a:ext uri="{FF2B5EF4-FFF2-40B4-BE49-F238E27FC236}">
                <a16:creationId xmlns:a16="http://schemas.microsoft.com/office/drawing/2014/main" id="{FB6BECEE-3DEB-F7FB-27B0-CB233CF6CE28}"/>
              </a:ext>
            </a:extLst>
          </p:cNvPr>
          <p:cNvCxnSpPr>
            <a:cxnSpLocks/>
            <a:stCxn id="94" idx="2"/>
            <a:endCxn id="78" idx="1"/>
          </p:cNvCxnSpPr>
          <p:nvPr/>
        </p:nvCxnSpPr>
        <p:spPr>
          <a:xfrm rot="16200000" flipH="1">
            <a:off x="5359573" y="4876169"/>
            <a:ext cx="677143" cy="293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32">
            <a:extLst>
              <a:ext uri="{FF2B5EF4-FFF2-40B4-BE49-F238E27FC236}">
                <a16:creationId xmlns:a16="http://schemas.microsoft.com/office/drawing/2014/main" id="{C12EB0B1-756C-D7D3-36F8-DFDF0F87F923}"/>
              </a:ext>
            </a:extLst>
          </p:cNvPr>
          <p:cNvCxnSpPr>
            <a:cxnSpLocks/>
            <a:stCxn id="78" idx="3"/>
            <a:endCxn id="95" idx="2"/>
          </p:cNvCxnSpPr>
          <p:nvPr/>
        </p:nvCxnSpPr>
        <p:spPr>
          <a:xfrm flipV="1">
            <a:off x="7002915" y="4684497"/>
            <a:ext cx="268440" cy="6771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A639D05-EED4-D11B-0A07-09A2962177BC}"/>
              </a:ext>
            </a:extLst>
          </p:cNvPr>
          <p:cNvGrpSpPr/>
          <p:nvPr/>
        </p:nvGrpSpPr>
        <p:grpSpPr>
          <a:xfrm>
            <a:off x="363676" y="3514462"/>
            <a:ext cx="1554137" cy="1197050"/>
            <a:chOff x="1276765" y="3619483"/>
            <a:chExt cx="1554137" cy="1197050"/>
          </a:xfrm>
        </p:grpSpPr>
        <p:pic>
          <p:nvPicPr>
            <p:cNvPr id="24" name="Graphic 23" descr="Database with solid fill">
              <a:extLst>
                <a:ext uri="{FF2B5EF4-FFF2-40B4-BE49-F238E27FC236}">
                  <a16:creationId xmlns:a16="http://schemas.microsoft.com/office/drawing/2014/main" id="{E442C81C-CBF8-4C2C-9165-5F378C9F6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96634" y="3619483"/>
              <a:ext cx="914400" cy="914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DCA6CC4-1F08-2469-2EA2-590539BDFEA1}"/>
                </a:ext>
              </a:extLst>
            </p:cNvPr>
            <p:cNvSpPr txBox="1"/>
            <p:nvPr/>
          </p:nvSpPr>
          <p:spPr>
            <a:xfrm>
              <a:off x="1276765" y="4447201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Historical and Future Requirements Raw Data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C370CED-7D0A-8F57-C8A5-B935ED12A8A4}"/>
              </a:ext>
            </a:extLst>
          </p:cNvPr>
          <p:cNvGrpSpPr/>
          <p:nvPr/>
        </p:nvGrpSpPr>
        <p:grpSpPr>
          <a:xfrm>
            <a:off x="2011254" y="3545074"/>
            <a:ext cx="1554137" cy="1176348"/>
            <a:chOff x="2993282" y="3579614"/>
            <a:chExt cx="1554137" cy="1176348"/>
          </a:xfrm>
        </p:grpSpPr>
        <p:pic>
          <p:nvPicPr>
            <p:cNvPr id="21" name="Graphic 20" descr="Database with solid fill">
              <a:extLst>
                <a:ext uri="{FF2B5EF4-FFF2-40B4-BE49-F238E27FC236}">
                  <a16:creationId xmlns:a16="http://schemas.microsoft.com/office/drawing/2014/main" id="{7B070C76-EA9E-3D5D-7046-852834E31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 l="16973" r="16423"/>
            <a:stretch/>
          </p:blipFill>
          <p:spPr>
            <a:xfrm>
              <a:off x="3495491" y="3579614"/>
              <a:ext cx="609023" cy="914400"/>
            </a:xfrm>
            <a:prstGeom prst="rect">
              <a:avLst/>
            </a:prstGeom>
          </p:spPr>
        </p:pic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54B8BD7-42CE-AD8D-C737-795C197F1FFF}"/>
                </a:ext>
              </a:extLst>
            </p:cNvPr>
            <p:cNvSpPr txBox="1"/>
            <p:nvPr/>
          </p:nvSpPr>
          <p:spPr>
            <a:xfrm>
              <a:off x="2993282" y="4386630"/>
              <a:ext cx="155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Bronze</a:t>
              </a:r>
              <a:r>
                <a:rPr lang="en-US" sz="900" dirty="0">
                  <a:latin typeface="Ember"/>
                </a:rPr>
                <a:t>: Today’s Requirements Raw Data</a:t>
              </a: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AD651442-61D4-AD89-F568-960D7F6A1F4E}"/>
              </a:ext>
            </a:extLst>
          </p:cNvPr>
          <p:cNvSpPr txBox="1"/>
          <p:nvPr/>
        </p:nvSpPr>
        <p:spPr>
          <a:xfrm>
            <a:off x="1248346" y="6033326"/>
            <a:ext cx="12830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Everyday 8AM</a:t>
            </a:r>
          </a:p>
        </p:txBody>
      </p:sp>
      <p:pic>
        <p:nvPicPr>
          <p:cNvPr id="137" name="Picture 136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D2E6A42B-148C-4434-7D88-1A917D29D2E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951" y="3365668"/>
            <a:ext cx="859432" cy="358812"/>
          </a:xfrm>
          <a:prstGeom prst="rect">
            <a:avLst/>
          </a:prstGeom>
        </p:spPr>
      </p:pic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881534C-6F5C-A118-6273-BB632269223B}"/>
              </a:ext>
            </a:extLst>
          </p:cNvPr>
          <p:cNvGrpSpPr/>
          <p:nvPr/>
        </p:nvGrpSpPr>
        <p:grpSpPr>
          <a:xfrm>
            <a:off x="8136129" y="3812566"/>
            <a:ext cx="1229144" cy="412184"/>
            <a:chOff x="5432239" y="3303289"/>
            <a:chExt cx="1229144" cy="412184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EC18C666-289E-6171-1C5C-E3447D2088F4}"/>
                </a:ext>
              </a:extLst>
            </p:cNvPr>
            <p:cNvSpPr/>
            <p:nvPr/>
          </p:nvSpPr>
          <p:spPr>
            <a:xfrm>
              <a:off x="5432239" y="3371156"/>
              <a:ext cx="1157871" cy="34431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Ember"/>
                </a:rPr>
                <a:t>Email Content Generation</a:t>
              </a: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50FF02A4-B33E-A29E-3C56-8AB4C60CE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24467" t="23541" r="23372" b="24450"/>
            <a:stretch/>
          </p:blipFill>
          <p:spPr>
            <a:xfrm>
              <a:off x="6470005" y="3303289"/>
              <a:ext cx="191378" cy="175022"/>
            </a:xfrm>
            <a:prstGeom prst="rect">
              <a:avLst/>
            </a:prstGeom>
          </p:spPr>
        </p:pic>
      </p:grpSp>
      <p:cxnSp>
        <p:nvCxnSpPr>
          <p:cNvPr id="152" name="Straight Arrow Connector 32">
            <a:extLst>
              <a:ext uri="{FF2B5EF4-FFF2-40B4-BE49-F238E27FC236}">
                <a16:creationId xmlns:a16="http://schemas.microsoft.com/office/drawing/2014/main" id="{A87129B4-62E1-7CD7-A4A4-0F3BDA011AE1}"/>
              </a:ext>
            </a:extLst>
          </p:cNvPr>
          <p:cNvCxnSpPr>
            <a:cxnSpLocks/>
            <a:stCxn id="89" idx="3"/>
            <a:endCxn id="150" idx="1"/>
          </p:cNvCxnSpPr>
          <p:nvPr/>
        </p:nvCxnSpPr>
        <p:spPr>
          <a:xfrm>
            <a:off x="7549726" y="3971662"/>
            <a:ext cx="586403" cy="8093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71B26803-2492-14A5-A90D-D96F2F488076}"/>
              </a:ext>
            </a:extLst>
          </p:cNvPr>
          <p:cNvSpPr txBox="1"/>
          <p:nvPr/>
        </p:nvSpPr>
        <p:spPr>
          <a:xfrm>
            <a:off x="9944360" y="4328696"/>
            <a:ext cx="1372211" cy="29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Schedule Email Info</a:t>
            </a:r>
          </a:p>
        </p:txBody>
      </p:sp>
      <p:pic>
        <p:nvPicPr>
          <p:cNvPr id="163" name="Picture 162" descr="A blue and black logo&#10;&#10;Description automatically generated">
            <a:extLst>
              <a:ext uri="{FF2B5EF4-FFF2-40B4-BE49-F238E27FC236}">
                <a16:creationId xmlns:a16="http://schemas.microsoft.com/office/drawing/2014/main" id="{26F53EB6-6488-5172-CE1C-41902A893E2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6" t="19661" r="2172" b="20444"/>
          <a:stretch/>
        </p:blipFill>
        <p:spPr>
          <a:xfrm>
            <a:off x="10004818" y="3794142"/>
            <a:ext cx="1230810" cy="524306"/>
          </a:xfrm>
          <a:prstGeom prst="rect">
            <a:avLst/>
          </a:prstGeom>
        </p:spPr>
      </p:pic>
      <p:cxnSp>
        <p:nvCxnSpPr>
          <p:cNvPr id="165" name="Straight Arrow Connector 32">
            <a:extLst>
              <a:ext uri="{FF2B5EF4-FFF2-40B4-BE49-F238E27FC236}">
                <a16:creationId xmlns:a16="http://schemas.microsoft.com/office/drawing/2014/main" id="{B1828B6A-3CAB-A270-6A63-14B37D463711}"/>
              </a:ext>
            </a:extLst>
          </p:cNvPr>
          <p:cNvCxnSpPr>
            <a:cxnSpLocks/>
            <a:stCxn id="150" idx="3"/>
            <a:endCxn id="163" idx="1"/>
          </p:cNvCxnSpPr>
          <p:nvPr/>
        </p:nvCxnSpPr>
        <p:spPr>
          <a:xfrm>
            <a:off x="9294000" y="4052592"/>
            <a:ext cx="710818" cy="370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F635FC6-BC9E-60C5-F250-579BE3AB912F}"/>
              </a:ext>
            </a:extLst>
          </p:cNvPr>
          <p:cNvSpPr txBox="1"/>
          <p:nvPr/>
        </p:nvSpPr>
        <p:spPr>
          <a:xfrm>
            <a:off x="9365273" y="3832775"/>
            <a:ext cx="46790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JSON Data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A5D2D2D-722A-42B3-5275-8D3ABF736752}"/>
              </a:ext>
            </a:extLst>
          </p:cNvPr>
          <p:cNvGrpSpPr/>
          <p:nvPr/>
        </p:nvGrpSpPr>
        <p:grpSpPr>
          <a:xfrm>
            <a:off x="9924100" y="2226140"/>
            <a:ext cx="1389744" cy="836597"/>
            <a:chOff x="8964151" y="2112880"/>
            <a:chExt cx="1157871" cy="708579"/>
          </a:xfrm>
        </p:grpSpPr>
        <p:pic>
          <p:nvPicPr>
            <p:cNvPr id="176" name="Picture 175" descr="A logo of a company&#10;&#10;Description automatically generated">
              <a:extLst>
                <a:ext uri="{FF2B5EF4-FFF2-40B4-BE49-F238E27FC236}">
                  <a16:creationId xmlns:a16="http://schemas.microsoft.com/office/drawing/2014/main" id="{9DD591EF-1DFA-8B32-20A4-2C94DF40D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79" t="17490" r="7949" b="22782"/>
            <a:stretch/>
          </p:blipFill>
          <p:spPr>
            <a:xfrm>
              <a:off x="8964151" y="2112880"/>
              <a:ext cx="1157871" cy="499357"/>
            </a:xfrm>
            <a:prstGeom prst="rect">
              <a:avLst/>
            </a:prstGeom>
          </p:spPr>
        </p:pic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CBB58B9-D644-340D-13F2-0C94E6117434}"/>
                </a:ext>
              </a:extLst>
            </p:cNvPr>
            <p:cNvSpPr txBox="1"/>
            <p:nvPr/>
          </p:nvSpPr>
          <p:spPr>
            <a:xfrm>
              <a:off x="8994719" y="2583179"/>
              <a:ext cx="1096734" cy="238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Ember"/>
                </a:rPr>
                <a:t>Message Queue</a:t>
              </a:r>
            </a:p>
          </p:txBody>
        </p:sp>
      </p:grpSp>
      <p:cxnSp>
        <p:nvCxnSpPr>
          <p:cNvPr id="192" name="Straight Arrow Connector 32">
            <a:extLst>
              <a:ext uri="{FF2B5EF4-FFF2-40B4-BE49-F238E27FC236}">
                <a16:creationId xmlns:a16="http://schemas.microsoft.com/office/drawing/2014/main" id="{84C6EF66-2595-5D76-53E9-9639E3D4613C}"/>
              </a:ext>
            </a:extLst>
          </p:cNvPr>
          <p:cNvCxnSpPr>
            <a:cxnSpLocks/>
            <a:stCxn id="163" idx="0"/>
            <a:endCxn id="183" idx="2"/>
          </p:cNvCxnSpPr>
          <p:nvPr/>
        </p:nvCxnSpPr>
        <p:spPr>
          <a:xfrm rot="16200000" flipV="1">
            <a:off x="10253895" y="3427814"/>
            <a:ext cx="731405" cy="1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32">
            <a:extLst>
              <a:ext uri="{FF2B5EF4-FFF2-40B4-BE49-F238E27FC236}">
                <a16:creationId xmlns:a16="http://schemas.microsoft.com/office/drawing/2014/main" id="{5E9F9AEF-AC8D-00CB-CA6B-DAE78DF100A8}"/>
              </a:ext>
            </a:extLst>
          </p:cNvPr>
          <p:cNvCxnSpPr>
            <a:cxnSpLocks/>
            <a:stCxn id="176" idx="1"/>
            <a:endCxn id="190" idx="3"/>
          </p:cNvCxnSpPr>
          <p:nvPr/>
        </p:nvCxnSpPr>
        <p:spPr>
          <a:xfrm rot="10800000" flipV="1">
            <a:off x="8961484" y="2520927"/>
            <a:ext cx="962617" cy="1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3D105BF-99A6-E228-633B-27AA3EA80872}"/>
              </a:ext>
            </a:extLst>
          </p:cNvPr>
          <p:cNvGrpSpPr/>
          <p:nvPr/>
        </p:nvGrpSpPr>
        <p:grpSpPr>
          <a:xfrm>
            <a:off x="7935468" y="-190500"/>
            <a:ext cx="1302212" cy="1233856"/>
            <a:chOff x="6339588" y="87833"/>
            <a:chExt cx="1046486" cy="1054820"/>
          </a:xfrm>
        </p:grpSpPr>
        <p:pic>
          <p:nvPicPr>
            <p:cNvPr id="214" name="Graphic 213" descr="Users with solid fill">
              <a:extLst>
                <a:ext uri="{FF2B5EF4-FFF2-40B4-BE49-F238E27FC236}">
                  <a16:creationId xmlns:a16="http://schemas.microsoft.com/office/drawing/2014/main" id="{0CA46888-34C1-872B-6C21-26CA7321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39588" y="87833"/>
              <a:ext cx="1046486" cy="1046486"/>
            </a:xfrm>
            <a:prstGeom prst="rect">
              <a:avLst/>
            </a:prstGeom>
          </p:spPr>
        </p:pic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ED2DE358-CBE9-64FF-8AEB-1A886C6CDA6C}"/>
                </a:ext>
              </a:extLst>
            </p:cNvPr>
            <p:cNvSpPr txBox="1"/>
            <p:nvPr/>
          </p:nvSpPr>
          <p:spPr>
            <a:xfrm>
              <a:off x="6481831" y="911821"/>
              <a:ext cx="762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latin typeface="Ember"/>
                </a:rPr>
                <a:t>Employees</a:t>
              </a:r>
            </a:p>
          </p:txBody>
        </p:sp>
      </p:grpSp>
      <p:cxnSp>
        <p:nvCxnSpPr>
          <p:cNvPr id="222" name="Straight Arrow Connector 32">
            <a:extLst>
              <a:ext uri="{FF2B5EF4-FFF2-40B4-BE49-F238E27FC236}">
                <a16:creationId xmlns:a16="http://schemas.microsoft.com/office/drawing/2014/main" id="{01B41F81-5FE4-5BCE-956B-E007DCA99950}"/>
              </a:ext>
            </a:extLst>
          </p:cNvPr>
          <p:cNvCxnSpPr>
            <a:cxnSpLocks/>
            <a:stCxn id="28" idx="0"/>
            <a:endCxn id="215" idx="2"/>
          </p:cNvCxnSpPr>
          <p:nvPr/>
        </p:nvCxnSpPr>
        <p:spPr>
          <a:xfrm rot="16200000" flipV="1">
            <a:off x="8009091" y="1620840"/>
            <a:ext cx="1157869" cy="29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42720CB6-5C4E-E3FE-93EF-4EBCD9E2A7F8}"/>
              </a:ext>
            </a:extLst>
          </p:cNvPr>
          <p:cNvSpPr/>
          <p:nvPr/>
        </p:nvSpPr>
        <p:spPr>
          <a:xfrm>
            <a:off x="8072995" y="2118946"/>
            <a:ext cx="1612901" cy="6612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DE8813FF-E9DF-B746-9030-36A1E01D6604}"/>
              </a:ext>
            </a:extLst>
          </p:cNvPr>
          <p:cNvSpPr/>
          <p:nvPr/>
        </p:nvSpPr>
        <p:spPr>
          <a:xfrm rot="16200000">
            <a:off x="7359048" y="2023032"/>
            <a:ext cx="555335" cy="7448452"/>
          </a:xfrm>
          <a:prstGeom prst="leftBrace">
            <a:avLst>
              <a:gd name="adj1" fmla="val 21727"/>
              <a:gd name="adj2" fmla="val 5078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4C303C-AF18-D7DC-F92D-2A6604531E2D}"/>
              </a:ext>
            </a:extLst>
          </p:cNvPr>
          <p:cNvGrpSpPr/>
          <p:nvPr/>
        </p:nvGrpSpPr>
        <p:grpSpPr>
          <a:xfrm>
            <a:off x="8115399" y="2183722"/>
            <a:ext cx="948152" cy="1136781"/>
            <a:chOff x="7867031" y="2126813"/>
            <a:chExt cx="948152" cy="11367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D4C86C-BF09-56ED-0BE9-34F1DE1EC0E6}"/>
                </a:ext>
              </a:extLst>
            </p:cNvPr>
            <p:cNvGrpSpPr/>
            <p:nvPr/>
          </p:nvGrpSpPr>
          <p:grpSpPr>
            <a:xfrm>
              <a:off x="7880682" y="2126813"/>
              <a:ext cx="862662" cy="1070491"/>
              <a:chOff x="8020064" y="2200723"/>
              <a:chExt cx="862662" cy="1070491"/>
            </a:xfrm>
          </p:grpSpPr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AB861863-26B6-3E79-DD15-691D92B43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064" y="2200723"/>
                <a:ext cx="832433" cy="67809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60905FD-B09B-A8B8-6599-9B96DDD1826C}"/>
                  </a:ext>
                </a:extLst>
              </p:cNvPr>
              <p:cNvSpPr txBox="1"/>
              <p:nvPr/>
            </p:nvSpPr>
            <p:spPr>
              <a:xfrm>
                <a:off x="8029934" y="2771076"/>
                <a:ext cx="852792" cy="5001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defTabSz="1005840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amazon</a:t>
                </a:r>
                <a:br>
                  <a:rPr lang="en-US" sz="1600" b="1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</a:br>
                <a:r>
                  <a:rPr lang="en-US" sz="1050" kern="1200" dirty="0">
                    <a:solidFill>
                      <a:schemeClr val="tx1"/>
                    </a:solidFill>
                    <a:latin typeface="Ember"/>
                    <a:ea typeface="+mn-ea"/>
                    <a:cs typeface="+mn-cs"/>
                  </a:rPr>
                  <a:t>SES</a:t>
                </a:r>
                <a:endParaRPr lang="en-US" sz="1400" dirty="0">
                  <a:latin typeface="Ember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42CBD1B-EE93-00C5-7C12-5874B1F6CCEC}"/>
                </a:ext>
              </a:extLst>
            </p:cNvPr>
            <p:cNvSpPr/>
            <p:nvPr/>
          </p:nvSpPr>
          <p:spPr>
            <a:xfrm>
              <a:off x="7867031" y="2144316"/>
              <a:ext cx="948152" cy="111927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56B970D-0280-52C1-54B6-790F4BC02C1E}"/>
              </a:ext>
            </a:extLst>
          </p:cNvPr>
          <p:cNvSpPr txBox="1"/>
          <p:nvPr/>
        </p:nvSpPr>
        <p:spPr>
          <a:xfrm>
            <a:off x="10047647" y="3307117"/>
            <a:ext cx="126619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Data In Batches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4A0C98-FB37-6DE2-21B2-3886B7B11439}"/>
              </a:ext>
            </a:extLst>
          </p:cNvPr>
          <p:cNvSpPr txBox="1"/>
          <p:nvPr/>
        </p:nvSpPr>
        <p:spPr>
          <a:xfrm>
            <a:off x="6603887" y="6038768"/>
            <a:ext cx="155797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Workflow Orchestration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44581E2-26B9-49F5-302A-B9F6BA48F3F6}"/>
              </a:ext>
            </a:extLst>
          </p:cNvPr>
          <p:cNvGrpSpPr/>
          <p:nvPr/>
        </p:nvGrpSpPr>
        <p:grpSpPr>
          <a:xfrm>
            <a:off x="7523605" y="6315261"/>
            <a:ext cx="1154320" cy="438943"/>
            <a:chOff x="8472727" y="1899892"/>
            <a:chExt cx="3088984" cy="1457411"/>
          </a:xfrm>
        </p:grpSpPr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95AA9275-EA12-6E3B-0056-5171EB2E8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8472727" y="1899892"/>
              <a:ext cx="1241131" cy="1405904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01D0C5D-218A-7B88-F0A0-1B593E40142E}"/>
                </a:ext>
              </a:extLst>
            </p:cNvPr>
            <p:cNvSpPr txBox="1"/>
            <p:nvPr/>
          </p:nvSpPr>
          <p:spPr>
            <a:xfrm>
              <a:off x="9713860" y="2156569"/>
              <a:ext cx="1847851" cy="120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105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7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CloudWatch</a:t>
              </a:r>
              <a:endParaRPr lang="en-US" sz="1000" dirty="0">
                <a:latin typeface="Ember"/>
              </a:endParaRPr>
            </a:p>
          </p:txBody>
        </p: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3DD877-6CA2-91C4-B576-97CBB3814706}"/>
              </a:ext>
            </a:extLst>
          </p:cNvPr>
          <p:cNvSpPr/>
          <p:nvPr/>
        </p:nvSpPr>
        <p:spPr>
          <a:xfrm>
            <a:off x="8063061" y="1956878"/>
            <a:ext cx="3297879" cy="2969435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b="1" dirty="0">
              <a:solidFill>
                <a:schemeClr val="tx1"/>
              </a:solidFill>
              <a:latin typeface="Ember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6BA9FD-803B-970A-F32B-33CCD71A1CD0}"/>
              </a:ext>
            </a:extLst>
          </p:cNvPr>
          <p:cNvSpPr txBox="1"/>
          <p:nvPr/>
        </p:nvSpPr>
        <p:spPr>
          <a:xfrm>
            <a:off x="7903747" y="5979300"/>
            <a:ext cx="128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Trigger: </a:t>
            </a:r>
            <a:r>
              <a:rPr lang="en-US" sz="900" dirty="0">
                <a:solidFill>
                  <a:srgbClr val="002060"/>
                </a:solidFill>
                <a:highlight>
                  <a:srgbClr val="FFFF00"/>
                </a:highlight>
                <a:latin typeface="Ember"/>
              </a:rPr>
              <a:t>When today’s raw data is available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C59F64-A22A-7EE8-D191-68EBCD0CEF00}"/>
              </a:ext>
            </a:extLst>
          </p:cNvPr>
          <p:cNvSpPr txBox="1"/>
          <p:nvPr/>
        </p:nvSpPr>
        <p:spPr>
          <a:xfrm>
            <a:off x="8184316" y="1432422"/>
            <a:ext cx="762000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Ember"/>
              </a:rPr>
              <a:t>Send Email</a:t>
            </a:r>
          </a:p>
        </p:txBody>
      </p:sp>
      <p:pic>
        <p:nvPicPr>
          <p:cNvPr id="49" name="Graphic 48" descr="Warning with solid fill">
            <a:extLst>
              <a:ext uri="{FF2B5EF4-FFF2-40B4-BE49-F238E27FC236}">
                <a16:creationId xmlns:a16="http://schemas.microsoft.com/office/drawing/2014/main" id="{9D9B8DA4-A2DA-FAE4-546B-DB861795428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76864" y="6061966"/>
            <a:ext cx="637767" cy="637767"/>
          </a:xfrm>
          <a:prstGeom prst="rect">
            <a:avLst/>
          </a:prstGeom>
        </p:spPr>
      </p:pic>
      <p:cxnSp>
        <p:nvCxnSpPr>
          <p:cNvPr id="52" name="Straight Arrow Connector 32">
            <a:extLst>
              <a:ext uri="{FF2B5EF4-FFF2-40B4-BE49-F238E27FC236}">
                <a16:creationId xmlns:a16="http://schemas.microsoft.com/office/drawing/2014/main" id="{35AFAB57-F90A-2542-4B25-2B70A00CFC7F}"/>
              </a:ext>
            </a:extLst>
          </p:cNvPr>
          <p:cNvCxnSpPr>
            <a:cxnSpLocks/>
            <a:stCxn id="70" idx="2"/>
            <a:endCxn id="49" idx="0"/>
          </p:cNvCxnSpPr>
          <p:nvPr/>
        </p:nvCxnSpPr>
        <p:spPr>
          <a:xfrm rot="5400000">
            <a:off x="3352815" y="5117708"/>
            <a:ext cx="1887191" cy="1324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A8224E8-FAC2-C0E8-598A-36103AFFC1EB}"/>
              </a:ext>
            </a:extLst>
          </p:cNvPr>
          <p:cNvSpPr txBox="1"/>
          <p:nvPr/>
        </p:nvSpPr>
        <p:spPr>
          <a:xfrm>
            <a:off x="3827623" y="4561101"/>
            <a:ext cx="959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Employee Shortage</a:t>
            </a:r>
          </a:p>
        </p:txBody>
      </p:sp>
      <p:cxnSp>
        <p:nvCxnSpPr>
          <p:cNvPr id="59" name="Straight Arrow Connector 32">
            <a:extLst>
              <a:ext uri="{FF2B5EF4-FFF2-40B4-BE49-F238E27FC236}">
                <a16:creationId xmlns:a16="http://schemas.microsoft.com/office/drawing/2014/main" id="{B982867B-AC84-6E4F-B2D5-5EF58BD91BB4}"/>
              </a:ext>
            </a:extLst>
          </p:cNvPr>
          <p:cNvCxnSpPr>
            <a:cxnSpLocks/>
            <a:stCxn id="30" idx="3"/>
            <a:endCxn id="49" idx="1"/>
          </p:cNvCxnSpPr>
          <p:nvPr/>
        </p:nvCxnSpPr>
        <p:spPr>
          <a:xfrm>
            <a:off x="2220652" y="5414540"/>
            <a:ext cx="1756212" cy="966310"/>
          </a:xfrm>
          <a:prstGeom prst="bentConnector3">
            <a:avLst>
              <a:gd name="adj1" fmla="val 50000"/>
            </a:avLst>
          </a:prstGeom>
          <a:ln>
            <a:solidFill>
              <a:srgbClr val="D2A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8989303-1B9A-E64D-338B-E8AC8A9681FF}"/>
              </a:ext>
            </a:extLst>
          </p:cNvPr>
          <p:cNvSpPr txBox="1"/>
          <p:nvPr/>
        </p:nvSpPr>
        <p:spPr>
          <a:xfrm>
            <a:off x="2620349" y="5713029"/>
            <a:ext cx="9103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latin typeface="Ember"/>
              </a:rPr>
              <a:t>Alert:</a:t>
            </a:r>
            <a:r>
              <a:rPr lang="en-US" sz="900" dirty="0">
                <a:latin typeface="Ember"/>
              </a:rPr>
              <a:t> Missing </a:t>
            </a:r>
            <a:br>
              <a:rPr lang="en-US" sz="900" dirty="0">
                <a:latin typeface="Ember"/>
              </a:rPr>
            </a:br>
            <a:r>
              <a:rPr lang="en-US" sz="900" dirty="0">
                <a:latin typeface="Ember"/>
              </a:rPr>
              <a:t>Today’s Data</a:t>
            </a:r>
          </a:p>
        </p:txBody>
      </p:sp>
      <p:pic>
        <p:nvPicPr>
          <p:cNvPr id="16" name="Picture 15" descr="A logo of a company&#10;&#10;Description automatically generated">
            <a:extLst>
              <a:ext uri="{FF2B5EF4-FFF2-40B4-BE49-F238E27FC236}">
                <a16:creationId xmlns:a16="http://schemas.microsoft.com/office/drawing/2014/main" id="{691A7306-909B-82FE-275D-88E596C65ED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0009" r="15143" b="10478"/>
          <a:stretch/>
        </p:blipFill>
        <p:spPr>
          <a:xfrm>
            <a:off x="4577515" y="2198516"/>
            <a:ext cx="921261" cy="40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03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58B07-3B2D-7BC7-627E-6352488D7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logo of a company&#10;&#10;Description automatically generated">
            <a:extLst>
              <a:ext uri="{FF2B5EF4-FFF2-40B4-BE49-F238E27FC236}">
                <a16:creationId xmlns:a16="http://schemas.microsoft.com/office/drawing/2014/main" id="{D16AED13-01F2-6F4A-A7D4-F8C76CF90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0009" r="15143" b="10478"/>
          <a:stretch/>
        </p:blipFill>
        <p:spPr>
          <a:xfrm>
            <a:off x="321733" y="337869"/>
            <a:ext cx="3400481" cy="1497489"/>
          </a:xfrm>
          <a:prstGeom prst="rect">
            <a:avLst/>
          </a:prstGeom>
        </p:spPr>
      </p:pic>
      <p:pic>
        <p:nvPicPr>
          <p:cNvPr id="12" name="Picture 11" descr="A red rectangular object with black text&#10;&#10;Description automatically generated">
            <a:extLst>
              <a:ext uri="{FF2B5EF4-FFF2-40B4-BE49-F238E27FC236}">
                <a16:creationId xmlns:a16="http://schemas.microsoft.com/office/drawing/2014/main" id="{E68860FB-4B7E-478A-9880-985A5BD05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095" y="367084"/>
            <a:ext cx="3401568" cy="1420154"/>
          </a:xfrm>
          <a:prstGeom prst="rect">
            <a:avLst/>
          </a:prstGeom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58FA37E2-814E-7E4A-FCFA-3E19803F5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67" b="28515"/>
          <a:stretch/>
        </p:blipFill>
        <p:spPr>
          <a:xfrm>
            <a:off x="8533399" y="353125"/>
            <a:ext cx="3401568" cy="1444687"/>
          </a:xfrm>
          <a:prstGeom prst="rect">
            <a:avLst/>
          </a:prstGeom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5007BF0A-90FD-FD2F-F82E-44784D36CF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65" y="4438550"/>
            <a:ext cx="3401568" cy="2267712"/>
          </a:xfrm>
          <a:prstGeom prst="rect">
            <a:avLst/>
          </a:prstGeom>
        </p:spPr>
      </p:pic>
      <p:pic>
        <p:nvPicPr>
          <p:cNvPr id="8" name="Picture 7" descr="A logo of a company&#10;&#10;Description automatically generated">
            <a:extLst>
              <a:ext uri="{FF2B5EF4-FFF2-40B4-BE49-F238E27FC236}">
                <a16:creationId xmlns:a16="http://schemas.microsoft.com/office/drawing/2014/main" id="{F9E6BD21-75A3-1F9A-FE98-D3B3B078EC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9" t="17490" r="7949" b="22782"/>
          <a:stretch/>
        </p:blipFill>
        <p:spPr>
          <a:xfrm>
            <a:off x="4497861" y="4887026"/>
            <a:ext cx="3401568" cy="1467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DB6ADFB-6C3E-BA90-1162-AFD283046FDA}"/>
              </a:ext>
            </a:extLst>
          </p:cNvPr>
          <p:cNvGrpSpPr/>
          <p:nvPr/>
        </p:nvGrpSpPr>
        <p:grpSpPr>
          <a:xfrm>
            <a:off x="8690195" y="4804172"/>
            <a:ext cx="3401568" cy="1548173"/>
            <a:chOff x="8472729" y="1899892"/>
            <a:chExt cx="3088982" cy="1405904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526A00A-5F76-78FA-16BD-CC5F71853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72729" y="1899892"/>
              <a:ext cx="1241132" cy="140590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5F87AD5-97C0-CE78-42CF-2A7CE2D7E4BF}"/>
                </a:ext>
              </a:extLst>
            </p:cNvPr>
            <p:cNvSpPr txBox="1"/>
            <p:nvPr/>
          </p:nvSpPr>
          <p:spPr>
            <a:xfrm>
              <a:off x="9713861" y="2156568"/>
              <a:ext cx="1847850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352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352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198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CloudWatch</a:t>
              </a:r>
              <a:endParaRPr lang="en-US" sz="3200" dirty="0">
                <a:latin typeface="Ember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4809A78-6826-BBDC-9FF0-466A2AB17CD8}"/>
              </a:ext>
            </a:extLst>
          </p:cNvPr>
          <p:cNvGrpSpPr/>
          <p:nvPr/>
        </p:nvGrpSpPr>
        <p:grpSpPr>
          <a:xfrm>
            <a:off x="4569956" y="2777144"/>
            <a:ext cx="3136842" cy="1219146"/>
            <a:chOff x="879928" y="1509505"/>
            <a:chExt cx="2374771" cy="943121"/>
          </a:xfrm>
        </p:grpSpPr>
        <p:pic>
          <p:nvPicPr>
            <p:cNvPr id="26" name="Picture 25" descr="A white letter on an orange background&#10;&#10;Description automatically generated">
              <a:extLst>
                <a:ext uri="{FF2B5EF4-FFF2-40B4-BE49-F238E27FC236}">
                  <a16:creationId xmlns:a16="http://schemas.microsoft.com/office/drawing/2014/main" id="{C3329D17-1832-A68E-4143-2607613B1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28" y="1509505"/>
              <a:ext cx="943121" cy="94312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AECB4D-262C-42DB-50CE-DE057FA35B05}"/>
                </a:ext>
              </a:extLst>
            </p:cNvPr>
            <p:cNvSpPr txBox="1"/>
            <p:nvPr/>
          </p:nvSpPr>
          <p:spPr>
            <a:xfrm>
              <a:off x="1823049" y="1509505"/>
              <a:ext cx="1431650" cy="833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40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400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240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Lambda</a:t>
              </a:r>
              <a:endParaRPr lang="en-US" sz="3600" dirty="0">
                <a:latin typeface="Ember"/>
              </a:endParaRPr>
            </a:p>
          </p:txBody>
        </p:sp>
      </p:grpSp>
      <p:pic>
        <p:nvPicPr>
          <p:cNvPr id="32" name="Picture 31" descr="A logo with text on it&#10;&#10;Description automatically generated">
            <a:extLst>
              <a:ext uri="{FF2B5EF4-FFF2-40B4-BE49-F238E27FC236}">
                <a16:creationId xmlns:a16="http://schemas.microsoft.com/office/drawing/2014/main" id="{7167F390-F6E3-4D0F-35E4-412BDE36FB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59" y="2859227"/>
            <a:ext cx="2940678" cy="113706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68E455F0-E20D-8855-4E30-989C2D443B04}"/>
              </a:ext>
            </a:extLst>
          </p:cNvPr>
          <p:cNvGrpSpPr/>
          <p:nvPr/>
        </p:nvGrpSpPr>
        <p:grpSpPr>
          <a:xfrm>
            <a:off x="8690195" y="2688952"/>
            <a:ext cx="2906489" cy="1395530"/>
            <a:chOff x="8307612" y="2731234"/>
            <a:chExt cx="2906489" cy="1395530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765984D3-9CCF-4B8D-82BD-2B41E7F1E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612" y="2731234"/>
              <a:ext cx="1395530" cy="139553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5646F11-5545-D2B0-3A5D-7F21756371A8}"/>
                </a:ext>
              </a:extLst>
            </p:cNvPr>
            <p:cNvSpPr txBox="1"/>
            <p:nvPr/>
          </p:nvSpPr>
          <p:spPr>
            <a:xfrm>
              <a:off x="9574387" y="2899357"/>
              <a:ext cx="1639714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05840">
                <a:spcAft>
                  <a:spcPts val="600"/>
                </a:spcAft>
              </a:pPr>
              <a:r>
                <a:rPr lang="en-US" sz="352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amazon</a:t>
              </a:r>
              <a:br>
                <a:rPr lang="en-US" sz="3520" b="1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</a:br>
              <a:r>
                <a:rPr lang="en-US" sz="1980" kern="1200" dirty="0">
                  <a:solidFill>
                    <a:schemeClr val="tx1"/>
                  </a:solidFill>
                  <a:latin typeface="Ember"/>
                  <a:ea typeface="+mn-ea"/>
                  <a:cs typeface="+mn-cs"/>
                </a:rPr>
                <a:t>SES</a:t>
              </a:r>
              <a:endParaRPr lang="en-US" sz="3200" dirty="0">
                <a:latin typeface="Emb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9211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478</Words>
  <Application>Microsoft Office PowerPoint</Application>
  <PresentationFormat>Widescreen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Ember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Niranjan Cholendiran</dc:creator>
  <cp:lastModifiedBy>Niranjan Cholendiran</cp:lastModifiedBy>
  <cp:revision>1</cp:revision>
  <dcterms:created xsi:type="dcterms:W3CDTF">2024-12-11T20:42:27Z</dcterms:created>
  <dcterms:modified xsi:type="dcterms:W3CDTF">2024-12-13T03:41:37Z</dcterms:modified>
</cp:coreProperties>
</file>