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6886-55D4-17BB-F00A-E3C0946F2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28458-6074-498A-EDD4-AD9B07D3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13AA-2A6D-42B8-B221-447693D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3E055-4514-C6A6-F7AE-A9E9E6E2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4CEE-FE1C-6A26-6C81-50B65A89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5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A68E-1343-F1B8-0B37-BCB365B3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251E1-2894-55B2-8CC1-EB294BD9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D352-57D4-AC71-30E7-145452F7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B841-C104-BB2D-4800-106A8D71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32A6-9BB5-F495-0632-67B786CA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E6CE6-1AAD-24FE-673A-90817970F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B05E7-6403-5B1E-FC33-985FF43E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1A37-00EF-CF49-82BC-D9249DDD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B589-D0C4-40FE-7106-EE89110C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6E72-CC4D-B7B1-BA6A-339A3962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736A-378C-3FAF-D5C8-E02AEC3C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CD18-223A-2D37-C7E5-9B26D929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4121-2E39-761F-8F1D-DC1B5105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6044-0A1D-25AF-522E-BDCBDAC6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2F48-DDC9-34B7-7281-737FB5D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9F43-E6AC-AA8B-9758-CB53451E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835A-4264-8DA4-9837-BEB0C5A18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56A0-9A6A-5FC7-0532-1BDA20F5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68FA-8542-0932-6F04-3267D29E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3EC9-8817-AC1C-E4D2-D9BF5DAD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3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592B-7379-3C95-6D4C-BBD810D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8EFB-71C9-1498-1FE5-C5DF14E39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57620-4992-D2D6-3474-187692728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C69C-4AB4-F891-4FE6-5B7FC62D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D2D23-C601-A4FF-83A6-6ACC805F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D0FAE-72DD-80E2-262F-21EC806F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8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9250-8126-C314-CF8B-781D38D3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DDE1-6199-D91E-5395-C0C239EF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506E9-DC34-1740-E858-7D00D266E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E5A0D-8E0B-F9B7-09FD-F0740E517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3B048-8FAA-3A31-306E-3FDA93460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CCF5F-F1CA-C954-D21E-1FC5F592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1CBDB-6CE5-7677-943D-60079995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1B5BA-F7BB-4F2B-3838-1A79A0B0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6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1DF9-9EBD-4D70-EED5-DDF01A2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CA4EA-758B-D034-94E5-6E0679F6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90EB7-63A5-6821-7D35-AA1DBDA9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132B1-96FA-39DA-3633-0B9E57D6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91244-892B-5546-F273-B2730F58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4F399-6360-4520-59C1-D1957CCB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1555F-4A51-EE3D-1D1E-CB409F73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3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25C1-61F8-3934-26C7-73AEBBCD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1061-E0DD-7808-23F1-D4D17700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5738A-4A04-61D6-E98A-9EC977A6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0E211-2D92-4368-0BB8-AB505F95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3AB7-412D-3539-433B-5F21A396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3DFC-F48B-67B0-D959-DA4D103F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0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51E0-94D4-06BE-2A9F-1C8B0E7A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C267B-142D-BB6E-D29C-3DF7159B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7558F-E828-64FE-B093-CC0998265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F6392-4C14-FD52-8FDE-9632E8C9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B6FA-4FEE-F62B-D2B2-739C6FAC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1981-4EB6-F082-49C5-FC46CC18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91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1B56D-E9B5-0DA6-D79F-A446D51D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F655A-6601-C6BF-6DC2-08FBBDCB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C1BA-6DED-33E7-4A4E-61B97BB8D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4DAC-B2BA-4140-A5E2-F59322A8987A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5DD2-F061-9858-11D9-B668C93E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6FE4-D083-C081-65E1-4CA3CA05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4710-B123-4E59-9633-31BC2960C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2A1B-1A91-D606-1271-12640F91D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10C3E-4CB8-100D-07A5-F61356715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irected graph with 5 vertices">
            <a:extLst>
              <a:ext uri="{FF2B5EF4-FFF2-40B4-BE49-F238E27FC236}">
                <a16:creationId xmlns:a16="http://schemas.microsoft.com/office/drawing/2014/main" id="{83130163-76BD-36FA-1CC1-496A86F8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488"/>
            <a:ext cx="12192000" cy="46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8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sit start vertex and add its adjacent vertices to queue">
            <a:extLst>
              <a:ext uri="{FF2B5EF4-FFF2-40B4-BE49-F238E27FC236}">
                <a16:creationId xmlns:a16="http://schemas.microsoft.com/office/drawing/2014/main" id="{01F6173B-7CBF-0925-CECD-D3A67358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6488"/>
            <a:ext cx="12192000" cy="46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6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isit the first neighbour of start node 0, which is 1">
            <a:extLst>
              <a:ext uri="{FF2B5EF4-FFF2-40B4-BE49-F238E27FC236}">
                <a16:creationId xmlns:a16="http://schemas.microsoft.com/office/drawing/2014/main" id="{A9EC5148-7C83-FC8D-DC17-6EA04BF9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213"/>
            <a:ext cx="12192000" cy="47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0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isit 2 which was added to queue earlier to add its neighbours">
            <a:extLst>
              <a:ext uri="{FF2B5EF4-FFF2-40B4-BE49-F238E27FC236}">
                <a16:creationId xmlns:a16="http://schemas.microsoft.com/office/drawing/2014/main" id="{D9CCAE56-96AF-C09B-98E2-564A6DA1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213"/>
            <a:ext cx="12192000" cy="47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8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sit ">
            <a:extLst>
              <a:ext uri="{FF2B5EF4-FFF2-40B4-BE49-F238E27FC236}">
                <a16:creationId xmlns:a16="http://schemas.microsoft.com/office/drawing/2014/main" id="{930DEF00-F24E-4CAE-7AC1-0744ED90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213"/>
            <a:ext cx="12192000" cy="47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sit last remaining item in queue to check if it has unvisited neighbours">
            <a:extLst>
              <a:ext uri="{FF2B5EF4-FFF2-40B4-BE49-F238E27FC236}">
                <a16:creationId xmlns:a16="http://schemas.microsoft.com/office/drawing/2014/main" id="{AE6FD77B-D23D-021B-56A3-9004E96D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213"/>
            <a:ext cx="12192000" cy="47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4D5ED5-89B0-933C-AC6A-9D2F75D03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2" t="36246" r="13349" b="40453"/>
          <a:stretch/>
        </p:blipFill>
        <p:spPr>
          <a:xfrm>
            <a:off x="523783" y="887766"/>
            <a:ext cx="10955635" cy="284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9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86B4-6460-251D-256E-91199A86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Code….</a:t>
            </a:r>
          </a:p>
        </p:txBody>
      </p:sp>
    </p:spTree>
    <p:extLst>
      <p:ext uri="{BB962C8B-B14F-4D97-AF65-F5344CB8AC3E}">
        <p14:creationId xmlns:p14="http://schemas.microsoft.com/office/powerpoint/2010/main" val="404955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</dc:title>
  <dc:creator>Girish Kumar</dc:creator>
  <cp:lastModifiedBy>Girish Kumar</cp:lastModifiedBy>
  <cp:revision>1</cp:revision>
  <dcterms:created xsi:type="dcterms:W3CDTF">2023-04-14T04:30:43Z</dcterms:created>
  <dcterms:modified xsi:type="dcterms:W3CDTF">2023-04-14T04:31:00Z</dcterms:modified>
</cp:coreProperties>
</file>