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649E29-1236-4F60-BAB9-BF1FFB6BF9A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7B53BFB-5A6F-45AD-A16C-F481BA2852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React Router</a:t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Layout.js: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6579" t="19992" r="45026" b="16016"/>
          <a:stretch>
            <a:fillRect/>
          </a:stretch>
        </p:blipFill>
        <p:spPr bwMode="auto">
          <a:xfrm>
            <a:off x="1142976" y="1000108"/>
            <a:ext cx="657229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6062" t="27708" r="27688" b="30104"/>
          <a:stretch>
            <a:fillRect/>
          </a:stretch>
        </p:blipFill>
        <p:spPr bwMode="auto">
          <a:xfrm>
            <a:off x="714348" y="571480"/>
            <a:ext cx="685804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15234" t="25391" r="57813" b="34570"/>
          <a:stretch>
            <a:fillRect/>
          </a:stretch>
        </p:blipFill>
        <p:spPr bwMode="auto">
          <a:xfrm>
            <a:off x="714348" y="642918"/>
            <a:ext cx="671517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is a way for navigation from one view to the next view (without leaving the page).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428604"/>
            <a:ext cx="8258204" cy="559119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modern-day websites are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Page Applications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more commonly referred to as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These websites are composed of a single page but look like they span over multiple pages as a result of specific components which render like separate pages.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577" y="3140968"/>
            <a:ext cx="84296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 is an external library that makes routing much easier in React applications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First, we'll install the following version of React Router: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51720" y="4941168"/>
            <a:ext cx="4756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install react-router-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dom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5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428604"/>
            <a:ext cx="8606760" cy="60247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react-driven application comprises of multiple 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necessarily display all of these components to our user.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a simple react application that contains three different components namely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a Student tab, only a student component is visible to him and the rest of the components are hidden from him and the details pertaining to a student are displayed to 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if he clicks on the roll number tab, only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is visible. The same is the case for the subject component.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the power of the router comes into play because without incorporating routing into our react application, this kind of navigation is not possible.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57232"/>
            <a:ext cx="7772400" cy="516256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always like to perform different tasks while surfing a web page.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in this case, interactive web apps cannot be built without routing.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Folder Structure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57232"/>
            <a:ext cx="7772400" cy="516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application with multiple page routes, let's first start with the file structure.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folder, we'll create a folder named pages with several files: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\pages\: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Layout.js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Home.js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Blogs.js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Contact.js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NoPage.js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file will contain a very basic React component.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787208" cy="955484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router in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index.js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React Router to route to pages based on URL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index.js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following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437772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import </a:t>
            </a:r>
            <a:r>
              <a:rPr lang="en-US" sz="1600" dirty="0" err="1"/>
              <a:t>ReactDOM</a:t>
            </a:r>
            <a:r>
              <a:rPr lang="en-US" sz="1600" dirty="0"/>
              <a:t> from "react-</a:t>
            </a:r>
            <a:r>
              <a:rPr lang="en-US" sz="1600" dirty="0" err="1"/>
              <a:t>dom</a:t>
            </a:r>
            <a:r>
              <a:rPr lang="en-US" sz="1600" dirty="0"/>
              <a:t>/client"; </a:t>
            </a:r>
          </a:p>
          <a:p>
            <a:pPr>
              <a:buNone/>
            </a:pPr>
            <a:r>
              <a:rPr lang="en-US" sz="1600" dirty="0"/>
              <a:t>import { </a:t>
            </a:r>
            <a:r>
              <a:rPr lang="en-US" sz="1600" dirty="0" err="1"/>
              <a:t>BrowserRouter</a:t>
            </a:r>
            <a:r>
              <a:rPr lang="en-US" sz="1600" dirty="0"/>
              <a:t>, Routes, Route } from "react-router-</a:t>
            </a:r>
            <a:r>
              <a:rPr lang="en-US" sz="1600" dirty="0" err="1"/>
              <a:t>dom</a:t>
            </a:r>
            <a:r>
              <a:rPr lang="en-US" sz="1600" dirty="0"/>
              <a:t>";</a:t>
            </a:r>
          </a:p>
          <a:p>
            <a:pPr>
              <a:buNone/>
            </a:pPr>
            <a:r>
              <a:rPr lang="en-US" sz="1600" dirty="0"/>
              <a:t> import Layout from "./pages/Layout"; import Home from "./pages/Home";</a:t>
            </a:r>
          </a:p>
          <a:p>
            <a:pPr>
              <a:buNone/>
            </a:pPr>
            <a:r>
              <a:rPr lang="en-US" sz="1600" dirty="0"/>
              <a:t> import Blogs from "./pages/Blogs"; </a:t>
            </a:r>
          </a:p>
          <a:p>
            <a:pPr>
              <a:buNone/>
            </a:pPr>
            <a:r>
              <a:rPr lang="en-US" sz="1600" dirty="0"/>
              <a:t>import Contact from "./pages/Contact";</a:t>
            </a:r>
          </a:p>
          <a:p>
            <a:pPr>
              <a:buNone/>
            </a:pPr>
            <a:r>
              <a:rPr lang="en-US" sz="1600" dirty="0"/>
              <a:t> import </a:t>
            </a:r>
            <a:r>
              <a:rPr lang="en-US" sz="1600" dirty="0" err="1"/>
              <a:t>NoPage</a:t>
            </a:r>
            <a:r>
              <a:rPr lang="en-US" sz="1600" dirty="0"/>
              <a:t> from "./pages/</a:t>
            </a:r>
            <a:r>
              <a:rPr lang="en-US" sz="1600" dirty="0" err="1"/>
              <a:t>NoPage</a:t>
            </a:r>
            <a:r>
              <a:rPr lang="en-US" sz="1600" dirty="0"/>
              <a:t>";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0547" t="28321" r="51367" b="33594"/>
          <a:stretch>
            <a:fillRect/>
          </a:stretch>
        </p:blipFill>
        <p:spPr bwMode="auto">
          <a:xfrm>
            <a:off x="357158" y="1428736"/>
            <a:ext cx="742955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 l="15429" t="16797" r="42969" b="20703"/>
          <a:stretch>
            <a:fillRect/>
          </a:stretch>
        </p:blipFill>
        <p:spPr bwMode="auto">
          <a:xfrm>
            <a:off x="142844" y="1000108"/>
            <a:ext cx="8715436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28596" y="428604"/>
            <a:ext cx="8258204" cy="616874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wrap our content first with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router implementation that uses the HTML5 history API(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pushState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replaceState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popstate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event) to keep your UI in sync with the URL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define our &lt;Routes&gt;.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can have multiple &lt;Routes&gt;. Our basic example only uses one.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&lt;Route&gt;s can be nested.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&lt;Route&gt; has a path of / and renders the Layout component.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nested &lt;Route&gt;s inherit and add to the parent route. So the blogs path is combined with the parent and becomes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/blogs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component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does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a path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has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attribute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That specifies this route as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route 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 route, which is /.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path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will act as a catch-all for any undefined URLs.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7772400" cy="6540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Pages / Components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8258204" cy="57412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Layout component has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&lt;Outlet&gt; and &lt;Link&gt;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&lt;Outlet&gt; renders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route selected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&lt;Link&gt; is used to set the URL and keep track of browsing history.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: Navigate to path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we link to an internal path, we will use &lt;Link&gt;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&lt;a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=""&gt;.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: Redirect to component when path matches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"layout route" is a shared component that inserts common content on all pages, such as a navigation menu.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155</TotalTime>
  <Words>674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Franklin Gothic Book</vt:lpstr>
      <vt:lpstr>Perpetua</vt:lpstr>
      <vt:lpstr>Times New Roman</vt:lpstr>
      <vt:lpstr>Wingdings 2</vt:lpstr>
      <vt:lpstr>Equity</vt:lpstr>
      <vt:lpstr>React Router </vt:lpstr>
      <vt:lpstr>PowerPoint Presentation</vt:lpstr>
      <vt:lpstr>PowerPoint Presentation</vt:lpstr>
      <vt:lpstr>PowerPoint Presentation</vt:lpstr>
      <vt:lpstr>PowerPoint Presentation</vt:lpstr>
      <vt:lpstr>Folder Structure </vt:lpstr>
      <vt:lpstr>Use router in index.js- Use React Router to route to pages based on URL: in index.js do following</vt:lpstr>
      <vt:lpstr>PowerPoint Presentation</vt:lpstr>
      <vt:lpstr>Pages / Components </vt:lpstr>
      <vt:lpstr>Layout.js: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Router </dc:title>
  <dc:creator>vishal choudhary</dc:creator>
  <cp:lastModifiedBy>BILAL AHMED</cp:lastModifiedBy>
  <cp:revision>20</cp:revision>
  <dcterms:created xsi:type="dcterms:W3CDTF">2023-04-11T16:55:54Z</dcterms:created>
  <dcterms:modified xsi:type="dcterms:W3CDTF">2023-05-04T16:34:01Z</dcterms:modified>
</cp:coreProperties>
</file>