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42BA-34F7-4215-9078-4CCB4D65F21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F17C99E-F521-424F-A5A4-2CC56606FC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42BA-34F7-4215-9078-4CCB4D65F21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C99E-F521-424F-A5A4-2CC56606FC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42BA-34F7-4215-9078-4CCB4D65F21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C99E-F521-424F-A5A4-2CC56606FC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42BA-34F7-4215-9078-4CCB4D65F21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C99E-F521-424F-A5A4-2CC56606FC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42BA-34F7-4215-9078-4CCB4D65F21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F17C99E-F521-424F-A5A4-2CC56606FC5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42BA-34F7-4215-9078-4CCB4D65F21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C99E-F521-424F-A5A4-2CC56606FC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42BA-34F7-4215-9078-4CCB4D65F21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C99E-F521-424F-A5A4-2CC56606FC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42BA-34F7-4215-9078-4CCB4D65F21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C99E-F521-424F-A5A4-2CC56606FC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42BA-34F7-4215-9078-4CCB4D65F21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C99E-F521-424F-A5A4-2CC56606FC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42BA-34F7-4215-9078-4CCB4D65F21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C99E-F521-424F-A5A4-2CC56606FC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42BA-34F7-4215-9078-4CCB4D65F21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F17C99E-F521-424F-A5A4-2CC56606FC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D5142BA-34F7-4215-9078-4CCB4D65F21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F17C99E-F521-424F-A5A4-2CC56606FC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Static Vs Dynamic Routing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772400" cy="114300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Dynamic Routing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447800"/>
            <a:ext cx="8147248" cy="5005536"/>
          </a:xfrm>
        </p:spPr>
        <p:txBody>
          <a:bodyPr>
            <a:normAutofit/>
          </a:bodyPr>
          <a:lstStyle/>
          <a:p>
            <a:r>
              <a:rPr lang="en-US" sz="4000" b="1" dirty="0"/>
              <a:t>Routing that takes place </a:t>
            </a:r>
            <a:r>
              <a:rPr lang="en-US" sz="4000" b="1" dirty="0">
                <a:solidFill>
                  <a:srgbClr val="FF0000"/>
                </a:solidFill>
              </a:rPr>
              <a:t>as your app is rendering</a:t>
            </a:r>
            <a:r>
              <a:rPr lang="en-US" sz="4000" b="1" dirty="0"/>
              <a:t>, </a:t>
            </a:r>
            <a:r>
              <a:rPr lang="en-US" sz="4000" b="1" dirty="0">
                <a:solidFill>
                  <a:srgbClr val="FF0000"/>
                </a:solidFill>
              </a:rPr>
              <a:t>not in a configuration or convention </a:t>
            </a:r>
            <a:r>
              <a:rPr lang="en-US" sz="4000" b="1" dirty="0"/>
              <a:t>outside of a running app. </a:t>
            </a:r>
          </a:p>
          <a:p>
            <a:r>
              <a:rPr lang="en-US" sz="4000" b="1" dirty="0"/>
              <a:t>That means almost everything is a component in React Router.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Static Routing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760640"/>
          </a:xfrm>
        </p:spPr>
        <p:txBody>
          <a:bodyPr>
            <a:normAutofit/>
          </a:bodyPr>
          <a:lstStyle/>
          <a:p>
            <a:r>
              <a:rPr lang="en-US" sz="4000" b="1" dirty="0"/>
              <a:t>Static routing </a:t>
            </a:r>
            <a:r>
              <a:rPr lang="en-US" sz="4000" dirty="0"/>
              <a:t>is that </a:t>
            </a:r>
            <a:r>
              <a:rPr lang="en-US" sz="4000" dirty="0">
                <a:solidFill>
                  <a:srgbClr val="FF0000"/>
                </a:solidFill>
              </a:rPr>
              <a:t>it allows for inspection and matching of routes before rendering.</a:t>
            </a:r>
            <a:r>
              <a:rPr lang="en-US" sz="4000" dirty="0"/>
              <a:t> </a:t>
            </a:r>
          </a:p>
          <a:p>
            <a:r>
              <a:rPr lang="en-US" sz="4000" dirty="0"/>
              <a:t>Hence it proves </a:t>
            </a:r>
            <a:r>
              <a:rPr lang="en-US" sz="4000" b="1" dirty="0">
                <a:solidFill>
                  <a:srgbClr val="FF0000"/>
                </a:solidFill>
              </a:rPr>
              <a:t>useful especially on server side.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7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CLIENT SIDE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00108"/>
            <a:ext cx="8435280" cy="5669252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With a </a:t>
            </a:r>
            <a:r>
              <a:rPr lang="en-US" b="1" dirty="0">
                <a:solidFill>
                  <a:srgbClr val="FF0000"/>
                </a:solidFill>
              </a:rPr>
              <a:t>single page applications</a:t>
            </a:r>
            <a:r>
              <a:rPr lang="en-US" dirty="0"/>
              <a:t>, when a </a:t>
            </a:r>
            <a:r>
              <a:rPr lang="en-US" b="1" dirty="0"/>
              <a:t>user clicks </a:t>
            </a:r>
            <a:r>
              <a:rPr lang="en-US" dirty="0"/>
              <a:t>on an </a:t>
            </a:r>
            <a:r>
              <a:rPr lang="en-US" b="1" dirty="0"/>
              <a:t>internal link </a:t>
            </a:r>
            <a:r>
              <a:rPr lang="en-US" dirty="0"/>
              <a:t>within your application, </a:t>
            </a:r>
            <a:r>
              <a:rPr lang="en-US" b="1" dirty="0"/>
              <a:t>the goal would be to see a </a:t>
            </a:r>
            <a:r>
              <a:rPr lang="en-US" b="1" dirty="0">
                <a:solidFill>
                  <a:srgbClr val="FF0000"/>
                </a:solidFill>
              </a:rPr>
              <a:t>change in the </a:t>
            </a:r>
            <a:r>
              <a:rPr lang="en-US" b="1" dirty="0" err="1">
                <a:solidFill>
                  <a:srgbClr val="FF0000"/>
                </a:solidFill>
              </a:rPr>
              <a:t>url</a:t>
            </a:r>
            <a:r>
              <a:rPr lang="en-US" b="1" dirty="0">
                <a:solidFill>
                  <a:srgbClr val="FF0000"/>
                </a:solidFill>
              </a:rPr>
              <a:t> bar </a:t>
            </a:r>
            <a:r>
              <a:rPr lang="en-US" b="1" dirty="0"/>
              <a:t>to show that there is an update happening to the page without a full page refresh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With a SPA, we don’t require multiple pages to load, just the original request with our initial HTML, CSS and JS files from the Server. </a:t>
            </a:r>
          </a:p>
          <a:p>
            <a:pPr algn="just"/>
            <a:r>
              <a:rPr lang="en-US" dirty="0"/>
              <a:t>Because of this, </a:t>
            </a:r>
            <a:r>
              <a:rPr lang="en-US" b="1" dirty="0"/>
              <a:t>client-side routing is used </a:t>
            </a:r>
            <a:r>
              <a:rPr lang="en-US" dirty="0"/>
              <a:t>to create that SPA experience while making the routes more uniform and organized for our users to see. </a:t>
            </a:r>
          </a:p>
          <a:p>
            <a:pPr algn="just"/>
            <a:r>
              <a:rPr lang="en-US" b="1" dirty="0">
                <a:solidFill>
                  <a:srgbClr val="0000FF"/>
                </a:solidFill>
              </a:rPr>
              <a:t>The routing is to make our users have a better experience overall because they are able to pinpoint with the route in the </a:t>
            </a:r>
            <a:r>
              <a:rPr lang="en-US" b="1" dirty="0" err="1">
                <a:solidFill>
                  <a:srgbClr val="0000FF"/>
                </a:solidFill>
              </a:rPr>
              <a:t>url</a:t>
            </a:r>
            <a:r>
              <a:rPr lang="en-US" b="1" dirty="0">
                <a:solidFill>
                  <a:srgbClr val="0000FF"/>
                </a:solidFill>
              </a:rPr>
              <a:t> bar where they are at in the application, all without us needing to make multiple server requests.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332656"/>
            <a:ext cx="8291264" cy="640871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React Router is a collection of navigational components that compose declaratively with your application. </a:t>
            </a:r>
          </a:p>
          <a:p>
            <a:pPr algn="just"/>
            <a:r>
              <a:rPr lang="en-US" dirty="0"/>
              <a:t>In short, </a:t>
            </a:r>
            <a:r>
              <a:rPr lang="en-US" b="1" dirty="0"/>
              <a:t>with static routes</a:t>
            </a:r>
            <a:r>
              <a:rPr lang="en-US" dirty="0"/>
              <a:t>, </a:t>
            </a:r>
            <a:r>
              <a:rPr lang="en-US" b="1" dirty="0"/>
              <a:t>we establish the routes we are looking to hit up front and then call the routes when needed. </a:t>
            </a:r>
          </a:p>
          <a:p>
            <a:pPr algn="just"/>
            <a:r>
              <a:rPr lang="en-US" dirty="0"/>
              <a:t>This would be </a:t>
            </a:r>
            <a:r>
              <a:rPr lang="en-US" b="1" dirty="0"/>
              <a:t>implemented by having a separate </a:t>
            </a:r>
            <a:r>
              <a:rPr lang="en-US" b="1" dirty="0" err="1"/>
              <a:t>javascript</a:t>
            </a:r>
            <a:r>
              <a:rPr lang="en-US" b="1" dirty="0"/>
              <a:t> file</a:t>
            </a:r>
            <a:r>
              <a:rPr lang="en-US" dirty="0"/>
              <a:t> called </a:t>
            </a:r>
            <a:r>
              <a:rPr lang="en-US" b="1" u="sng" dirty="0"/>
              <a:t>routes.js </a:t>
            </a:r>
            <a:r>
              <a:rPr lang="en-US" dirty="0"/>
              <a:t>that would contain all of the possible routes that your application would need to hit.</a:t>
            </a:r>
          </a:p>
          <a:p>
            <a:pPr algn="just"/>
            <a:r>
              <a:rPr lang="en-US" b="1" dirty="0"/>
              <a:t>Now every time a user clicks on a link, this will call on that </a:t>
            </a:r>
            <a:r>
              <a:rPr lang="en-US" b="1" u="sng" dirty="0"/>
              <a:t>routes.js </a:t>
            </a:r>
            <a:r>
              <a:rPr lang="en-US" b="1" dirty="0"/>
              <a:t>file you created and look for the endpoint that matches the link that was clicked on. 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This creates an extra step after the link is clicked because now the server is called to respond to this request. </a:t>
            </a:r>
            <a:r>
              <a:rPr lang="en-US" dirty="0"/>
              <a:t>The problem with this is that these requests take time to be resolved. </a:t>
            </a:r>
          </a:p>
          <a:p>
            <a:pPr algn="just"/>
            <a:r>
              <a:rPr lang="en-US" dirty="0"/>
              <a:t>This new request time can vary </a:t>
            </a:r>
            <a:r>
              <a:rPr lang="en-US" b="1" dirty="0"/>
              <a:t>depending on the strength of the connection </a:t>
            </a:r>
            <a:r>
              <a:rPr lang="en-US" dirty="0"/>
              <a:t>making this call to the server file.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428604"/>
            <a:ext cx="8329642" cy="5591196"/>
          </a:xfrm>
        </p:spPr>
        <p:txBody>
          <a:bodyPr/>
          <a:lstStyle/>
          <a:p>
            <a:pPr algn="just"/>
            <a:r>
              <a:rPr lang="en-US" b="1" dirty="0">
                <a:solidFill>
                  <a:srgbClr val="0000FF"/>
                </a:solidFill>
              </a:rPr>
              <a:t>With dynamic routing, routes are updated as your app renders. </a:t>
            </a:r>
          </a:p>
          <a:p>
            <a:pPr algn="just"/>
            <a:r>
              <a:rPr lang="en-US" b="1" dirty="0"/>
              <a:t>In other words, </a:t>
            </a:r>
            <a:r>
              <a:rPr lang="en-US" b="1" dirty="0">
                <a:solidFill>
                  <a:srgbClr val="0000FF"/>
                </a:solidFill>
              </a:rPr>
              <a:t>the route that is seen in the URL bar is updating for the client to see, however, there is no communication with any server for that to happen</a:t>
            </a:r>
            <a:r>
              <a:rPr lang="en-US" dirty="0">
                <a:solidFill>
                  <a:srgbClr val="0000FF"/>
                </a:solidFill>
              </a:rPr>
              <a:t>.</a:t>
            </a:r>
          </a:p>
          <a:p>
            <a:pPr algn="just"/>
            <a:r>
              <a:rPr lang="en-US" dirty="0"/>
              <a:t>React Router to its core is a component. </a:t>
            </a:r>
          </a:p>
          <a:p>
            <a:pPr algn="just"/>
            <a:r>
              <a:rPr lang="en-US" dirty="0"/>
              <a:t>This means adding router functionality to your React app is done the same way you would add any other functionality to your React app.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 Shot 2022-04-20 at 12.15.36 PM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9473" y="487503"/>
            <a:ext cx="8918952" cy="5821818"/>
          </a:xfrm>
        </p:spPr>
      </p:pic>
      <p:sp>
        <p:nvSpPr>
          <p:cNvPr id="1026" name="AutoShape 2" descr="Screen Shot 2022-04-20 at 12.15.36 PM"/>
          <p:cNvSpPr>
            <a:spLocks noChangeAspect="1" noChangeArrowheads="1"/>
          </p:cNvSpPr>
          <p:nvPr/>
        </p:nvSpPr>
        <p:spPr bwMode="auto">
          <a:xfrm>
            <a:off x="155575" y="-8161338"/>
            <a:ext cx="17011650" cy="170116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Screen Shot 2022-04-20 at 12.15.36 PM"/>
          <p:cNvSpPr>
            <a:spLocks noChangeAspect="1" noChangeArrowheads="1"/>
          </p:cNvSpPr>
          <p:nvPr/>
        </p:nvSpPr>
        <p:spPr bwMode="auto">
          <a:xfrm>
            <a:off x="155575" y="-8161338"/>
            <a:ext cx="17011650" cy="170116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908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Dynamic routing with </a:t>
            </a:r>
            <a:r>
              <a:rPr lang="en-US" b="1" dirty="0" err="1">
                <a:solidFill>
                  <a:schemeClr val="tx1"/>
                </a:solidFill>
              </a:rPr>
              <a:t>ReactRouter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12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8408" y="879624"/>
            <a:ext cx="8674072" cy="5429696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128</TotalTime>
  <Words>463</Words>
  <Application>Microsoft Office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Franklin Gothic Book</vt:lpstr>
      <vt:lpstr>Perpetua</vt:lpstr>
      <vt:lpstr>Wingdings 2</vt:lpstr>
      <vt:lpstr>Equity</vt:lpstr>
      <vt:lpstr>Static Vs Dynamic Routing</vt:lpstr>
      <vt:lpstr>Dynamic Routing </vt:lpstr>
      <vt:lpstr>Static Routing </vt:lpstr>
      <vt:lpstr>CLIENT SIDE ROUTING</vt:lpstr>
      <vt:lpstr>PowerPoint Presentation</vt:lpstr>
      <vt:lpstr>PowerPoint Presentation</vt:lpstr>
      <vt:lpstr>PowerPoint Presentation</vt:lpstr>
      <vt:lpstr>Dynamic routing with ReactRouter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Vs Dynamic Routing</dc:title>
  <dc:creator>vishal choudhary</dc:creator>
  <cp:lastModifiedBy>BILAL AHMED</cp:lastModifiedBy>
  <cp:revision>16</cp:revision>
  <dcterms:created xsi:type="dcterms:W3CDTF">2023-04-16T13:41:05Z</dcterms:created>
  <dcterms:modified xsi:type="dcterms:W3CDTF">2023-05-04T16:51:34Z</dcterms:modified>
</cp:coreProperties>
</file>