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80" r:id="rId2"/>
    <p:sldId id="256" r:id="rId3"/>
    <p:sldId id="257" r:id="rId4"/>
    <p:sldId id="258" r:id="rId5"/>
    <p:sldId id="264" r:id="rId6"/>
    <p:sldId id="273" r:id="rId7"/>
    <p:sldId id="259" r:id="rId8"/>
    <p:sldId id="260" r:id="rId9"/>
    <p:sldId id="261" r:id="rId10"/>
    <p:sldId id="265" r:id="rId11"/>
    <p:sldId id="275" r:id="rId12"/>
    <p:sldId id="276" r:id="rId13"/>
    <p:sldId id="262" r:id="rId14"/>
    <p:sldId id="270" r:id="rId15"/>
    <p:sldId id="266" r:id="rId16"/>
    <p:sldId id="268" r:id="rId17"/>
    <p:sldId id="269" r:id="rId18"/>
    <p:sldId id="267" r:id="rId19"/>
    <p:sldId id="263" r:id="rId20"/>
    <p:sldId id="278" r:id="rId21"/>
    <p:sldId id="271" r:id="rId22"/>
    <p:sldId id="274" r:id="rId23"/>
    <p:sldId id="272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101" autoAdjust="0"/>
  </p:normalViewPr>
  <p:slideViewPr>
    <p:cSldViewPr snapToGrid="0">
      <p:cViewPr>
        <p:scale>
          <a:sx n="59" d="100"/>
          <a:sy n="59" d="100"/>
        </p:scale>
        <p:origin x="-1140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day of the week is repeated after 7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after 63 days, it will be Monday.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61 days, it will be Saturday.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On 31st December, 2005 it was Saturday.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odd days from 2006 to 2009 = (1 + 1 + 2 + 1) = 5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31st December 2009, it was Thursday.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on 1st Jan, 2010 it is Friday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Given year is divided by 4, and the quotient gives the number of leap years.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300/4 = 75.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as 100,200 and 300 are not leap years =&gt; 75 - 3= 72 leap years.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Given year 1908, when divided by 4 leaves a remainder of 1.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remainder is 1, 6 is added to the given year to get the result.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1908 + 6 = 1903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Answer:- Count the number of odd days from the year 2007 onwards to get the sum equal to 0 odd day.</a:t>
            </a:r>
          </a:p>
          <a:p>
            <a:r>
              <a:rPr lang="en-US" dirty="0" smtClean="0"/>
              <a:t>Year : 2007 2008 2009 2010 2011 2012 2013 2014 2015 2016 2017 </a:t>
            </a:r>
          </a:p>
          <a:p>
            <a:r>
              <a:rPr lang="en-US" dirty="0" smtClean="0"/>
              <a:t>Odd day : 1 2 1 1 1 2 1 1 1 2 1 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= 14 odd days  0 odd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Calendar for the year 2018 will be the same as for the year 2007.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 year 2007 is an ordinary year. So, it has 1 odd 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day of the year 2007 was Monday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day of the year 2008 will be 1 day beyond Monday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It will be Tuesday.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In 1984, divide 84/4 = 21</a:t>
            </a:r>
          </a:p>
          <a:p>
            <a:r>
              <a:rPr lang="en-US" dirty="0" smtClean="0"/>
              <a:t>Code for Oct = 0 (Refer the above shown calendar for codes)</a:t>
            </a:r>
          </a:p>
          <a:p>
            <a:r>
              <a:rPr lang="en-US" dirty="0" smtClean="0"/>
              <a:t>Mentioned Date= 31</a:t>
            </a:r>
          </a:p>
          <a:p>
            <a:r>
              <a:rPr lang="en-US" dirty="0" smtClean="0"/>
              <a:t>Result = 84+21+0+31 =136</a:t>
            </a:r>
          </a:p>
          <a:p>
            <a:r>
              <a:rPr lang="en-US" dirty="0" smtClean="0"/>
              <a:t>To find the day of week, divide the result by 7 and write the remainder = 136/7 = 3 (remainder)</a:t>
            </a:r>
          </a:p>
          <a:p>
            <a:r>
              <a:rPr lang="en-US" dirty="0" smtClean="0"/>
              <a:t>3 is the code for Wednesday so the answer will be Wednesday.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Count</a:t>
            </a:r>
            <a:r>
              <a:rPr lang="en-US" baseline="0" dirty="0" smtClean="0"/>
              <a:t> the number of odd days from the year 2007 onwards to get the sum equal to 0 odd day</a:t>
            </a:r>
          </a:p>
          <a:p>
            <a:r>
              <a:rPr lang="en-US" baseline="0" dirty="0" smtClean="0"/>
              <a:t>2007-1</a:t>
            </a:r>
          </a:p>
          <a:p>
            <a:r>
              <a:rPr lang="en-US" baseline="0" dirty="0" smtClean="0"/>
              <a:t>2008-2</a:t>
            </a:r>
          </a:p>
          <a:p>
            <a:r>
              <a:rPr lang="en-US" baseline="0" dirty="0" smtClean="0"/>
              <a:t>2009-1</a:t>
            </a:r>
          </a:p>
          <a:p>
            <a:r>
              <a:rPr lang="en-US" baseline="0" dirty="0" smtClean="0"/>
              <a:t>2010-1</a:t>
            </a:r>
          </a:p>
          <a:p>
            <a:r>
              <a:rPr lang="en-US" baseline="0" dirty="0" smtClean="0"/>
              <a:t>2011-1</a:t>
            </a:r>
          </a:p>
          <a:p>
            <a:r>
              <a:rPr lang="en-US" baseline="0" dirty="0" smtClean="0"/>
              <a:t>2012-2</a:t>
            </a:r>
          </a:p>
          <a:p>
            <a:r>
              <a:rPr lang="en-US" baseline="0" dirty="0" smtClean="0"/>
              <a:t>2013-1</a:t>
            </a:r>
          </a:p>
          <a:p>
            <a:r>
              <a:rPr lang="en-US" baseline="0" dirty="0" smtClean="0"/>
              <a:t>2014-1</a:t>
            </a:r>
          </a:p>
          <a:p>
            <a:r>
              <a:rPr lang="en-US" baseline="0" dirty="0" smtClean="0"/>
              <a:t>2015-1</a:t>
            </a:r>
          </a:p>
          <a:p>
            <a:r>
              <a:rPr lang="en-US" baseline="0" dirty="0" smtClean="0"/>
              <a:t>2016-2</a:t>
            </a:r>
          </a:p>
          <a:p>
            <a:r>
              <a:rPr lang="en-US" baseline="0" dirty="0" smtClean="0"/>
              <a:t>2017-1</a:t>
            </a:r>
          </a:p>
          <a:p>
            <a:r>
              <a:rPr lang="en-US" baseline="0" dirty="0" smtClean="0"/>
              <a:t>Sum of odd days: 14 odd days means 0 odd days</a:t>
            </a:r>
          </a:p>
          <a:p>
            <a:r>
              <a:rPr lang="en-US" baseline="0" dirty="0" smtClean="0"/>
              <a:t>Hence same calendar.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year 2004 is a leap year. So, it has 2 odd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Feb 2004 not included because we are calculating from March 2004 to March 2005.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has 1 odd day only.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day on 6th March, 2005 will be 1 day beyond the day on 6th March, 2004.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that, 6th March, 2005 is Monday.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6th March, 2004 is Sunday (1 day before to 6th March, 2005).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First,we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the number of odd days for the left over days in the given period.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Here,given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 is 15.8.2012 to 11.6.2013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 Sept Oct Nov Dec Jan Feb Mar Apr May Jun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  30   31  30   31   31   28  31   30   31   11(left days)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+ 2 + 3 + 2 + 3 + 3 + 0 + 3 + 2 + 3 + 4 (odd days) = 6 odd days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So,given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day Thursday + 6 = Wednesday is the required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We shall find the day on 1st April, 2001.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April, 2001 = (2000 years + Period from 1.1.2001 to 1.4.2001)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 days in 1600 years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 days in 400 years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Jan. Feb. March April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(31 + 28 + 31 + 1) = 91 days 0 odd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number of odd days = (0 + 0 + 0)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1st April, 2001 it was Sunday.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April, 2001 Wednesday falls on 4th, 11th, 18th and 25th.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Here the year is 2012 so follow the second rule and consider the last 3 digit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012. It is less than hundred so add 100 to it. After adding 100, it becomes 112. Now, divide it by 4. You will get 28. Also note that it is a leap year.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of Jan = 6 (due to leap year)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Mentioned Date= 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112+28+6+26 = 172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the day of week, divide the result by 7 and write the remainder = 172/7=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is the code for Thursday so the answer will be Thursday.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weeks x days = (7x + x) days = 8x days.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alendar image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0"/>
            <a:ext cx="121599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5642" y="2117558"/>
            <a:ext cx="10988842" cy="3428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CALENDAR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QUESTIONS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926" y="1825625"/>
            <a:ext cx="947687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Today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Monday. After 61 days, it will be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A.  Tuesday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B.  Monday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Sunday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D. Saturday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SOL.D</a:t>
            </a:r>
          </a:p>
          <a:p>
            <a:pPr marL="514350" indent="-514350">
              <a:buAutoNum type="alphaUcPeriod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3810" y="882316"/>
            <a:ext cx="92562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2.It was Sunday on Jan 1, 2006. What was the day of the week Jan 1, 2010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Monday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Friday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Sunday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Tuesday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SOL.B</a:t>
            </a:r>
          </a:p>
        </p:txBody>
      </p:sp>
    </p:spTree>
    <p:extLst>
      <p:ext uri="{BB962C8B-B14F-4D97-AF65-F5344CB8AC3E}">
        <p14:creationId xmlns:p14="http://schemas.microsoft.com/office/powerpoint/2010/main" val="6843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399" y="673768"/>
            <a:ext cx="9047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January 1, 2007 was Monday. What day of the week lies on Jan. 1, 2008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Sunday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Saturday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Tuesday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Wednesday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SOL.C</a:t>
            </a:r>
          </a:p>
        </p:txBody>
      </p:sp>
    </p:spTree>
    <p:extLst>
      <p:ext uri="{BB962C8B-B14F-4D97-AF65-F5344CB8AC3E}">
        <p14:creationId xmlns:p14="http://schemas.microsoft.com/office/powerpoint/2010/main" val="11754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7979" y="497305"/>
            <a:ext cx="9047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4. What </a:t>
            </a:r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was the day on 31st Oct 1984</a:t>
            </a: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(a) Friday              </a:t>
            </a: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(b) Sunday</a:t>
            </a: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(c) Wednesday    </a:t>
            </a: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(d) </a:t>
            </a: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Monday</a:t>
            </a:r>
          </a:p>
          <a:p>
            <a:endParaRPr lang="en-US" sz="28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i="0" dirty="0" smtClean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SOL.C</a:t>
            </a:r>
            <a:endParaRPr lang="en-US" sz="2800" b="0" i="0" dirty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sz="2800" b="0" i="0" dirty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3179" y="866273"/>
            <a:ext cx="92723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5. The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calendar for the year 2007 will be the same for the 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year?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2014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2018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5263" y="433137"/>
            <a:ext cx="93525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6. If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6th March, 2005 is Monday, what was the day of the week on 6th March, 2004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Sunday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Saturday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Tuesday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Wednesday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3389" y="802105"/>
            <a:ext cx="90958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7.If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Aug 15th,2012 falls on Thursday then June 11th,2013 falls on which day 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Wednesday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Saturday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Tuesday</a:t>
            </a: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054" y="593558"/>
            <a:ext cx="9721514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8. On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what dates of April, 2001 did Wednesday fall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2nd,9th,16th,23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4th,11th,18th,25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12th,18th,27th,6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1st,8th,15th,22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 marL="342900" indent="-342900">
              <a:buAutoNum type="alphaUcPeriod"/>
            </a:pP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SOL.B.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9431" y="609600"/>
            <a:ext cx="9015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9. Find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day of the week on 26th Jan 2012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Tuesday             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B.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Thursday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C. Friday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             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D.  Sunday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9642" y="593558"/>
            <a:ext cx="9416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10. How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many days are there in x weeks x days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7x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B. 8x  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14x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 B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9331" y="497306"/>
            <a:ext cx="11109743" cy="611204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ODD DAYS: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In a given period, the number of days more than the complete weeks are called 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odd days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obtain divide by 7 and remainder is odd days.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Type of year: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 Normal or ordinary year(NOT DIVISIBLE BY 4):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Total: 365 days=52 week and 1 odd day</a:t>
            </a: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Leap year(DIVISIBLE BY 4, &amp; BY 400 IN CASE OF CENTURY):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Total : 366 days(29</a:t>
            </a:r>
            <a:r>
              <a:rPr lang="en-US" sz="28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February extra)=52 week and 2 odd day</a:t>
            </a:r>
          </a:p>
          <a:p>
            <a:pPr marL="457200" indent="-457200">
              <a:buAutoNum type="arabicPeriod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858" y="488644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leap year?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2546" y="1828800"/>
            <a:ext cx="9176068" cy="377762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 which an extra day is added to the Gregorian calendar, which is used by most of the world.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an ordinary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has 365 days, 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has 366 days.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comes once every four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Because of this, a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can always be evenly divided by four.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0275" y="705853"/>
            <a:ext cx="87750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11. How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many leap years do 300 years have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74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72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73</a:t>
            </a: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7137" y="352926"/>
            <a:ext cx="941671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calendars of two different years are same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 satisfy the following conditions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lphaLcParenR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 must be of same type, i.e. both must be either ordinary years or leap years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lphaLcParenR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lphaLcParenR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 January 21 of both the years, must be the same day of the week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2358" y="737937"/>
            <a:ext cx="91921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12. The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calendar of the year 1897 can be used again in the year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1908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1901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1903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1926</a:t>
            </a: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07232"/>
            <a:ext cx="9697584" cy="4836368"/>
          </a:xfrm>
        </p:spPr>
        <p:txBody>
          <a:bodyPr>
            <a:normAutofit fontScale="92500" lnSpcReduction="10000"/>
          </a:bodyPr>
          <a:lstStyle/>
          <a:p>
            <a:pPr fontAlgn="ctr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13. The calendar for the year 2007 will be the same for the year: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2014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 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" y="13788"/>
            <a:ext cx="12180803" cy="6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296" y="447184"/>
            <a:ext cx="102387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Odd in a century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years = 76 ordinary years + 24 leap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years.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Ordinary year = 1 odd day,  Leap year = 2 odd days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=76(1)+24(2)= 76+48=124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=124/7=17 week and 5 odd days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100 year= 5 odd day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63179"/>
              </p:ext>
            </p:extLst>
          </p:nvPr>
        </p:nvGraphicFramePr>
        <p:xfrm>
          <a:off x="2047739" y="3382069"/>
          <a:ext cx="8165208" cy="3219078"/>
        </p:xfrm>
        <a:graphic>
          <a:graphicData uri="http://schemas.openxmlformats.org/drawingml/2006/table">
            <a:tbl>
              <a:tblPr/>
              <a:tblGrid>
                <a:gridCol w="4082604"/>
                <a:gridCol w="4082604"/>
              </a:tblGrid>
              <a:tr h="47000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Years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odd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Ordinary year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Leap year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100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200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300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400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099" y="167425"/>
            <a:ext cx="1071522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	IMPORTATNT NOTE:</a:t>
            </a:r>
          </a:p>
          <a:p>
            <a:pPr algn="just"/>
            <a:endParaRPr lang="en-US" sz="3600" b="1" dirty="0">
              <a:solidFill>
                <a:srgbClr val="610B3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 which are divisible by 400 have 0 odd, e.g. 400, 800, 1200, 1600, 2000,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day of a century cannot be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Tuesday, Thursday or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Saturday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April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 July for all years and January and October for non-leap years have the same calendar.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788" y="224590"/>
            <a:ext cx="10475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METHOD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FIND DAY ON A PARTICULAR DATE AND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ex: day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 15th august 1947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Aug, 1947 = (1946 years + Period from 1.1.1947 to 15.8.1947)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Odd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days in 1600 years = 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Odd days in 300 years = 1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years = (35 ordinary years + 11 leap years) = (35 x 1 + 11 x 2)= 57 (8 weeks + 1 day) = 1 odd day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5263" y="449179"/>
            <a:ext cx="91921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  Feb.   Mar.   Apr.   May.   Jun.   Jul.   Aug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( 31 + 28 + 31 + 30 + 31 + 30 + 31 + 15 ) = 227 days = (32 weeks + 3 days) = 3 odd days.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number of odd days = (0 + 1 + 1 + 3) = 5 odd days.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as the number of odd days = 5 , given day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Friday.</a:t>
            </a:r>
          </a:p>
        </p:txBody>
      </p:sp>
    </p:spTree>
    <p:extLst>
      <p:ext uri="{BB962C8B-B14F-4D97-AF65-F5344CB8AC3E}">
        <p14:creationId xmlns:p14="http://schemas.microsoft.com/office/powerpoint/2010/main" val="19699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6377" y="206062"/>
            <a:ext cx="9517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SHORTCUT TO FIND DAY ON A PARTICULAR DATE AND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D1D1D"/>
                </a:solidFill>
                <a:latin typeface="Times New Roman" pitchFamily="18" charset="0"/>
                <a:cs typeface="Times New Roman" pitchFamily="18" charset="0"/>
              </a:rPr>
              <a:t>Year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D1D1D"/>
                </a:solidFill>
                <a:latin typeface="Times New Roman" pitchFamily="18" charset="0"/>
                <a:cs typeface="Times New Roman" pitchFamily="18" charset="0"/>
              </a:rPr>
              <a:t>Month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D1D1D"/>
                </a:solidFill>
                <a:latin typeface="Times New Roman" pitchFamily="18" charset="0"/>
                <a:cs typeface="Times New Roman" pitchFamily="18" charset="0"/>
              </a:rPr>
              <a:t>Day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1D1D1D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1D1D1D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4323"/>
              </p:ext>
            </p:extLst>
          </p:nvPr>
        </p:nvGraphicFramePr>
        <p:xfrm>
          <a:off x="2859108" y="3425779"/>
          <a:ext cx="2756080" cy="2962143"/>
        </p:xfrm>
        <a:graphic>
          <a:graphicData uri="http://schemas.openxmlformats.org/drawingml/2006/table">
            <a:tbl>
              <a:tblPr/>
              <a:tblGrid>
                <a:gridCol w="1378040"/>
                <a:gridCol w="1378040"/>
              </a:tblGrid>
              <a:tr h="623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1600-1699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96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1700-1799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1800-1899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1900-1999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9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2000-2099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620" y="270456"/>
            <a:ext cx="499573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Month Code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:-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43429"/>
              </p:ext>
            </p:extLst>
          </p:nvPr>
        </p:nvGraphicFramePr>
        <p:xfrm>
          <a:off x="2022686" y="913684"/>
          <a:ext cx="7849447" cy="1674256"/>
        </p:xfrm>
        <a:graphic>
          <a:graphicData uri="http://schemas.openxmlformats.org/drawingml/2006/table">
            <a:tbl>
              <a:tblPr/>
              <a:tblGrid>
                <a:gridCol w="649202"/>
                <a:gridCol w="658218"/>
                <a:gridCol w="673793"/>
                <a:gridCol w="691827"/>
                <a:gridCol w="681989"/>
                <a:gridCol w="686911"/>
                <a:gridCol w="664777"/>
                <a:gridCol w="666416"/>
                <a:gridCol w="659858"/>
                <a:gridCol w="559036"/>
                <a:gridCol w="602480"/>
                <a:gridCol w="654940"/>
              </a:tblGrid>
              <a:tr h="83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Jan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Feb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Mar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April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May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June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July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Aug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Sep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Oct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Nov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Dec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3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60620" y="2537140"/>
            <a:ext cx="4837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1D1D1D"/>
              </a:solidFill>
              <a:latin typeface="+mj-lt"/>
            </a:endParaRPr>
          </a:p>
          <a:p>
            <a:endParaRPr lang="en-US" sz="2800" b="1" dirty="0">
              <a:solidFill>
                <a:srgbClr val="1D1D1D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Day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Code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:-</a:t>
            </a:r>
          </a:p>
          <a:p>
            <a:endParaRPr lang="en-US" sz="2800" b="1" dirty="0" smtClean="0">
              <a:solidFill>
                <a:srgbClr val="1D1D1D"/>
              </a:solidFill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0102"/>
              </p:ext>
            </p:extLst>
          </p:nvPr>
        </p:nvGraphicFramePr>
        <p:xfrm>
          <a:off x="948267" y="4003605"/>
          <a:ext cx="10515603" cy="1946434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10924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Sunday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Monday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Tuesday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Wednesday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Thursday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Friday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Saturday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540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0" y="110623"/>
            <a:ext cx="7827817" cy="63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1447</TotalTime>
  <Words>1266</Words>
  <Application>Microsoft Office PowerPoint</Application>
  <PresentationFormat>Custom</PresentationFormat>
  <Paragraphs>343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leap year?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LAPPY</cp:lastModifiedBy>
  <cp:revision>113</cp:revision>
  <dcterms:created xsi:type="dcterms:W3CDTF">2017-07-13T07:57:18Z</dcterms:created>
  <dcterms:modified xsi:type="dcterms:W3CDTF">2023-03-31T03:35:14Z</dcterms:modified>
</cp:coreProperties>
</file>