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482440"/>
            <a:ext cx="6057853" cy="37856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Handling Input values in Java</a:t>
            </a:r>
            <a:endParaRPr lang="en-US" sz="8000" b="1" cap="none" spc="0" dirty="0">
              <a:ln w="11430"/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30385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Accepting other types of values</a:t>
            </a:r>
          </a:p>
          <a:p>
            <a:endParaRPr lang="en-US" sz="2600" dirty="0" smtClean="0"/>
          </a:p>
          <a:p>
            <a:pPr>
              <a:lnSpc>
                <a:spcPct val="200000"/>
              </a:lnSpc>
            </a:pPr>
            <a:r>
              <a:rPr lang="en-US" sz="2600" dirty="0" smtClean="0"/>
              <a:t>	</a:t>
            </a:r>
            <a:r>
              <a:rPr lang="en-US" sz="2800" dirty="0" smtClean="0"/>
              <a:t>float n = </a:t>
            </a:r>
            <a:r>
              <a:rPr lang="en-US" sz="2800" dirty="0" err="1" smtClean="0"/>
              <a:t>Float.parseFloat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byte n = </a:t>
            </a:r>
            <a:r>
              <a:rPr lang="en-US" sz="2800" dirty="0" err="1" smtClean="0"/>
              <a:t>Byte.parseByte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short n = </a:t>
            </a:r>
            <a:r>
              <a:rPr lang="en-US" sz="2800" dirty="0" err="1" smtClean="0"/>
              <a:t>Short.parseShort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long n = </a:t>
            </a:r>
            <a:r>
              <a:rPr lang="en-US" sz="2800" dirty="0" err="1" smtClean="0"/>
              <a:t>Long.parseLong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n = </a:t>
            </a:r>
            <a:r>
              <a:rPr lang="en-US" sz="2800" dirty="0" err="1" smtClean="0"/>
              <a:t>Boolean.parseBoolean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220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import java.io.*;</a:t>
            </a:r>
          </a:p>
          <a:p>
            <a:r>
              <a:rPr lang="en-US" sz="2200" dirty="0" smtClean="0"/>
              <a:t>Class </a:t>
            </a:r>
            <a:r>
              <a:rPr lang="en-US" sz="2200" dirty="0" err="1" smtClean="0"/>
              <a:t>EmpData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ID:”);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id=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Gender:”);</a:t>
            </a:r>
          </a:p>
          <a:p>
            <a:r>
              <a:rPr lang="en-US" sz="2200" dirty="0" smtClean="0"/>
              <a:t>char </a:t>
            </a:r>
            <a:r>
              <a:rPr lang="en-US" sz="2200" dirty="0" err="1" smtClean="0"/>
              <a:t>gn</a:t>
            </a:r>
            <a:r>
              <a:rPr lang="en-US" sz="2200" dirty="0" smtClean="0"/>
              <a:t> = (char) </a:t>
            </a:r>
            <a:r>
              <a:rPr lang="en-US" sz="2200" dirty="0" err="1" smtClean="0"/>
              <a:t>br.read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Name:”);</a:t>
            </a:r>
          </a:p>
          <a:p>
            <a:r>
              <a:rPr lang="en-US" sz="2200" dirty="0" smtClean="0"/>
              <a:t>String name=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ID: = ”+ id);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 = ”+ </a:t>
            </a:r>
            <a:r>
              <a:rPr lang="en-US" sz="2200" dirty="0" err="1" smtClean="0"/>
              <a:t>gn</a:t>
            </a:r>
            <a:r>
              <a:rPr lang="en-US" sz="2200" dirty="0" smtClean="0"/>
              <a:t>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 = ”+ name);</a:t>
            </a:r>
          </a:p>
          <a:p>
            <a:endParaRPr lang="en-US" sz="2200" dirty="0" smtClean="0"/>
          </a:p>
          <a:p>
            <a:r>
              <a:rPr lang="en-US" sz="2200" dirty="0" smtClean="0"/>
              <a:t>} 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64135"/>
            <a:ext cx="8686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In the above program, after accepting the gender of an employee, it is not accepting the name and is displaying blank for the name. The reason is that when we type M for gender and press enter, then it releases a \n code. So at gender column we are giving 2 characters M &amp; \n. But read() method reads only the first character and rejects the next character i.e. \n, which is trapped by the next </a:t>
            </a:r>
            <a:r>
              <a:rPr lang="en-US" sz="2800" dirty="0" err="1" smtClean="0"/>
              <a:t>readLine</a:t>
            </a:r>
            <a:r>
              <a:rPr lang="en-US" sz="2800" dirty="0" smtClean="0"/>
              <a:t>() method. So name is not accepted by </a:t>
            </a:r>
            <a:r>
              <a:rPr lang="en-US" sz="2800" dirty="0" err="1" smtClean="0"/>
              <a:t>readLine</a:t>
            </a:r>
            <a:r>
              <a:rPr lang="en-US" sz="2800" dirty="0" smtClean="0"/>
              <a:t>() as it already contains \n. There are 2 ways to overcome this problem:</a:t>
            </a:r>
          </a:p>
          <a:p>
            <a:pPr algn="just"/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dirty="0" smtClean="0"/>
              <a:t>Char </a:t>
            </a:r>
            <a:r>
              <a:rPr lang="en-US" sz="2800" dirty="0" err="1" smtClean="0"/>
              <a:t>gn</a:t>
            </a:r>
            <a:r>
              <a:rPr lang="en-US" sz="2800" dirty="0" smtClean="0"/>
              <a:t> = 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().</a:t>
            </a:r>
            <a:r>
              <a:rPr lang="en-US" sz="2800" dirty="0" err="1" smtClean="0"/>
              <a:t>chatAt</a:t>
            </a:r>
            <a:r>
              <a:rPr lang="en-US" sz="2800" dirty="0" smtClean="0"/>
              <a:t>(0);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Char </a:t>
            </a:r>
            <a:r>
              <a:rPr lang="en-US" sz="2800" dirty="0" err="1" smtClean="0"/>
              <a:t>gn</a:t>
            </a:r>
            <a:r>
              <a:rPr lang="en-US" sz="2800" dirty="0" smtClean="0"/>
              <a:t> = (char) </a:t>
            </a:r>
            <a:r>
              <a:rPr lang="en-US" sz="2800" dirty="0" err="1" smtClean="0"/>
              <a:t>br.read</a:t>
            </a:r>
            <a:r>
              <a:rPr lang="en-US" sz="2800" dirty="0" smtClean="0"/>
              <a:t>();</a:t>
            </a:r>
          </a:p>
          <a:p>
            <a:pPr marL="514350" indent="-514350" algn="just"/>
            <a:r>
              <a:rPr lang="en-US" sz="2800" dirty="0" smtClean="0"/>
              <a:t>	</a:t>
            </a:r>
            <a:r>
              <a:rPr lang="en-US" sz="2800" dirty="0" err="1" smtClean="0"/>
              <a:t>br.skip</a:t>
            </a:r>
            <a:r>
              <a:rPr lang="en-US" sz="2800" dirty="0" smtClean="0"/>
              <a:t>(2);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220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import java.io.*;</a:t>
            </a:r>
          </a:p>
          <a:p>
            <a:r>
              <a:rPr lang="en-US" sz="2200" dirty="0" smtClean="0"/>
              <a:t>Class </a:t>
            </a:r>
            <a:r>
              <a:rPr lang="en-US" sz="2200" dirty="0" err="1" smtClean="0"/>
              <a:t>EmpData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ID:”);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id=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Gender:”);</a:t>
            </a:r>
          </a:p>
          <a:p>
            <a:r>
              <a:rPr lang="en-US" sz="2200" dirty="0" smtClean="0"/>
              <a:t>char </a:t>
            </a:r>
            <a:r>
              <a:rPr lang="en-US" sz="2200" dirty="0" err="1" smtClean="0"/>
              <a:t>gn</a:t>
            </a:r>
            <a:r>
              <a:rPr lang="en-US" sz="2200" dirty="0" smtClean="0"/>
              <a:t> = (char) </a:t>
            </a:r>
            <a:r>
              <a:rPr lang="en-US" sz="2200" dirty="0" err="1" smtClean="0"/>
              <a:t>br.read</a:t>
            </a:r>
            <a:r>
              <a:rPr lang="en-US" sz="2200" dirty="0" smtClean="0"/>
              <a:t>();</a:t>
            </a:r>
          </a:p>
          <a:p>
            <a:r>
              <a:rPr lang="en-US" sz="2200" b="1" dirty="0" err="1" smtClean="0"/>
              <a:t>br.skip</a:t>
            </a:r>
            <a:r>
              <a:rPr lang="en-US" sz="2200" b="1" dirty="0" smtClean="0"/>
              <a:t>(2);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Name:”);</a:t>
            </a:r>
          </a:p>
          <a:p>
            <a:r>
              <a:rPr lang="en-US" sz="2200" dirty="0" smtClean="0"/>
              <a:t>String name=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ID: = ”+ id);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 = ”+ </a:t>
            </a:r>
            <a:r>
              <a:rPr lang="en-US" sz="2200" dirty="0" err="1" smtClean="0"/>
              <a:t>gn</a:t>
            </a:r>
            <a:r>
              <a:rPr lang="en-US" sz="2200" dirty="0" smtClean="0"/>
              <a:t>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 = ”+ name);</a:t>
            </a:r>
          </a:p>
          <a:p>
            <a:r>
              <a:rPr lang="en-US" sz="2200" dirty="0" smtClean="0"/>
              <a:t>} }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3048000" y="0"/>
            <a:ext cx="4953000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Refined Version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90940"/>
            <a:ext cx="8686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u="sng" dirty="0" smtClean="0"/>
              <a:t>Accepting different types of Inputs in a Line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achieve the effect of </a:t>
            </a:r>
            <a:r>
              <a:rPr lang="en-US" sz="2800" dirty="0" err="1" smtClean="0"/>
              <a:t>scanf</a:t>
            </a:r>
            <a:r>
              <a:rPr lang="en-US" sz="2800" dirty="0" smtClean="0"/>
              <a:t>() function, we can use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 class of </a:t>
            </a:r>
            <a:r>
              <a:rPr lang="en-US" sz="2800" dirty="0" err="1" smtClean="0"/>
              <a:t>java.util</a:t>
            </a:r>
            <a:r>
              <a:rPr lang="en-US" sz="2800" dirty="0" smtClean="0"/>
              <a:t> package.</a:t>
            </a:r>
          </a:p>
          <a:p>
            <a:pPr algn="just"/>
            <a:endParaRPr lang="en-US" sz="2800" dirty="0" smtClean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= 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();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err="1" smtClean="0"/>
              <a:t>StringTokenizer</a:t>
            </a:r>
            <a:r>
              <a:rPr lang="en-US" sz="2800" dirty="0" smtClean="0"/>
              <a:t> </a:t>
            </a:r>
            <a:r>
              <a:rPr lang="en-US" sz="2800" dirty="0" err="1" smtClean="0"/>
              <a:t>st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, ”,”);</a:t>
            </a:r>
          </a:p>
          <a:p>
            <a:pPr marL="2800350" lvl="5" indent="-514350" algn="just">
              <a:lnSpc>
                <a:spcPct val="150000"/>
              </a:lnSpc>
            </a:pPr>
            <a:r>
              <a:rPr lang="en-US" sz="2800" dirty="0" smtClean="0"/>
              <a:t>or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 </a:t>
            </a:r>
            <a:r>
              <a:rPr lang="en-US" sz="2800" dirty="0" err="1" smtClean="0"/>
              <a:t>st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, ”  ”);</a:t>
            </a:r>
          </a:p>
          <a:p>
            <a:pPr marL="514350" indent="-514350" algn="just">
              <a:lnSpc>
                <a:spcPct val="150000"/>
              </a:lnSpc>
              <a:buAutoNum type="arabicPeriod" startAt="3"/>
            </a:pPr>
            <a:r>
              <a:rPr lang="en-US" sz="2800" dirty="0" smtClean="0"/>
              <a:t>Collect the individual tokens from </a:t>
            </a:r>
            <a:r>
              <a:rPr lang="en-US" sz="2800" dirty="0" err="1" smtClean="0"/>
              <a:t>st</a:t>
            </a:r>
            <a:r>
              <a:rPr lang="en-US" sz="2800" dirty="0" smtClean="0"/>
              <a:t> using </a:t>
            </a:r>
            <a:r>
              <a:rPr lang="en-US" sz="2800" dirty="0" err="1" smtClean="0"/>
              <a:t>nextToke</a:t>
            </a:r>
            <a:r>
              <a:rPr lang="en-US" sz="2800" dirty="0" smtClean="0"/>
              <a:t>().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800" dirty="0" smtClean="0"/>
              <a:t> String token = </a:t>
            </a:r>
            <a:r>
              <a:rPr lang="en-US" sz="2800" dirty="0" err="1" smtClean="0"/>
              <a:t>st.nextToken</a:t>
            </a:r>
            <a:r>
              <a:rPr lang="en-US" sz="2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630"/>
            <a:ext cx="9220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import java.io.*;      Import </a:t>
            </a:r>
            <a:r>
              <a:rPr lang="en-US" sz="2200" dirty="0" err="1" smtClean="0"/>
              <a:t>java.util</a:t>
            </a:r>
            <a:r>
              <a:rPr lang="en-US" sz="2200" dirty="0" smtClean="0"/>
              <a:t>.*;</a:t>
            </a:r>
          </a:p>
          <a:p>
            <a:r>
              <a:rPr lang="en-US" sz="2200" dirty="0" smtClean="0"/>
              <a:t>Class Different 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Name, age &amp; salary:”);</a:t>
            </a:r>
          </a:p>
          <a:p>
            <a:r>
              <a:rPr lang="en-US" sz="2200" dirty="0" smtClean="0"/>
              <a:t>String  </a:t>
            </a:r>
            <a:r>
              <a:rPr lang="en-US" sz="2200" dirty="0" err="1" smtClean="0"/>
              <a:t>str</a:t>
            </a:r>
            <a:r>
              <a:rPr lang="en-US" sz="2200" dirty="0" smtClean="0"/>
              <a:t>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StringTokenizer</a:t>
            </a:r>
            <a:r>
              <a:rPr lang="en-US" sz="2200" dirty="0" smtClean="0"/>
              <a:t> </a:t>
            </a:r>
            <a:r>
              <a:rPr lang="en-US" sz="2200" dirty="0" err="1" smtClean="0"/>
              <a:t>st</a:t>
            </a:r>
            <a:r>
              <a:rPr lang="en-US" sz="2200" dirty="0" smtClean="0"/>
              <a:t>= new </a:t>
            </a:r>
            <a:r>
              <a:rPr lang="en-US" sz="2200" dirty="0" err="1" smtClean="0"/>
              <a:t>StringTokenizer</a:t>
            </a:r>
            <a:r>
              <a:rPr lang="en-US" sz="2200" dirty="0" smtClean="0"/>
              <a:t>(</a:t>
            </a:r>
            <a:r>
              <a:rPr lang="en-US" sz="2200" dirty="0" err="1" smtClean="0"/>
              <a:t>str</a:t>
            </a:r>
            <a:r>
              <a:rPr lang="en-US" sz="2200" dirty="0" smtClean="0"/>
              <a:t>, “  “);</a:t>
            </a:r>
          </a:p>
          <a:p>
            <a:r>
              <a:rPr lang="en-US" sz="2200" dirty="0" smtClean="0"/>
              <a:t>String s1=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String s2=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String s3=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smtClean="0"/>
              <a:t>String name=s1;</a:t>
            </a:r>
          </a:p>
          <a:p>
            <a:r>
              <a:rPr lang="en-US" sz="2200" dirty="0" smtClean="0"/>
              <a:t>String age=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(s2);</a:t>
            </a:r>
          </a:p>
          <a:p>
            <a:r>
              <a:rPr lang="en-US" sz="2200" dirty="0" smtClean="0"/>
              <a:t>float  </a:t>
            </a:r>
            <a:r>
              <a:rPr lang="en-US" sz="2200" dirty="0" err="1" smtClean="0"/>
              <a:t>sal</a:t>
            </a:r>
            <a:r>
              <a:rPr lang="en-US" sz="2200" dirty="0" smtClean="0"/>
              <a:t>=</a:t>
            </a:r>
            <a:r>
              <a:rPr lang="en-US" sz="2200" dirty="0" err="1" smtClean="0"/>
              <a:t>Float.parseFloat</a:t>
            </a:r>
            <a:r>
              <a:rPr lang="en-US" sz="2200" dirty="0" smtClean="0"/>
              <a:t>(s3);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 = ”+ name);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Age: = ”+ age);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Salary: = ”+ </a:t>
            </a:r>
            <a:r>
              <a:rPr lang="en-US" sz="2200" dirty="0" err="1" smtClean="0"/>
              <a:t>sal</a:t>
            </a:r>
            <a:r>
              <a:rPr lang="en-US" sz="2200" dirty="0" smtClean="0"/>
              <a:t>);  }  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454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abc</cp:lastModifiedBy>
  <cp:revision>36</cp:revision>
  <dcterms:created xsi:type="dcterms:W3CDTF">2006-08-16T00:00:00Z</dcterms:created>
  <dcterms:modified xsi:type="dcterms:W3CDTF">2013-07-30T04:41:35Z</dcterms:modified>
</cp:coreProperties>
</file>