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0" r:id="rId2"/>
    <p:sldId id="256" r:id="rId3"/>
    <p:sldId id="285" r:id="rId4"/>
    <p:sldId id="257" r:id="rId5"/>
    <p:sldId id="258" r:id="rId6"/>
    <p:sldId id="259" r:id="rId7"/>
    <p:sldId id="286" r:id="rId8"/>
    <p:sldId id="287" r:id="rId9"/>
    <p:sldId id="288" r:id="rId10"/>
    <p:sldId id="261" r:id="rId11"/>
    <p:sldId id="268" r:id="rId12"/>
    <p:sldId id="262" r:id="rId13"/>
    <p:sldId id="263" r:id="rId14"/>
    <p:sldId id="264" r:id="rId15"/>
    <p:sldId id="265" r:id="rId16"/>
    <p:sldId id="266" r:id="rId17"/>
    <p:sldId id="284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3" r:id="rId32"/>
    <p:sldId id="281" r:id="rId3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D3A7C-8B70-4799-9819-D7460973398B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12AC-00D3-47EF-A770-6A976FD43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70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content from Pg 18-24 (Lecture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812AC-00D3-47EF-A770-6A976FD43B1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07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Write Extra Content from slide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812AC-00D3-47EF-A770-6A976FD43B1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26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812AC-00D3-47EF-A770-6A976FD43B1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85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content from Pg 10-12 of Lecture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812AC-00D3-47EF-A770-6A976FD43B1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77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content from Pg 17 – Lecture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812AC-00D3-47EF-A770-6A976FD43B1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93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812AC-00D3-47EF-A770-6A976FD43B1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7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4974-7579-DEEC-3D07-CC02BDC3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8BAF0-D950-B2A4-033E-F7E53596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E361-8BFF-3341-1CE3-594CCAE6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07C4-3C79-4AE3-B63B-FCC8F6408E7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4007-7397-FB22-AC1C-D474DFC9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CAC8-47B0-7219-144D-CFC9FD57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8FDA-7AE9-4F02-AA3C-9635FDF4F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3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5F4A-6386-0C37-C4D6-190DB6BE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E3112-A0CC-3769-2DF6-D7654766E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7CBDD-46FB-B3CA-265A-AC6DD23F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07C4-3C79-4AE3-B63B-FCC8F6408E7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28202-378E-1FDB-B613-261BE711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35BB1-8C22-F3E9-2DC7-4053EC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8FDA-7AE9-4F02-AA3C-9635FDF4F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76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A3611-8116-5E3B-A724-698D4ADBE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EBECA-0587-A51D-B069-46539E3C5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F222-A628-8095-C149-C62140FF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07C4-3C79-4AE3-B63B-FCC8F6408E7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8209-257F-5309-8453-AFA0DC6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8EA66-3C7A-597A-D0EC-95BC8360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8FDA-7AE9-4F02-AA3C-9635FDF4F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66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40BA-FE9E-AF26-BAA0-AC743FEC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FC17-7DFD-3AD4-EE39-007CF5AE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BC587-59E1-ABF4-1453-F3D3C38F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07C4-3C79-4AE3-B63B-FCC8F6408E7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5A53-9263-7D37-E614-A2209FB0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66130-DFC8-93B2-2409-E1AD8FBD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8FDA-7AE9-4F02-AA3C-9635FDF4F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61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FC22-65B0-63C9-2E4B-80449D1E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9B833-C92F-05C0-BA49-0EF7BA82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A98F0-79B4-8B20-43D3-2C1F9F30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07C4-3C79-4AE3-B63B-FCC8F6408E7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ADF7-E1BF-CFFF-D2D4-FF253B25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7521F-5305-FE89-0DC4-89350B7E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8FDA-7AE9-4F02-AA3C-9635FDF4F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96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6692-0B79-376A-ADE1-45AE4A7E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6357-CEEA-BFFC-5071-46B8627D7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8D3D3-650F-3523-E231-26D9F261A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A9A55-B4DA-06A6-9217-8BB0A4AA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07C4-3C79-4AE3-B63B-FCC8F6408E7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3A0B5-8FC2-ABB7-4E1C-19B02125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74273-80D5-B5B5-5A0B-23A6D1D4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8FDA-7AE9-4F02-AA3C-9635FDF4F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9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F438-EC92-8CD8-D6B3-D9256AB3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9E1EB-A126-0264-7297-72991072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AFA68-9408-5DFA-1132-1F11FC52A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A36D5-1272-AE32-833B-3D8962B13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E4E9E-B02E-54A1-B26C-8C5BC9AC1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69986-E282-7989-4226-10E12E6F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07C4-3C79-4AE3-B63B-FCC8F6408E7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1C8FB-D1D4-C168-503C-8575FCF4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046BB-334C-F59D-AB33-A9AB7C6B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8FDA-7AE9-4F02-AA3C-9635FDF4F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0175-9AEF-9FB9-FC7D-30D48945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DD3CE-26B1-854D-0920-549F9C5E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07C4-3C79-4AE3-B63B-FCC8F6408E7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6580-0377-8597-FDFF-73ACE643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8BAE1-32CF-2AF6-1D28-908B9F52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8FDA-7AE9-4F02-AA3C-9635FDF4F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21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585BE-BA51-AFF4-70D0-B133E141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07C4-3C79-4AE3-B63B-FCC8F6408E7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6556E-B3AE-EFCA-39AF-34CBE5DE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10FA3-3370-206F-53E1-1CCC16DA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8FDA-7AE9-4F02-AA3C-9635FDF4F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6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B765-75D7-1615-7FD5-4E42094D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7AD5-6B7A-CE43-6C12-63F78CCF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AAA8A-09BD-2438-0D63-C6AC94E9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0B35A-B9FE-43ED-4AA3-B625B313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07C4-3C79-4AE3-B63B-FCC8F6408E7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7E450-6DBF-F723-B67B-EC5C2C32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AE48-8BB7-7C9F-5434-083AC3B2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8FDA-7AE9-4F02-AA3C-9635FDF4F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7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67C7-34BB-9942-D85A-584963F1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B063F-287D-1A40-FC45-5DCD71751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FEDB0-309A-B8CE-B672-CD5E7EE03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E47B4-A709-4B26-E4F9-48B4256B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07C4-3C79-4AE3-B63B-FCC8F6408E7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F3A4B-85DA-8DC4-9D5B-63A25FB4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4AAD1-FC30-4911-C334-6AD49CE7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8FDA-7AE9-4F02-AA3C-9635FDF4F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04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C99FE-1E2F-7641-3019-08204445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E077-CED5-18ED-7877-234226C6A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EAA6-DCB1-0CB8-D560-C3C9D33CE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07C4-3C79-4AE3-B63B-FCC8F6408E7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6571-7B9D-F624-8E12-D94070516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160DA-EAA6-3EDA-C585-2B2221C4B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8FDA-7AE9-4F02-AA3C-9635FDF4F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8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DEC8DC-DCF1-8529-41D6-744A3D2D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4" y="0"/>
            <a:ext cx="1196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4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A516A9-90CF-E033-EAEC-C087CFCE5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C15EB1-6AAE-E94C-2F58-C4A97290B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9" y="0"/>
            <a:ext cx="12111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4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E12EE-921A-D048-BED6-5AA743CF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7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BB10F6-410D-0E2E-3639-D64AB14A9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8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1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5D50A-7022-133F-949E-5D18A5EDE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24C8D-8B64-4D02-0590-DB712A073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351995"/>
            <a:ext cx="11707859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3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2189B5-07FE-74AE-A26C-494B01AC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67"/>
            <a:ext cx="12192000" cy="67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3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830F7F-8589-A109-1301-AE9111F1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7"/>
            <a:ext cx="12192000" cy="683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7997B1-8E90-5DE7-3EA7-798D2F0E8871}"/>
              </a:ext>
            </a:extLst>
          </p:cNvPr>
          <p:cNvSpPr txBox="1"/>
          <p:nvPr/>
        </p:nvSpPr>
        <p:spPr>
          <a:xfrm>
            <a:off x="130629" y="6167535"/>
            <a:ext cx="5589037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Use MOSFET instead of Diode – Synchronous Buck Converter (No discontinuous current mode, I_L be negative) </a:t>
            </a:r>
          </a:p>
        </p:txBody>
      </p:sp>
    </p:spTree>
    <p:extLst>
      <p:ext uri="{BB962C8B-B14F-4D97-AF65-F5344CB8AC3E}">
        <p14:creationId xmlns:p14="http://schemas.microsoft.com/office/powerpoint/2010/main" val="245633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B278B4-687C-2F9B-732A-32EE52F9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380770"/>
            <a:ext cx="9945488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6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ABD1A-3D49-D443-EEFF-C9551BF5C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" y="0"/>
            <a:ext cx="1218691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2EB0EF-6956-F7B1-7B7F-798DEA7E7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1272"/>
            <a:ext cx="6614976" cy="41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3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7FD157-6CB9-D4F2-DA3F-E32DA973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37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FE824F-FFA6-2051-7C63-4B4BB38B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17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2B154-BD13-42FA-6C6C-F61AB1A0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2" y="0"/>
            <a:ext cx="12111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5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B905A6-885B-5FE7-73B3-0FDBB7FC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369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C804AC-FEBB-C911-5937-8A3B84E574DD}"/>
              </a:ext>
            </a:extLst>
          </p:cNvPr>
          <p:cNvSpPr txBox="1"/>
          <p:nvPr/>
        </p:nvSpPr>
        <p:spPr>
          <a:xfrm>
            <a:off x="503853" y="5794310"/>
            <a:ext cx="5592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/>
              <a:t>D_min</a:t>
            </a:r>
            <a:r>
              <a:rPr lang="en-IN" sz="2400" dirty="0"/>
              <a:t> = </a:t>
            </a:r>
            <a:r>
              <a:rPr lang="en-IN" sz="2400" dirty="0" err="1"/>
              <a:t>V_out</a:t>
            </a:r>
            <a:r>
              <a:rPr lang="en-IN" sz="2400" dirty="0"/>
              <a:t>, min/(</a:t>
            </a:r>
            <a:r>
              <a:rPr lang="en-IN" sz="2400" dirty="0" err="1"/>
              <a:t>V_in</a:t>
            </a:r>
            <a:r>
              <a:rPr lang="en-IN" sz="2400" dirty="0"/>
              <a:t> + </a:t>
            </a:r>
            <a:r>
              <a:rPr lang="en-IN" sz="2400" dirty="0" err="1"/>
              <a:t>V_out</a:t>
            </a:r>
            <a:r>
              <a:rPr lang="en-IN" sz="2400" dirty="0"/>
              <a:t>, max)</a:t>
            </a:r>
          </a:p>
          <a:p>
            <a:pPr algn="ctr"/>
            <a:r>
              <a:rPr lang="en-IN" sz="2400" dirty="0" err="1"/>
              <a:t>D_max</a:t>
            </a:r>
            <a:r>
              <a:rPr lang="en-IN" sz="2400" dirty="0"/>
              <a:t> = </a:t>
            </a:r>
            <a:r>
              <a:rPr lang="en-IN" sz="2400" dirty="0" err="1"/>
              <a:t>V_out</a:t>
            </a:r>
            <a:r>
              <a:rPr lang="en-IN" sz="2400" dirty="0"/>
              <a:t>, max/(</a:t>
            </a:r>
            <a:r>
              <a:rPr lang="en-IN" sz="2400" dirty="0" err="1"/>
              <a:t>V_in</a:t>
            </a:r>
            <a:r>
              <a:rPr lang="en-IN" sz="2400" dirty="0"/>
              <a:t> + </a:t>
            </a:r>
            <a:r>
              <a:rPr lang="en-IN" sz="2400" dirty="0" err="1"/>
              <a:t>V_out</a:t>
            </a:r>
            <a:r>
              <a:rPr lang="en-IN" sz="2400" dirty="0"/>
              <a:t>, max)</a:t>
            </a:r>
          </a:p>
        </p:txBody>
      </p:sp>
    </p:spTree>
    <p:extLst>
      <p:ext uri="{BB962C8B-B14F-4D97-AF65-F5344CB8AC3E}">
        <p14:creationId xmlns:p14="http://schemas.microsoft.com/office/powerpoint/2010/main" val="3812867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DEC34-C6A0-6FD8-3B5B-F0F5BE99E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0"/>
            <a:ext cx="12192000" cy="68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1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29825B-9C3C-74B2-13A4-3CE34FB2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37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DB723E-1F57-246D-439A-A03BD032B325}"/>
                  </a:ext>
                </a:extLst>
              </p:cNvPr>
              <p:cNvSpPr txBox="1"/>
              <p:nvPr/>
            </p:nvSpPr>
            <p:spPr>
              <a:xfrm>
                <a:off x="1796142" y="5631025"/>
                <a:ext cx="2533579" cy="463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=2√2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𝑓𝐵𝐴𝑁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DB723E-1F57-246D-439A-A03BD032B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42" y="5631025"/>
                <a:ext cx="2533579" cy="463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753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93D20-DB64-5E38-1F16-1B88E0A7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"/>
            <a:ext cx="12192000" cy="68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23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1BAB5A-F0B7-7E73-9FE0-3F177B4E9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5"/>
            <a:ext cx="12192000" cy="684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74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55053-243B-ED19-ABFF-381D5E426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9"/>
            <a:ext cx="12192000" cy="682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4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2CE8F6-9365-C74E-AC7E-633BC124B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95"/>
            <a:ext cx="12192000" cy="68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7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814A48-D787-A7E6-F0C5-EF28B012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20"/>
            <a:ext cx="12192000" cy="67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6D4A1-1A26-A043-00E2-C87DDC900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082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87E017-2E3E-CAC7-F9BE-83FD62FA7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2732"/>
            <a:ext cx="5952553" cy="3117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F99C2-1A11-4B08-A60D-7E2EE6533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39" y="4031089"/>
            <a:ext cx="583011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85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9D02F-5161-5DDA-0122-C9443E06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5"/>
            <a:ext cx="12192000" cy="68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08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420785-81CF-8F66-E02E-F4DBD06C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070"/>
            <a:ext cx="12192000" cy="511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19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8E2E79-FE22-709C-6CA0-8375B01F1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" y="0"/>
            <a:ext cx="12151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3B922E-A953-F12A-3978-40799F0BD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08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C6F85-86FE-66CF-0699-EF9305272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60" y="213864"/>
            <a:ext cx="11136279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122476-3073-34CA-1C90-EB665351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" y="28100"/>
            <a:ext cx="11174384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F97C6-81FF-6A03-EEEE-0B57FE0CA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94"/>
            <a:ext cx="12192000" cy="680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0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282A0-B113-DAD2-E816-EDE4E38B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7"/>
            <a:ext cx="12192000" cy="684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5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984723-298C-74CE-E968-CAA23660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49"/>
            <a:ext cx="12192000" cy="68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1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104</Words>
  <Application>Microsoft Office PowerPoint</Application>
  <PresentationFormat>Widescreen</PresentationFormat>
  <Paragraphs>14</Paragraphs>
  <Slides>32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 Agarrwal</dc:creator>
  <cp:lastModifiedBy>Divyansh Agarrwal</cp:lastModifiedBy>
  <cp:revision>6</cp:revision>
  <cp:lastPrinted>2022-11-25T10:25:32Z</cp:lastPrinted>
  <dcterms:created xsi:type="dcterms:W3CDTF">2022-11-25T08:10:08Z</dcterms:created>
  <dcterms:modified xsi:type="dcterms:W3CDTF">2022-11-25T10:29:58Z</dcterms:modified>
</cp:coreProperties>
</file>