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6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8059" y="-40424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5934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Tunnel Traffic and Safety Overcoming Challenges with AI Vision Cameras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833199" y="4162306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the importance of tunnel traffic and safety and the current challenges we face. Discover how AI vision cameras can revolutionize traffic analysis and enhance safety measures in tunnels.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33199" y="583382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significance of tunnel traffic and safety is crucial for efficient transportation systems. Let's delve into the current challenges and how AI can be the solution.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44322" y="203121"/>
            <a:ext cx="14630400" cy="8756571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426738" y="375416"/>
            <a:ext cx="6896100" cy="1471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Traffic Analysis using AI Vision Cameras</a:t>
            </a:r>
            <a:endParaRPr lang="en-US" sz="3062" dirty="0"/>
          </a:p>
        </p:txBody>
      </p:sp>
      <p:sp>
        <p:nvSpPr>
          <p:cNvPr id="5" name="Text 2"/>
          <p:cNvSpPr/>
          <p:nvPr/>
        </p:nvSpPr>
        <p:spPr>
          <a:xfrm>
            <a:off x="3701675" y="1149156"/>
            <a:ext cx="7776924" cy="1360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vision cameras provide accurate and real-time traffic analysis, revolutionizing the way we monitor and manage tunnel traffic. Discover the benefits they bring.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731" y="2281796"/>
            <a:ext cx="7776924" cy="3557626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3426738" y="6077416"/>
            <a:ext cx="395168" cy="657118"/>
          </a:xfrm>
          <a:prstGeom prst="roundRect">
            <a:avLst>
              <a:gd name="adj" fmla="val 2985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3559731" y="5988845"/>
            <a:ext cx="83820" cy="7165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5"/>
          <p:cNvSpPr/>
          <p:nvPr/>
        </p:nvSpPr>
        <p:spPr>
          <a:xfrm>
            <a:off x="3932158" y="6077415"/>
            <a:ext cx="1555313" cy="603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Safety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3932158" y="6512312"/>
            <a:ext cx="1983224" cy="1567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60"/>
              </a:lnSpc>
              <a:buFont typeface="Wingdings" panose="05000000000000000000" pitchFamily="2" charset="2"/>
              <a:buChar char="Ø"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detect potential risks and hazards, enhancing overall safety for drivers and pedestrians.</a:t>
            </a:r>
            <a:endParaRPr lang="en-US" sz="1225" dirty="0"/>
          </a:p>
        </p:txBody>
      </p:sp>
      <p:sp>
        <p:nvSpPr>
          <p:cNvPr id="11" name="Shape 7"/>
          <p:cNvSpPr/>
          <p:nvPr/>
        </p:nvSpPr>
        <p:spPr>
          <a:xfrm>
            <a:off x="6070878" y="638460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6148387" y="6077415"/>
            <a:ext cx="162164" cy="6279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837" dirty="0"/>
          </a:p>
        </p:txBody>
      </p:sp>
      <p:sp>
        <p:nvSpPr>
          <p:cNvPr id="13" name="Text 9"/>
          <p:cNvSpPr/>
          <p:nvPr/>
        </p:nvSpPr>
        <p:spPr>
          <a:xfrm>
            <a:off x="6620752" y="6077415"/>
            <a:ext cx="1938770" cy="8466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Efficient Traffic Management</a:t>
            </a:r>
            <a:endParaRPr lang="en-US" sz="1531" dirty="0"/>
          </a:p>
        </p:txBody>
      </p:sp>
      <p:sp>
        <p:nvSpPr>
          <p:cNvPr id="14" name="Text 10"/>
          <p:cNvSpPr/>
          <p:nvPr/>
        </p:nvSpPr>
        <p:spPr>
          <a:xfrm>
            <a:off x="6576298" y="6836569"/>
            <a:ext cx="1983224" cy="1486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60"/>
              </a:lnSpc>
              <a:buFont typeface="Wingdings" panose="05000000000000000000" pitchFamily="2" charset="2"/>
              <a:buChar char="Ø"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real-time data and analytics, AI vision cameras help optimize traffic flow and reduce congestion.</a:t>
            </a:r>
            <a:endParaRPr lang="en-US" sz="1225" dirty="0"/>
          </a:p>
        </p:txBody>
      </p:sp>
      <p:sp>
        <p:nvSpPr>
          <p:cNvPr id="15" name="Shape 11"/>
          <p:cNvSpPr/>
          <p:nvPr/>
        </p:nvSpPr>
        <p:spPr>
          <a:xfrm>
            <a:off x="9154640" y="5988844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8825150" y="6183633"/>
            <a:ext cx="262175" cy="5217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837" dirty="0"/>
          </a:p>
        </p:txBody>
      </p:sp>
      <p:sp>
        <p:nvSpPr>
          <p:cNvPr id="17" name="Text 13"/>
          <p:cNvSpPr/>
          <p:nvPr/>
        </p:nvSpPr>
        <p:spPr>
          <a:xfrm>
            <a:off x="9220438" y="6183633"/>
            <a:ext cx="1555313" cy="497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Savings</a:t>
            </a:r>
            <a:endParaRPr lang="en-US" sz="1531" dirty="0"/>
          </a:p>
        </p:txBody>
      </p:sp>
      <p:sp>
        <p:nvSpPr>
          <p:cNvPr id="18" name="Text 14"/>
          <p:cNvSpPr/>
          <p:nvPr/>
        </p:nvSpPr>
        <p:spPr>
          <a:xfrm>
            <a:off x="9220438" y="6601523"/>
            <a:ext cx="1983224" cy="1727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60"/>
              </a:lnSpc>
              <a:buFont typeface="Wingdings" panose="05000000000000000000" pitchFamily="2" charset="2"/>
              <a:buChar char="Ø"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providing valuable insights for efficient resource allocation, AI vision cameras help save costs in tunnel management.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085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760220" y="999053"/>
            <a:ext cx="10111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Safety Measures using AI Vision Cameras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508581" y="2637294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982391" y="2359938"/>
            <a:ext cx="4434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Detecting and Preventing Accidents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2929295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enable real-time accident detection, alerting authorities and rescuers promptly for immediate intervention.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137767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48456" y="2359938"/>
            <a:ext cx="4274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Enhancing Visibility and Monitoring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2929295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AI, tunnels are equipped with advanced monitoring capabilities, ensuring optimal visibility even in challenging conditions.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795242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982391" y="5017413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Ensuring Public Safety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82391" y="5586770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help in maintaining public safety by detecting and preventing criminal activities, ensuring a secure environment for everyone.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48456" y="5017413"/>
            <a:ext cx="3756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Improving Traffic Management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586770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leveraging AI vision cameras, traffic congestion can be monitored and managed efficiently, leading to smoother traffic flow and reduced travel time.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1057" y="546409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760220" y="1895951"/>
            <a:ext cx="10561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 Vision Cameras: Overcoming Challenges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2082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952982" y="324993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284577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Clear Footage in Low-Light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201120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adapt to low-light conditions, providing clear and reliable footage.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32082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696069" y="324993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259711" y="3284577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Accurate Alerts, No False Alarms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59711" y="4201120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AI algorithms filter out false alarms caused by weather conditions, ensuring accurate alerts for potential risks.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32082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473446" y="324993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037088" y="3284577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Monitoring and Analysis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037088" y="4201120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enable real-time monitoring and analysis of the surroundings, enhancing safety and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25837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760220" y="11199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60220" y="2147530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Recapping the benefits of AI vision cameras in tunnel traffic and safety, we envision safer and more efficient transport systems. Explore the future prospects and advancements in this empowering field.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760220" y="36372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952982" y="3678912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482334" y="3713559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Incident Response Time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482334" y="4630103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vision cameras enable quick detection of incidents, reducing response time and ensuring timely interventions.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537597" y="36372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5696069" y="367891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6259711" y="3713559"/>
            <a:ext cx="283309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Maintenance and Monitoring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6259711" y="4977289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AI-powered analytics, tunnel operators have access to real-time data for proactive maintenance and efficient monitoring.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9314974" y="36372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9473446" y="367891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4"/>
          <p:cNvSpPr/>
          <p:nvPr/>
        </p:nvSpPr>
        <p:spPr>
          <a:xfrm>
            <a:off x="10037088" y="3713559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Optimized Traffic Flow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10037088" y="4282916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analyzing traffic patterns and congestion, AI vision cameras help optimize traffic flow and minimize delays.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447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Calibri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arnavthakare725@gmail.com</cp:lastModifiedBy>
  <cp:revision>6</cp:revision>
  <dcterms:created xsi:type="dcterms:W3CDTF">2023-09-10T06:38:32Z</dcterms:created>
  <dcterms:modified xsi:type="dcterms:W3CDTF">2023-09-10T07:13:05Z</dcterms:modified>
</cp:coreProperties>
</file>