
<file path=[Content_Types].xml><?xml version="1.0" encoding="utf-8"?>
<Types xmlns="http://schemas.openxmlformats.org/package/2006/content-types">
  <Default Extension="svg" ContentType="image/svg+xml"/>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docProps/app.xml" ContentType="application/vnd.openxmlformats-officedocument.extended-properties+xml"/>
  <Override PartName="/ppt/slideLayouts/slideLayout6.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4.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presProps.xml" ContentType="application/vnd.openxmlformats-officedocument.presentationml.presProps+xml"/>
  <Override PartName="/ppt/slides/slide7.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Override PartName="/ppt/slides/slide1.xml" ContentType="application/vnd.openxmlformats-officedocument.presentationml.slide+xml"/>
  <Override PartName="/ppt/charts/colors1.xml" ContentType="application/vnd.ms-office.chartcolorstyle+xml"/>
  <Override PartName="/ppt/viewProps.xml" ContentType="application/vnd.openxmlformats-officedocument.presentationml.viewProps+xml"/>
  <Override PartName="/ppt/charts/style1.xml" ContentType="application/vnd.ms-office.chartstyle+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embedTrueTypeFonts="1" saveSubsetFonts="1">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8288000" cy="10287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42" d="100"/>
          <a:sy n="42" d="100"/>
        </p:scale>
        <p:origin x="264" y="56"/>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5="http://schemas.microsoft.com/office/drawing/2012/chart" xmlns:c14="http://schemas.microsoft.com/office/drawing/2007/8/2/chart" xmlns:c16r2="http://schemas.microsoft.com/office/drawing/2015/06/chart">
  <c:date1904 val="0"/>
  <c:lang val="en-US"/>
  <c:roundedCorners val="0"/>
  <mc:AlternateContent>
    <mc:Choice Requires="c14">
      <c14:style val="102"/>
    </mc:Choice>
    <mc:Fallback>
      <c:style val="2"/>
    </mc:Fallback>
  </mc:AlternateContent>
  <c:chart>
    <c:title>
      <c:tx>
        <c:rich>
          <a:bodyPr rot="0" spcFirstLastPara="1" vertOverflow="ellipsis" vert="horz" wrap="square" anchor="ctr" anchorCtr="1"/>
          <a:lstStyle/>
          <a:p>
            <a:pPr>
              <a:defRPr sz="1400" b="0" i="0" u="none" strike="noStrike" spc="0">
                <a:solidFill>
                  <a:schemeClr val="tx1">
                    <a:lumMod val="65000"/>
                    <a:lumOff val="35000"/>
                  </a:schemeClr>
                </a:solidFill>
                <a:latin typeface="+mn-lt"/>
                <a:ea typeface="+mn-ea"/>
                <a:cs typeface="+mn-cs"/>
              </a:defRPr>
            </a:pPr>
            <a:r>
              <a:rPr lang="en-US"/>
              <a:t>Content Type</a:t>
            </a:r>
            <a:r>
              <a:rPr lang="en-US"/>
              <a:t> analysis</a:t>
            </a:r>
            <a:endParaRPr lang="en-US"/>
          </a:p>
        </c:rich>
      </c:tx>
      <c:layout/>
      <c:overlay val="0"/>
      <c:spPr bwMode="auto">
        <a:prstGeom prst="rect">
          <a:avLst/>
        </a:prstGeom>
        <a:noFill/>
        <a:ln>
          <a:noFill/>
        </a:ln>
        <a:effectLst/>
      </c:spPr>
      <c:txPr>
        <a:bodyPr rot="0" spcFirstLastPara="1" vertOverflow="ellipsis" vert="horz" wrap="square" anchor="ctr" anchorCtr="1"/>
        <a:lstStyle/>
        <a:p>
          <a:pPr>
            <a:defRPr sz="1400" b="0" i="0" u="none" strike="noStrike" spc="0">
              <a:solidFill>
                <a:schemeClr val="tx1">
                  <a:lumMod val="65000"/>
                  <a:lumOff val="35000"/>
                </a:schemeClr>
              </a:solidFill>
              <a:latin typeface="+mn-lt"/>
              <a:ea typeface="+mn-ea"/>
              <a:cs typeface="+mn-cs"/>
            </a:defRPr>
          </a:pPr>
          <a:endParaRPr lang="en-US"/>
        </a:p>
      </c:txPr>
    </c:title>
    <c:autoTitleDeleted val="0"/>
    <c:plotArea>
      <c:layout/>
      <c:doughnutChart>
        <c:varyColors val="1"/>
        <c:dLbls>
          <c:showBubbleSize val="0"/>
          <c:showCatName val="0"/>
          <c:showLeaderLines val="0"/>
          <c:showLegendKey val="0"/>
          <c:showPercent val="1"/>
          <c:showSerName val="0"/>
          <c:showVal val="0"/>
        </c:dLbls>
        <c:firstSliceAng val="0"/>
        <c:holeSize val="75"/>
      </c:doughnutChart>
      <c:spPr bwMode="auto">
        <a:prstGeom prst="rect">
          <a:avLst/>
        </a:prstGeom>
        <a:noFill/>
        <a:ln>
          <a:noFill/>
        </a:ln>
        <a:effectLst/>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sz="900" b="0" i="0" u="none" strike="noStrike">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8307984" y="1599039"/>
      <a:ext cx="5026353" cy="3769315"/>
    </a:xfrm>
    <a:prstGeom prst="rect">
      <a:avLst/>
    </a:prstGeom>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900"/>
  </cs:chartArea>
  <cs:dataLabel>
    <cs:lnRef idx="0"/>
    <cs:fillRef idx="0"/>
    <cs:effectRef idx="0"/>
    <cs:fontRef idx="minor">
      <a:schemeClr val="tx1">
        <a:lumMod val="75000"/>
        <a:lumOff val="25000"/>
      </a:schemeClr>
    </cs:fontRef>
    <cs:defRPr sz="900"/>
  </cs:dataLabel>
  <cs:dataLabelCallout>
    <cs:lnRef idx="0"/>
    <cs:fillRef idx="0"/>
    <cs:effectRef idx="0"/>
    <cs:fontRef idx="minor">
      <a:schemeClr val="dk1">
        <a:lumMod val="65000"/>
        <a:lumOff val="35000"/>
      </a:schemeClr>
    </cs:fontRef>
    <cs:spPr bwMode="auto">
      <a:prstGeom prst="rect">
        <a:avLst/>
      </a:prstGeom>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bwMode="auto">
      <a:prstGeom prst="rect">
        <a:avLst/>
      </a:prstGeom>
      <a:ln w="19050">
        <a:solidFill>
          <a:schemeClr val="lt1"/>
        </a:solidFill>
      </a:ln>
    </cs:spPr>
  </cs:dataPoint>
  <cs:dataPoint3D>
    <cs:lnRef idx="0"/>
    <cs:fillRef idx="1">
      <cs:styleClr val="auto"/>
    </cs:fillRef>
    <cs:effectRef idx="0"/>
    <cs:fontRef idx="minor">
      <a:schemeClr val="tx1"/>
    </cs:fontRef>
    <cs:spPr bwMode="auto">
      <a:prstGeom prst="rect">
        <a:avLst/>
      </a:prstGeom>
      <a:ln w="25400">
        <a:solidFill>
          <a:schemeClr val="lt1"/>
        </a:solidFill>
      </a:ln>
    </cs:spPr>
  </cs:dataPoint3D>
  <cs:dataPointLine>
    <cs:lnRef idx="0">
      <cs:styleClr val="auto"/>
    </cs:lnRef>
    <cs:fillRef idx="0"/>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0"/>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bwMode="auto">
      <a:prstGeom prst="rect">
        <a:avLst/>
      </a:prstGeom>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noFill/>
      <a:ln>
        <a:noFill/>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50000"/>
            <a:lumOff val="50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bwMode="auto">
      <a:prstGeom prst="rect">
        <a:avLst/>
      </a:prstGeom>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857500" y="512763"/>
            <a:ext cx="3429000"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cs-CZ"/>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a:t>
            </a:fld>
            <a:endParaRPr lang="cs-CZ"/>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1</a:t>
            </a:fld>
            <a:endParaRPr lang="cs-CZ"/>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10</a:t>
            </a:fld>
            <a:endParaRPr lang="cs-CZ"/>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11</a:t>
            </a:fld>
            <a:endParaRPr lang="cs-CZ"/>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2</a:t>
            </a:fld>
            <a:endParaRPr lang="cs-CZ"/>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3</a:t>
            </a:fld>
            <a:endParaRPr lang="cs-CZ"/>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4</a:t>
            </a:fld>
            <a:endParaRPr lang="cs-CZ"/>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5</a:t>
            </a:fld>
            <a:endParaRPr lang="cs-CZ"/>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6</a:t>
            </a:fld>
            <a:endParaRPr lang="cs-CZ"/>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7</a:t>
            </a:fld>
            <a:endParaRPr lang="cs-CZ"/>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8</a:t>
            </a:fld>
            <a:endParaRPr lang="cs-CZ"/>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3962400" cy="342900"/>
          </a:xfrm>
          <a:prstGeom prst="rect">
            <a:avLst/>
          </a:prstGeom>
        </p:spPr>
        <p:txBody>
          <a:bodyPr vert="horz" lIns="91440" tIns="45720" rIns="91440" bIns="45720" rtlCol="0"/>
          <a:lstStyle>
            <a:lvl1pPr algn="l">
              <a:defRPr sz="1200"/>
            </a:lvl1pPr>
          </a:lstStyle>
          <a:p>
            <a:pPr>
              <a:defRPr/>
            </a:pPr>
            <a:endParaRPr lang="cs-CZ"/>
          </a:p>
        </p:txBody>
      </p:sp>
      <p:sp>
        <p:nvSpPr>
          <p:cNvPr id="3" name="Date Placeholder 2"/>
          <p:cNvSpPr>
            <a:spLocks noGrp="1"/>
          </p:cNvSpPr>
          <p:nvPr>
            <p:ph type="dt" idx="1"/>
          </p:nvPr>
        </p:nvSpPr>
        <p:spPr bwMode="auto">
          <a:xfrm>
            <a:off x="5180013" y="0"/>
            <a:ext cx="3962400" cy="342900"/>
          </a:xfrm>
          <a:prstGeom prst="rect">
            <a:avLst/>
          </a:prstGeom>
        </p:spPr>
        <p:txBody>
          <a:bodyPr vert="horz" lIns="91440" tIns="45720" rIns="91440" bIns="45720" rtlCol="0"/>
          <a:lstStyle>
            <a:lvl1pPr algn="r">
              <a:defRPr sz="1200"/>
            </a:lvl1pPr>
          </a:lstStyle>
          <a:p>
            <a:pPr>
              <a:defRPr/>
            </a:pPr>
            <a:fld id="{B7268E1E-0E44-426D-905E-8AD9B19D2182}" type="datetimeFigureOut">
              <a:rPr lang="cs-CZ"/>
              <a:t>24.06.2023</a:t>
            </a:fld>
            <a:endParaRPr lang="cs-CZ"/>
          </a:p>
        </p:txBody>
      </p:sp>
      <p:sp>
        <p:nvSpPr>
          <p:cNvPr id="4" name="Slide Image Placeholder 3"/>
          <p:cNvSpPr>
            <a:spLocks noChangeAspect="1" noGrp="1" noRot="1"/>
          </p:cNvSpPr>
          <p:nvPr>
            <p:ph type="sldImg" idx="2"/>
          </p:nvPr>
        </p:nvSpPr>
        <p:spPr bwMode="auto">
          <a:xfrm>
            <a:off x="2290763" y="512763"/>
            <a:ext cx="4562475" cy="2566987"/>
          </a:xfrm>
          <a:prstGeom prst="rect">
            <a:avLst/>
          </a:prstGeom>
          <a:noFill/>
          <a:ln w="12700">
            <a:solidFill>
              <a:prstClr val="black"/>
            </a:solidFill>
          </a:ln>
        </p:spPr>
        <p:txBody>
          <a:bodyPr vert="horz" lIns="91440" tIns="45720" rIns="91440" bIns="45720" rtlCol="0" anchor="ctr"/>
          <a:lstStyle/>
          <a:p>
            <a:pPr>
              <a:defRPr/>
            </a:pPr>
            <a:endParaRPr lang="cs-CZ"/>
          </a:p>
        </p:txBody>
      </p:sp>
      <p:sp>
        <p:nvSpPr>
          <p:cNvPr id="5" name="Notes Placeholder 4"/>
          <p:cNvSpPr>
            <a:spLocks noGrp="1"/>
          </p:cNvSpPr>
          <p:nvPr>
            <p:ph type="body" sz="quarter" idx="3"/>
          </p:nvPr>
        </p:nvSpPr>
        <p:spPr bwMode="auto">
          <a:xfrm>
            <a:off x="914400" y="3251200"/>
            <a:ext cx="7315200" cy="3081338"/>
          </a:xfrm>
          <a:prstGeom prst="rect">
            <a:avLst/>
          </a:prstGeom>
        </p:spPr>
        <p:txBody>
          <a:bodyPr vert="horz" lIns="91440" tIns="45720" rIns="91440" bIns="45720" rtlCol="0"/>
          <a:lstStyle/>
          <a:p>
            <a:pPr lvl="0">
              <a:defRPr/>
            </a:pPr>
            <a:endParaRPr lang="en-US"/>
          </a:p>
        </p:txBody>
      </p:sp>
      <p:sp>
        <p:nvSpPr>
          <p:cNvPr id="6" name="Footer Placeholder 5"/>
          <p:cNvSpPr>
            <a:spLocks noGrp="1"/>
          </p:cNvSpPr>
          <p:nvPr>
            <p:ph type="ftr" sz="quarter" idx="4"/>
          </p:nvPr>
        </p:nvSpPr>
        <p:spPr bwMode="auto">
          <a:xfrm>
            <a:off x="0" y="6502400"/>
            <a:ext cx="3962400" cy="341313"/>
          </a:xfrm>
          <a:prstGeom prst="rect">
            <a:avLst/>
          </a:prstGeom>
        </p:spPr>
        <p:txBody>
          <a:bodyPr vert="horz" lIns="91440" tIns="45720" rIns="91440" bIns="45720" rtlCol="0" anchor="b"/>
          <a:lstStyle>
            <a:lvl1pPr algn="l">
              <a:defRPr sz="1200"/>
            </a:lvl1pPr>
          </a:lstStyle>
          <a:p>
            <a:pPr>
              <a:defRPr/>
            </a:pPr>
            <a:endParaRPr lang="cs-CZ"/>
          </a:p>
        </p:txBody>
      </p:sp>
      <p:sp>
        <p:nvSpPr>
          <p:cNvPr id="7" name="Slide Number Placeholder 6"/>
          <p:cNvSpPr>
            <a:spLocks noGrp="1"/>
          </p:cNvSpPr>
          <p:nvPr>
            <p:ph type="sldNum" sz="quarter" idx="5"/>
          </p:nvPr>
        </p:nvSpPr>
        <p:spPr bwMode="auto">
          <a:xfrm>
            <a:off x="5180013" y="6502400"/>
            <a:ext cx="3962400" cy="341313"/>
          </a:xfrm>
          <a:prstGeom prst="rect">
            <a:avLst/>
          </a:prstGeom>
        </p:spPr>
        <p:txBody>
          <a:bodyPr vert="horz" lIns="91440" tIns="45720" rIns="91440" bIns="45720" rtlCol="0" anchor="b"/>
          <a:lstStyle>
            <a:lvl1pPr algn="r">
              <a:defRPr sz="1200"/>
            </a:lvl1pPr>
          </a:lstStyle>
          <a:p>
            <a:pPr>
              <a:defRPr/>
            </a:pPr>
            <a:fld id="{871B2431-D351-4C6E-A3CF-9DFAC0E3E050}" type="slidenum">
              <a:rPr lang="cs-CZ"/>
              <a:t>9</a:t>
            </a:fld>
            <a:endParaRPr lang="cs-CZ"/>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a:p>
        </p:txBody>
      </p:sp>
      <p:sp>
        <p:nvSpPr>
          <p:cNvPr id="3"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a:p>
        </p:txBody>
      </p:sp>
      <p:sp>
        <p:nvSpPr>
          <p:cNvPr id="3"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a:p>
        </p:txBody>
      </p:sp>
      <p:sp>
        <p:nvSpPr>
          <p:cNvPr id="3"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a:p>
        </p:txBody>
      </p:sp>
      <p:sp>
        <p:nvSpPr>
          <p:cNvPr id="3"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1D8BD707-D9CF-40AE-B4C6-C98DA3205C09}" type="datetimeFigureOut">
              <a:rPr lang="en-US"/>
              <a:t>6/24/2023</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B6F15528-21DE-4FAA-801E-634DDDAF4B2B}"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D8BD707-D9CF-40AE-B4C6-C98DA3205C09}" type="datetimeFigureOut">
              <a:rPr lang="en-US"/>
              <a:t>6/24/2023</a:t>
            </a:fld>
            <a:endParaRPr lang="en-US"/>
          </a:p>
        </p:txBody>
      </p:sp>
      <p:sp>
        <p:nvSpPr>
          <p:cNvPr id="5"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6F15528-21DE-4FAA-801E-634DDDAF4B2B}"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media1.svg"/><Relationship Id="rId5" Type="http://schemas.openxmlformats.org/officeDocument/2006/relationships/image" Target="../media/image2.png"/><Relationship Id="rId6" Type="http://schemas.openxmlformats.org/officeDocument/2006/relationships/image" Target="../media/media2.sv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20.jpg"/><Relationship Id="rId5"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media8.svg"/><Relationship Id="rId5" Type="http://schemas.openxmlformats.org/officeDocument/2006/relationships/image" Target="../media/image1.png"/><Relationship Id="rId6" Type="http://schemas.openxmlformats.org/officeDocument/2006/relationships/image" Target="../media/image2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media3.svg"/><Relationship Id="rId5" Type="http://schemas.openxmlformats.org/officeDocument/2006/relationships/image" Target="../media/image4.png"/><Relationship Id="rId6" Type="http://schemas.openxmlformats.org/officeDocument/2006/relationships/image" Target="../media/media4.sv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media5.sv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media6.svg"/><Relationship Id="rId7" Type="http://schemas.openxmlformats.org/officeDocument/2006/relationships/image" Target="../media/image7.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media7.sv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chart" Target="../charts/chart1.xml" /><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5.png"/><Relationship Id="rId9" Type="http://schemas.openxmlformats.org/officeDocument/2006/relationships/image" Target="../media/image1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A100FF"/>
        </a:solidFill>
      </p:bgPr>
    </p:bg>
    <p:spTree>
      <p:nvGrpSpPr>
        <p:cNvPr id="1" name=""/>
        <p:cNvGrpSpPr/>
        <p:nvPr/>
      </p:nvGrpSpPr>
      <p:grpSpPr bwMode="auto">
        <a:xfrm>
          <a:off x="0" y="0"/>
          <a:ext cx="0" cy="0"/>
          <a:chOff x="0" y="0"/>
          <a:chExt cx="0" cy="0"/>
        </a:xfrm>
      </p:grpSpPr>
      <p:sp>
        <p:nvSpPr>
          <p:cNvPr id="2" name="AutoShape 2"/>
          <p:cNvSpPr/>
          <p:nvPr/>
        </p:nvSpPr>
        <p:spPr bwMode="auto">
          <a:xfrm>
            <a:off x="16394731" y="0"/>
            <a:ext cx="1893269" cy="10287000"/>
          </a:xfrm>
          <a:prstGeom prst="rect">
            <a:avLst/>
          </a:prstGeom>
          <a:solidFill>
            <a:srgbClr val="FFFFFF"/>
          </a:solidFill>
        </p:spPr>
      </p:sp>
      <p:grpSp>
        <p:nvGrpSpPr>
          <p:cNvPr id="3" name="Group 3"/>
          <p:cNvGrpSpPr/>
          <p:nvPr/>
        </p:nvGrpSpPr>
        <p:grpSpPr bwMode="auto">
          <a:xfrm>
            <a:off x="6604204" y="134340"/>
            <a:ext cx="10042534" cy="9474693"/>
            <a:chOff x="0" y="0"/>
            <a:chExt cx="13390046" cy="12632924"/>
          </a:xfrm>
        </p:grpSpPr>
        <p:pic>
          <p:nvPicPr>
            <p:cNvPr id="4" name="Picture 4"/>
            <p:cNvPicPr>
              <a:picLocks noChangeAspect="1"/>
            </p:cNvPicPr>
            <p:nvPr/>
          </p:nvPicPr>
          <p:blipFill>
            <a:blip r:embed="rId3">
              <a:alphaModFix amt="80000"/>
              <a:extLst>
                <a:ext uri="{96DAC541-7B7A-43D3-8B79-37D633B846F1}">
                  <asvg:svgBlip xmlns:asvg="http://schemas.microsoft.com/office/drawing/2016/SVG/main" r:embed="rId4"/>
                </a:ext>
              </a:extLst>
            </a:blip>
            <a:stretch/>
          </p:blipFill>
          <p:spPr bwMode="auto">
            <a:xfrm>
              <a:off x="6923321" y="0"/>
              <a:ext cx="3005065" cy="2794710"/>
            </a:xfrm>
            <a:prstGeom prst="rect">
              <a:avLst/>
            </a:prstGeom>
          </p:spPr>
        </p:pic>
        <p:pic>
          <p:nvPicPr>
            <p:cNvPr id="5" name="Picture 5"/>
            <p:cNvPicPr>
              <a:picLocks noChangeAspect="1"/>
            </p:cNvPicPr>
            <p:nvPr/>
          </p:nvPicPr>
          <p:blipFill>
            <a:blip r:embed="rId3">
              <a:alphaModFix amt="80000"/>
            </a:blip>
            <a:stretch/>
          </p:blipFill>
          <p:spPr bwMode="auto">
            <a:xfrm>
              <a:off x="6923321" y="3279405"/>
              <a:ext cx="3005065" cy="2794710"/>
            </a:xfrm>
            <a:prstGeom prst="rect">
              <a:avLst/>
            </a:prstGeom>
          </p:spPr>
        </p:pic>
        <p:pic>
          <p:nvPicPr>
            <p:cNvPr id="6" name="Picture 6"/>
            <p:cNvPicPr>
              <a:picLocks noChangeAspect="1"/>
            </p:cNvPicPr>
            <p:nvPr/>
          </p:nvPicPr>
          <p:blipFill>
            <a:blip r:embed="rId3">
              <a:alphaModFix amt="80000"/>
            </a:blip>
            <a:stretch/>
          </p:blipFill>
          <p:spPr bwMode="auto">
            <a:xfrm>
              <a:off x="6923321" y="6558809"/>
              <a:ext cx="3005065" cy="2794710"/>
            </a:xfrm>
            <a:prstGeom prst="rect">
              <a:avLst/>
            </a:prstGeom>
          </p:spPr>
        </p:pic>
        <p:pic>
          <p:nvPicPr>
            <p:cNvPr id="7" name="Picture 7"/>
            <p:cNvPicPr>
              <a:picLocks noChangeAspect="1"/>
            </p:cNvPicPr>
            <p:nvPr/>
          </p:nvPicPr>
          <p:blipFill>
            <a:blip r:embed="rId3">
              <a:alphaModFix amt="80000"/>
            </a:blip>
            <a:stretch/>
          </p:blipFill>
          <p:spPr bwMode="auto">
            <a:xfrm>
              <a:off x="6923321" y="9838213"/>
              <a:ext cx="3005065" cy="2794710"/>
            </a:xfrm>
            <a:prstGeom prst="rect">
              <a:avLst/>
            </a:prstGeom>
          </p:spPr>
        </p:pic>
        <p:pic>
          <p:nvPicPr>
            <p:cNvPr id="8" name="Picture 8"/>
            <p:cNvPicPr>
              <a:picLocks noChangeAspect="1"/>
            </p:cNvPicPr>
            <p:nvPr/>
          </p:nvPicPr>
          <p:blipFill>
            <a:blip r:embed="rId3">
              <a:alphaModFix amt="80000"/>
            </a:blip>
            <a:stretch/>
          </p:blipFill>
          <p:spPr bwMode="auto">
            <a:xfrm>
              <a:off x="3461660" y="0"/>
              <a:ext cx="3005065" cy="2794710"/>
            </a:xfrm>
            <a:prstGeom prst="rect">
              <a:avLst/>
            </a:prstGeom>
          </p:spPr>
        </p:pic>
        <p:pic>
          <p:nvPicPr>
            <p:cNvPr id="9" name="Picture 9"/>
            <p:cNvPicPr>
              <a:picLocks noChangeAspect="1"/>
            </p:cNvPicPr>
            <p:nvPr/>
          </p:nvPicPr>
          <p:blipFill>
            <a:blip r:embed="rId3">
              <a:alphaModFix amt="80000"/>
            </a:blip>
            <a:stretch/>
          </p:blipFill>
          <p:spPr bwMode="auto">
            <a:xfrm>
              <a:off x="3461660" y="3279405"/>
              <a:ext cx="3005065" cy="2794710"/>
            </a:xfrm>
            <a:prstGeom prst="rect">
              <a:avLst/>
            </a:prstGeom>
          </p:spPr>
        </p:pic>
        <p:pic>
          <p:nvPicPr>
            <p:cNvPr id="10" name="Picture 10"/>
            <p:cNvPicPr>
              <a:picLocks noChangeAspect="1"/>
            </p:cNvPicPr>
            <p:nvPr/>
          </p:nvPicPr>
          <p:blipFill>
            <a:blip r:embed="rId3">
              <a:alphaModFix amt="80000"/>
            </a:blip>
            <a:stretch/>
          </p:blipFill>
          <p:spPr bwMode="auto">
            <a:xfrm>
              <a:off x="3461660" y="6558809"/>
              <a:ext cx="3005065" cy="2794710"/>
            </a:xfrm>
            <a:prstGeom prst="rect">
              <a:avLst/>
            </a:prstGeom>
          </p:spPr>
        </p:pic>
        <p:pic>
          <p:nvPicPr>
            <p:cNvPr id="11" name="Picture 11"/>
            <p:cNvPicPr>
              <a:picLocks noChangeAspect="1"/>
            </p:cNvPicPr>
            <p:nvPr/>
          </p:nvPicPr>
          <p:blipFill>
            <a:blip r:embed="rId3">
              <a:alphaModFix amt="80000"/>
            </a:blip>
            <a:stretch/>
          </p:blipFill>
          <p:spPr bwMode="auto">
            <a:xfrm>
              <a:off x="3461660" y="9838213"/>
              <a:ext cx="3005065" cy="2794710"/>
            </a:xfrm>
            <a:prstGeom prst="rect">
              <a:avLst/>
            </a:prstGeom>
          </p:spPr>
        </p:pic>
        <p:pic>
          <p:nvPicPr>
            <p:cNvPr id="12" name="Picture 12"/>
            <p:cNvPicPr>
              <a:picLocks noChangeAspect="1"/>
            </p:cNvPicPr>
            <p:nvPr/>
          </p:nvPicPr>
          <p:blipFill>
            <a:blip r:embed="rId3">
              <a:alphaModFix amt="80000"/>
            </a:blip>
            <a:stretch/>
          </p:blipFill>
          <p:spPr bwMode="auto">
            <a:xfrm>
              <a:off x="0" y="0"/>
              <a:ext cx="3005065" cy="2794710"/>
            </a:xfrm>
            <a:prstGeom prst="rect">
              <a:avLst/>
            </a:prstGeom>
          </p:spPr>
        </p:pic>
        <p:pic>
          <p:nvPicPr>
            <p:cNvPr id="13" name="Picture 13"/>
            <p:cNvPicPr>
              <a:picLocks noChangeAspect="1"/>
            </p:cNvPicPr>
            <p:nvPr/>
          </p:nvPicPr>
          <p:blipFill>
            <a:blip r:embed="rId3">
              <a:alphaModFix amt="80000"/>
            </a:blip>
            <a:stretch/>
          </p:blipFill>
          <p:spPr bwMode="auto">
            <a:xfrm>
              <a:off x="0" y="3279405"/>
              <a:ext cx="3005065" cy="2794710"/>
            </a:xfrm>
            <a:prstGeom prst="rect">
              <a:avLst/>
            </a:prstGeom>
          </p:spPr>
        </p:pic>
        <p:pic>
          <p:nvPicPr>
            <p:cNvPr id="14" name="Picture 14"/>
            <p:cNvPicPr>
              <a:picLocks noChangeAspect="1"/>
            </p:cNvPicPr>
            <p:nvPr/>
          </p:nvPicPr>
          <p:blipFill>
            <a:blip r:embed="rId3">
              <a:alphaModFix amt="80000"/>
            </a:blip>
            <a:stretch/>
          </p:blipFill>
          <p:spPr bwMode="auto">
            <a:xfrm>
              <a:off x="0" y="6558809"/>
              <a:ext cx="3005065" cy="2794710"/>
            </a:xfrm>
            <a:prstGeom prst="rect">
              <a:avLst/>
            </a:prstGeom>
          </p:spPr>
        </p:pic>
        <p:pic>
          <p:nvPicPr>
            <p:cNvPr id="15" name="Picture 15"/>
            <p:cNvPicPr>
              <a:picLocks noChangeAspect="1"/>
            </p:cNvPicPr>
            <p:nvPr/>
          </p:nvPicPr>
          <p:blipFill>
            <a:blip r:embed="rId3">
              <a:alphaModFix amt="80000"/>
            </a:blip>
            <a:stretch/>
          </p:blipFill>
          <p:spPr bwMode="auto">
            <a:xfrm>
              <a:off x="0" y="9838213"/>
              <a:ext cx="3005065" cy="2794710"/>
            </a:xfrm>
            <a:prstGeom prst="rect">
              <a:avLst/>
            </a:prstGeom>
          </p:spPr>
        </p:pic>
        <p:pic>
          <p:nvPicPr>
            <p:cNvPr id="16" name="Picture 16"/>
            <p:cNvPicPr>
              <a:picLocks noChangeAspect="1"/>
            </p:cNvPicPr>
            <p:nvPr/>
          </p:nvPicPr>
          <p:blipFill>
            <a:blip r:embed="rId3">
              <a:alphaModFix amt="80000"/>
            </a:blip>
            <a:stretch/>
          </p:blipFill>
          <p:spPr bwMode="auto">
            <a:xfrm>
              <a:off x="10384981" y="0"/>
              <a:ext cx="3005065" cy="2794710"/>
            </a:xfrm>
            <a:prstGeom prst="rect">
              <a:avLst/>
            </a:prstGeom>
          </p:spPr>
        </p:pic>
        <p:pic>
          <p:nvPicPr>
            <p:cNvPr id="17" name="Picture 17"/>
            <p:cNvPicPr>
              <a:picLocks noChangeAspect="1"/>
            </p:cNvPicPr>
            <p:nvPr/>
          </p:nvPicPr>
          <p:blipFill>
            <a:blip r:embed="rId3">
              <a:alphaModFix amt="80000"/>
            </a:blip>
            <a:stretch/>
          </p:blipFill>
          <p:spPr bwMode="auto">
            <a:xfrm>
              <a:off x="10384981" y="3279405"/>
              <a:ext cx="3005065" cy="2794710"/>
            </a:xfrm>
            <a:prstGeom prst="rect">
              <a:avLst/>
            </a:prstGeom>
          </p:spPr>
        </p:pic>
        <p:pic>
          <p:nvPicPr>
            <p:cNvPr id="18" name="Picture 18"/>
            <p:cNvPicPr>
              <a:picLocks noChangeAspect="1"/>
            </p:cNvPicPr>
            <p:nvPr/>
          </p:nvPicPr>
          <p:blipFill>
            <a:blip r:embed="rId3">
              <a:alphaModFix amt="80000"/>
            </a:blip>
            <a:stretch/>
          </p:blipFill>
          <p:spPr bwMode="auto">
            <a:xfrm>
              <a:off x="10384981" y="6558809"/>
              <a:ext cx="3005065" cy="2794710"/>
            </a:xfrm>
            <a:prstGeom prst="rect">
              <a:avLst/>
            </a:prstGeom>
          </p:spPr>
        </p:pic>
        <p:pic>
          <p:nvPicPr>
            <p:cNvPr id="19" name="Picture 19"/>
            <p:cNvPicPr>
              <a:picLocks noChangeAspect="1"/>
            </p:cNvPicPr>
            <p:nvPr/>
          </p:nvPicPr>
          <p:blipFill>
            <a:blip r:embed="rId3">
              <a:alphaModFix amt="80000"/>
            </a:blip>
            <a:stretch/>
          </p:blipFill>
          <p:spPr bwMode="auto">
            <a:xfrm>
              <a:off x="10384981" y="9838213"/>
              <a:ext cx="3005065" cy="2794710"/>
            </a:xfrm>
            <a:prstGeom prst="rect">
              <a:avLst/>
            </a:prstGeom>
          </p:spPr>
        </p:pic>
      </p:grpSp>
      <p:grpSp>
        <p:nvGrpSpPr>
          <p:cNvPr id="20" name="Group 20"/>
          <p:cNvGrpSpPr/>
          <p:nvPr/>
        </p:nvGrpSpPr>
        <p:grpSpPr bwMode="auto">
          <a:xfrm>
            <a:off x="-137915" y="677966"/>
            <a:ext cx="8750843" cy="8318192"/>
            <a:chOff x="0" y="0"/>
            <a:chExt cx="11667791" cy="11090922"/>
          </a:xfrm>
        </p:grpSpPr>
        <p:grpSp>
          <p:nvGrpSpPr>
            <p:cNvPr id="21" name="Group 21"/>
            <p:cNvGrpSpPr>
              <a:grpSpLocks noChangeAspect="1"/>
            </p:cNvGrpSpPr>
            <p:nvPr/>
          </p:nvGrpSpPr>
          <p:grpSpPr bwMode="auto">
            <a:xfrm>
              <a:off x="1931835" y="1354967"/>
              <a:ext cx="9735956" cy="9735956"/>
              <a:chOff x="0" y="0"/>
              <a:chExt cx="6350000" cy="6350000"/>
            </a:xfrm>
          </p:grpSpPr>
          <p:sp>
            <p:nvSpPr>
              <p:cNvPr id="22" name="Freeform 22"/>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pPr>
                  <a:defRPr/>
                </a:pPr>
                <a:endParaRPr lang="en-AU"/>
              </a:p>
            </p:txBody>
          </p:sp>
        </p:grpSp>
        <p:pic>
          <p:nvPicPr>
            <p:cNvPr id="23" name="Picture 23"/>
            <p:cNvPicPr>
              <a:picLocks noChangeAspect="1"/>
            </p:cNvPicPr>
            <p:nvPr/>
          </p:nvPicPr>
          <p:blipFill>
            <a:blip r:embed="rId5">
              <a:extLst>
                <a:ext uri="{96DAC541-7B7A-43D3-8B79-37D633B846F1}">
                  <asvg:svgBlip xmlns:asvg="http://schemas.microsoft.com/office/drawing/2016/SVG/main" r:embed="rId6"/>
                </a:ext>
              </a:extLst>
            </a:blip>
            <a:srcRect l="0" t="0" r="0" b="320"/>
            <a:stretch/>
          </p:blipFill>
          <p:spPr bwMode="auto">
            <a:xfrm rot="-5115456">
              <a:off x="396140" y="376277"/>
              <a:ext cx="9735956" cy="9756713"/>
            </a:xfrm>
            <a:prstGeom prst="rect">
              <a:avLst/>
            </a:prstGeom>
          </p:spPr>
        </p:pic>
      </p:grpSp>
      <p:sp>
        <p:nvSpPr>
          <p:cNvPr id="24" name="TextBox 24"/>
          <p:cNvSpPr txBox="1"/>
          <p:nvPr/>
        </p:nvSpPr>
        <p:spPr bwMode="auto">
          <a:xfrm>
            <a:off x="3569382" y="3193740"/>
            <a:ext cx="9992316" cy="2846933"/>
          </a:xfrm>
          <a:prstGeom prst="rect">
            <a:avLst/>
          </a:prstGeom>
        </p:spPr>
        <p:txBody>
          <a:bodyPr wrap="square" lIns="0" tIns="0" rIns="0" bIns="0" rtlCol="0" anchor="t">
            <a:spAutoFit/>
          </a:bodyPr>
          <a:lstStyle/>
          <a:p>
            <a:pPr algn="ctr">
              <a:lnSpc>
                <a:spcPts val="11059"/>
              </a:lnSpc>
              <a:defRPr/>
            </a:pPr>
            <a:r>
              <a:rPr lang="en-US" sz="10550" spc="-105">
                <a:solidFill>
                  <a:srgbClr val="FFFFFF"/>
                </a:solidFill>
                <a:latin typeface="Graphik Regular"/>
              </a:rPr>
              <a:t>Data Analysis on Social Buzz</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 name="Picture 2"/>
          <p:cNvPicPr>
            <a:picLocks noChangeAspect="1"/>
          </p:cNvPicPr>
          <p:nvPr/>
        </p:nvPicPr>
        <p:blipFill>
          <a:blip r:embed="rId3"/>
          <a:stretch/>
        </p:blipFill>
        <p:spPr bwMode="auto">
          <a:xfrm rot="5400000">
            <a:off x="10143617" y="5003701"/>
            <a:ext cx="942466" cy="279598"/>
          </a:xfrm>
          <a:prstGeom prst="rect">
            <a:avLst/>
          </a:prstGeom>
        </p:spPr>
      </p:pic>
      <p:pic>
        <p:nvPicPr>
          <p:cNvPr id="3" name="Picture 3"/>
          <p:cNvPicPr>
            <a:picLocks noChangeAspect="1"/>
          </p:cNvPicPr>
          <p:nvPr/>
        </p:nvPicPr>
        <p:blipFill>
          <a:blip r:embed="rId3"/>
          <a:stretch/>
        </p:blipFill>
        <p:spPr bwMode="auto">
          <a:xfrm rot="5400000">
            <a:off x="10143617" y="2227332"/>
            <a:ext cx="942466" cy="279598"/>
          </a:xfrm>
          <a:prstGeom prst="rect">
            <a:avLst/>
          </a:prstGeom>
        </p:spPr>
      </p:pic>
      <p:pic>
        <p:nvPicPr>
          <p:cNvPr id="4" name="Picture 4"/>
          <p:cNvPicPr>
            <a:picLocks noChangeAspect="1"/>
          </p:cNvPicPr>
          <p:nvPr/>
        </p:nvPicPr>
        <p:blipFill>
          <a:blip r:embed="rId3"/>
          <a:stretch/>
        </p:blipFill>
        <p:spPr bwMode="auto">
          <a:xfrm rot="5400000">
            <a:off x="10143617" y="7780070"/>
            <a:ext cx="942466" cy="279598"/>
          </a:xfrm>
          <a:prstGeom prst="rect">
            <a:avLst/>
          </a:prstGeom>
        </p:spPr>
      </p:pic>
      <p:pic>
        <p:nvPicPr>
          <p:cNvPr id="5" name="Picture 5"/>
          <p:cNvPicPr>
            <a:picLocks noChangeAspect="1"/>
          </p:cNvPicPr>
          <p:nvPr/>
        </p:nvPicPr>
        <p:blipFill>
          <a:blip r:embed="rId4"/>
          <a:srcRect l="4069" t="1617" r="4069" b="1617"/>
          <a:stretch/>
        </p:blipFill>
        <p:spPr bwMode="auto">
          <a:xfrm>
            <a:off x="5717895" y="1173457"/>
            <a:ext cx="5036754" cy="7963390"/>
          </a:xfrm>
          <a:prstGeom prst="rect">
            <a:avLst/>
          </a:prstGeom>
        </p:spPr>
      </p:pic>
      <p:sp>
        <p:nvSpPr>
          <p:cNvPr id="6" name="TextBox 6"/>
          <p:cNvSpPr txBox="1"/>
          <p:nvPr/>
        </p:nvSpPr>
        <p:spPr bwMode="auto">
          <a:xfrm>
            <a:off x="457200" y="4539600"/>
            <a:ext cx="4703553" cy="1231106"/>
          </a:xfrm>
          <a:prstGeom prst="rect">
            <a:avLst/>
          </a:prstGeom>
        </p:spPr>
        <p:txBody>
          <a:bodyPr wrap="square" lIns="0" tIns="0" rIns="0" bIns="0" rtlCol="0" anchor="t">
            <a:spAutoFit/>
          </a:bodyPr>
          <a:lstStyle/>
          <a:p>
            <a:pPr>
              <a:lnSpc>
                <a:spcPts val="9600"/>
              </a:lnSpc>
              <a:defRPr/>
            </a:pPr>
            <a:r>
              <a:rPr lang="en-US" sz="8000" spc="-80">
                <a:solidFill>
                  <a:srgbClr val="000000"/>
                </a:solidFill>
                <a:latin typeface="Graphik Regular"/>
              </a:rPr>
              <a:t>Summary</a:t>
            </a:r>
            <a:endParaRPr/>
          </a:p>
        </p:txBody>
      </p:sp>
      <p:grpSp>
        <p:nvGrpSpPr>
          <p:cNvPr id="7" name="Group 7"/>
          <p:cNvGrpSpPr/>
          <p:nvPr/>
        </p:nvGrpSpPr>
        <p:grpSpPr bwMode="auto">
          <a:xfrm>
            <a:off x="327032" y="9481424"/>
            <a:ext cx="9711338" cy="2017079"/>
            <a:chOff x="0" y="0"/>
            <a:chExt cx="12948451" cy="2689439"/>
          </a:xfrm>
        </p:grpSpPr>
        <p:pic>
          <p:nvPicPr>
            <p:cNvPr id="8" name="Picture 8"/>
            <p:cNvPicPr>
              <a:picLocks noChangeAspect="1"/>
            </p:cNvPicPr>
            <p:nvPr/>
          </p:nvPicPr>
          <p:blipFill>
            <a:blip r:embed="rId5">
              <a:alphaModFix amt="80000"/>
            </a:blip>
            <a:stretch/>
          </p:blipFill>
          <p:spPr bwMode="auto">
            <a:xfrm>
              <a:off x="10056582" y="0"/>
              <a:ext cx="2891870" cy="2689439"/>
            </a:xfrm>
            <a:prstGeom prst="rect">
              <a:avLst/>
            </a:prstGeom>
          </p:spPr>
        </p:pic>
        <p:pic>
          <p:nvPicPr>
            <p:cNvPr id="9" name="Picture 9"/>
            <p:cNvPicPr>
              <a:picLocks noChangeAspect="1"/>
            </p:cNvPicPr>
            <p:nvPr/>
          </p:nvPicPr>
          <p:blipFill>
            <a:blip r:embed="rId5">
              <a:alphaModFix amt="80000"/>
            </a:blip>
            <a:stretch/>
          </p:blipFill>
          <p:spPr bwMode="auto">
            <a:xfrm>
              <a:off x="6704388" y="0"/>
              <a:ext cx="2891870" cy="2689439"/>
            </a:xfrm>
            <a:prstGeom prst="rect">
              <a:avLst/>
            </a:prstGeom>
          </p:spPr>
        </p:pic>
        <p:pic>
          <p:nvPicPr>
            <p:cNvPr id="10" name="Picture 10"/>
            <p:cNvPicPr>
              <a:picLocks noChangeAspect="1"/>
            </p:cNvPicPr>
            <p:nvPr/>
          </p:nvPicPr>
          <p:blipFill>
            <a:blip r:embed="rId5">
              <a:alphaModFix amt="80000"/>
            </a:blip>
            <a:stretch/>
          </p:blipFill>
          <p:spPr bwMode="auto">
            <a:xfrm>
              <a:off x="3352194" y="0"/>
              <a:ext cx="2891870" cy="2689439"/>
            </a:xfrm>
            <a:prstGeom prst="rect">
              <a:avLst/>
            </a:prstGeom>
          </p:spPr>
        </p:pic>
        <p:pic>
          <p:nvPicPr>
            <p:cNvPr id="11" name="Picture 11"/>
            <p:cNvPicPr>
              <a:picLocks noChangeAspect="1"/>
            </p:cNvPicPr>
            <p:nvPr/>
          </p:nvPicPr>
          <p:blipFill>
            <a:blip r:embed="rId5">
              <a:alphaModFix amt="80000"/>
            </a:blip>
            <a:stretch/>
          </p:blipFill>
          <p:spPr bwMode="auto">
            <a:xfrm>
              <a:off x="0" y="0"/>
              <a:ext cx="2891870" cy="2689439"/>
            </a:xfrm>
            <a:prstGeom prst="rect">
              <a:avLst/>
            </a:prstGeom>
          </p:spPr>
        </p:pic>
      </p:grpSp>
      <p:grpSp>
        <p:nvGrpSpPr>
          <p:cNvPr id="12" name="Group 12"/>
          <p:cNvGrpSpPr/>
          <p:nvPr/>
        </p:nvGrpSpPr>
        <p:grpSpPr bwMode="auto">
          <a:xfrm>
            <a:off x="327032" y="-1179605"/>
            <a:ext cx="9711338" cy="2017079"/>
            <a:chOff x="0" y="0"/>
            <a:chExt cx="12948451" cy="2689439"/>
          </a:xfrm>
        </p:grpSpPr>
        <p:pic>
          <p:nvPicPr>
            <p:cNvPr id="13" name="Picture 13"/>
            <p:cNvPicPr>
              <a:picLocks noChangeAspect="1"/>
            </p:cNvPicPr>
            <p:nvPr/>
          </p:nvPicPr>
          <p:blipFill>
            <a:blip r:embed="rId5">
              <a:alphaModFix amt="80000"/>
            </a:blip>
            <a:stretch/>
          </p:blipFill>
          <p:spPr bwMode="auto">
            <a:xfrm>
              <a:off x="10056582" y="0"/>
              <a:ext cx="2891870" cy="2689439"/>
            </a:xfrm>
            <a:prstGeom prst="rect">
              <a:avLst/>
            </a:prstGeom>
          </p:spPr>
        </p:pic>
        <p:pic>
          <p:nvPicPr>
            <p:cNvPr id="14" name="Picture 14"/>
            <p:cNvPicPr>
              <a:picLocks noChangeAspect="1"/>
            </p:cNvPicPr>
            <p:nvPr/>
          </p:nvPicPr>
          <p:blipFill>
            <a:blip r:embed="rId5">
              <a:alphaModFix amt="80000"/>
            </a:blip>
            <a:stretch/>
          </p:blipFill>
          <p:spPr bwMode="auto">
            <a:xfrm>
              <a:off x="6704388" y="0"/>
              <a:ext cx="2891870" cy="2689439"/>
            </a:xfrm>
            <a:prstGeom prst="rect">
              <a:avLst/>
            </a:prstGeom>
          </p:spPr>
        </p:pic>
        <p:pic>
          <p:nvPicPr>
            <p:cNvPr id="15" name="Picture 15"/>
            <p:cNvPicPr>
              <a:picLocks noChangeAspect="1"/>
            </p:cNvPicPr>
            <p:nvPr/>
          </p:nvPicPr>
          <p:blipFill>
            <a:blip r:embed="rId5">
              <a:alphaModFix amt="80000"/>
            </a:blip>
            <a:stretch/>
          </p:blipFill>
          <p:spPr bwMode="auto">
            <a:xfrm>
              <a:off x="3352194" y="0"/>
              <a:ext cx="2891870" cy="2689439"/>
            </a:xfrm>
            <a:prstGeom prst="rect">
              <a:avLst/>
            </a:prstGeom>
          </p:spPr>
        </p:pic>
        <p:pic>
          <p:nvPicPr>
            <p:cNvPr id="16" name="Picture 16"/>
            <p:cNvPicPr>
              <a:picLocks noChangeAspect="1"/>
            </p:cNvPicPr>
            <p:nvPr/>
          </p:nvPicPr>
          <p:blipFill>
            <a:blip r:embed="rId5">
              <a:alphaModFix amt="80000"/>
            </a:blip>
            <a:stretch/>
          </p:blipFill>
          <p:spPr bwMode="auto">
            <a:xfrm>
              <a:off x="0" y="0"/>
              <a:ext cx="2891870" cy="2689439"/>
            </a:xfrm>
            <a:prstGeom prst="rect">
              <a:avLst/>
            </a:prstGeom>
          </p:spPr>
        </p:pic>
      </p:grpSp>
      <p:grpSp>
        <p:nvGrpSpPr>
          <p:cNvPr id="20" name="Group 11"/>
          <p:cNvGrpSpPr/>
          <p:nvPr/>
        </p:nvGrpSpPr>
        <p:grpSpPr bwMode="auto">
          <a:xfrm>
            <a:off x="10752597" y="509629"/>
            <a:ext cx="7322043" cy="9639434"/>
            <a:chOff x="-966805" y="-480066"/>
            <a:chExt cx="8536761" cy="12134093"/>
          </a:xfrm>
        </p:grpSpPr>
        <p:sp>
          <p:nvSpPr>
            <p:cNvPr id="21" name="TextBox 12"/>
            <p:cNvSpPr txBox="1"/>
            <p:nvPr/>
          </p:nvSpPr>
          <p:spPr bwMode="auto">
            <a:xfrm>
              <a:off x="0" y="691989"/>
              <a:ext cx="7569956" cy="417208"/>
            </a:xfrm>
            <a:prstGeom prst="rect">
              <a:avLst/>
            </a:prstGeom>
            <a:grpFill/>
          </p:spPr>
          <p:txBody>
            <a:bodyPr lIns="0" tIns="0" rIns="0" bIns="0" rtlCol="0" anchor="t">
              <a:spAutoFit/>
            </a:bodyPr>
            <a:lstStyle/>
            <a:p>
              <a:pPr>
                <a:lnSpc>
                  <a:spcPts val="2660"/>
                </a:lnSpc>
                <a:defRPr/>
              </a:pPr>
              <a:endParaRPr lang="en-US" sz="1900" spc="-19">
                <a:solidFill>
                  <a:srgbClr val="000000"/>
                </a:solidFill>
                <a:latin typeface="Graphik Regular"/>
              </a:endParaRPr>
            </a:p>
          </p:txBody>
        </p:sp>
        <p:sp>
          <p:nvSpPr>
            <p:cNvPr id="22" name="TextBox 13"/>
            <p:cNvSpPr txBox="1"/>
            <p:nvPr/>
          </p:nvSpPr>
          <p:spPr bwMode="auto">
            <a:xfrm>
              <a:off x="-966805" y="-480066"/>
              <a:ext cx="8536761" cy="12134093"/>
            </a:xfrm>
            <a:prstGeom prst="rect">
              <a:avLst/>
            </a:prstGeom>
            <a:grpFill/>
          </p:spPr>
          <p:txBody>
            <a:bodyPr wrap="square" lIns="0" tIns="0" rIns="0" bIns="0" rtlCol="0" anchor="t">
              <a:spAutoFit/>
            </a:bodyPr>
            <a:lstStyle/>
            <a:p>
              <a:pPr algn="just">
                <a:lnSpc>
                  <a:spcPts val="2940"/>
                </a:lnSpc>
                <a:defRPr/>
              </a:pPr>
              <a:r>
                <a:rPr lang="en-US" sz="3600" spc="-21">
                  <a:solidFill>
                    <a:srgbClr val="000000"/>
                  </a:solidFill>
                  <a:latin typeface="Times New Roman"/>
                  <a:cs typeface="Times New Roman"/>
                </a:rPr>
                <a:t>Insights</a:t>
              </a:r>
              <a:endParaRPr/>
            </a:p>
            <a:p>
              <a:pPr algn="just">
                <a:lnSpc>
                  <a:spcPts val="2940"/>
                </a:lnSpc>
                <a:defRPr/>
              </a:pPr>
              <a:endParaRPr lang="en-US" sz="3600" spc="-21">
                <a:solidFill>
                  <a:srgbClr val="000000"/>
                </a:solidFill>
                <a:latin typeface="Times New Roman"/>
                <a:cs typeface="Times New Roman"/>
              </a:endParaRPr>
            </a:p>
            <a:p>
              <a:pPr marL="342900" indent="-342900" algn="just">
                <a:lnSpc>
                  <a:spcPts val="2940"/>
                </a:lnSpc>
                <a:buFont typeface="Arial"/>
                <a:buChar char="•"/>
                <a:defRPr/>
              </a:pPr>
              <a:r>
                <a:rPr lang="en-US" sz="2100" b="1" spc="-21">
                  <a:solidFill>
                    <a:srgbClr val="000000"/>
                  </a:solidFill>
                  <a:latin typeface="Times New Roman"/>
                  <a:cs typeface="Times New Roman"/>
                </a:rPr>
                <a:t>Animals, Science, Healthy eating, Technology and Food </a:t>
              </a:r>
              <a:r>
                <a:rPr lang="en-US" sz="2100" spc="-21">
                  <a:solidFill>
                    <a:srgbClr val="000000"/>
                  </a:solidFill>
                  <a:latin typeface="Times New Roman"/>
                  <a:cs typeface="Times New Roman"/>
                </a:rPr>
                <a:t>were the top 5 categories that were shared in Social Buzz</a:t>
              </a:r>
              <a:endParaRPr/>
            </a:p>
            <a:p>
              <a:pPr marL="342900" indent="-342900" algn="just">
                <a:lnSpc>
                  <a:spcPts val="2940"/>
                </a:lnSpc>
                <a:buFont typeface="Arial"/>
                <a:buChar char="•"/>
                <a:defRPr/>
              </a:pPr>
              <a:r>
                <a:rPr lang="en-US" sz="2100" spc="-21">
                  <a:solidFill>
                    <a:srgbClr val="000000"/>
                  </a:solidFill>
                  <a:latin typeface="Times New Roman"/>
                  <a:cs typeface="Times New Roman"/>
                </a:rPr>
                <a:t>Based on content type analysis, </a:t>
              </a:r>
              <a:r>
                <a:rPr lang="en-US" sz="2100" b="1" spc="-21">
                  <a:solidFill>
                    <a:srgbClr val="000000"/>
                  </a:solidFill>
                  <a:latin typeface="Times New Roman"/>
                  <a:cs typeface="Times New Roman"/>
                </a:rPr>
                <a:t>photos</a:t>
              </a:r>
              <a:r>
                <a:rPr lang="en-US" sz="2100" spc="-21">
                  <a:solidFill>
                    <a:srgbClr val="000000"/>
                  </a:solidFill>
                  <a:latin typeface="Times New Roman"/>
                  <a:cs typeface="Times New Roman"/>
                </a:rPr>
                <a:t> were most shared data in Social Buzz followed by video contents</a:t>
              </a:r>
              <a:endParaRPr/>
            </a:p>
            <a:p>
              <a:pPr marL="342900" indent="-342900" algn="just">
                <a:lnSpc>
                  <a:spcPts val="2940"/>
                </a:lnSpc>
                <a:buFont typeface="Arial"/>
                <a:buChar char="•"/>
                <a:defRPr/>
              </a:pPr>
              <a:r>
                <a:rPr lang="en-US" sz="2100" spc="-21">
                  <a:solidFill>
                    <a:srgbClr val="000000"/>
                  </a:solidFill>
                  <a:latin typeface="Times New Roman"/>
                  <a:cs typeface="Times New Roman"/>
                </a:rPr>
                <a:t>People tend to react to the contents in the most </a:t>
              </a:r>
              <a:r>
                <a:rPr lang="en-US" sz="2100" b="1" spc="-21">
                  <a:solidFill>
                    <a:srgbClr val="000000"/>
                  </a:solidFill>
                  <a:latin typeface="Times New Roman"/>
                  <a:cs typeface="Times New Roman"/>
                </a:rPr>
                <a:t>positive</a:t>
              </a:r>
              <a:r>
                <a:rPr lang="en-US" sz="2100" spc="-21">
                  <a:solidFill>
                    <a:srgbClr val="000000"/>
                  </a:solidFill>
                  <a:latin typeface="Times New Roman"/>
                  <a:cs typeface="Times New Roman"/>
                </a:rPr>
                <a:t> manner which gives around </a:t>
              </a:r>
              <a:r>
                <a:rPr lang="en-US" sz="2100" b="1" spc="-21">
                  <a:solidFill>
                    <a:srgbClr val="000000"/>
                  </a:solidFill>
                  <a:latin typeface="Times New Roman"/>
                  <a:cs typeface="Times New Roman"/>
                </a:rPr>
                <a:t>84.64%</a:t>
              </a:r>
              <a:r>
                <a:rPr lang="en-US" sz="2100" spc="-21">
                  <a:solidFill>
                    <a:srgbClr val="000000"/>
                  </a:solidFill>
                  <a:latin typeface="Times New Roman"/>
                  <a:cs typeface="Times New Roman"/>
                </a:rPr>
                <a:t> in overall contribution</a:t>
              </a:r>
              <a:endParaRPr/>
            </a:p>
            <a:p>
              <a:pPr marL="342900" indent="-342900" algn="just">
                <a:lnSpc>
                  <a:spcPts val="2940"/>
                </a:lnSpc>
                <a:buFont typeface="Arial"/>
                <a:buChar char="•"/>
                <a:defRPr/>
              </a:pPr>
              <a:r>
                <a:rPr lang="en-US" sz="2100" spc="-21">
                  <a:solidFill>
                    <a:srgbClr val="000000"/>
                  </a:solidFill>
                  <a:latin typeface="Times New Roman"/>
                  <a:cs typeface="Times New Roman"/>
                </a:rPr>
                <a:t>Most of the posts/reactions were shared around </a:t>
              </a:r>
              <a:r>
                <a:rPr lang="en-US" sz="2100" b="1" spc="-21">
                  <a:solidFill>
                    <a:srgbClr val="000000"/>
                  </a:solidFill>
                  <a:latin typeface="Times New Roman"/>
                  <a:cs typeface="Times New Roman"/>
                </a:rPr>
                <a:t>May 2021</a:t>
              </a:r>
              <a:endParaRPr/>
            </a:p>
            <a:p>
              <a:pPr marL="342900" indent="-342900" algn="just">
                <a:lnSpc>
                  <a:spcPts val="2940"/>
                </a:lnSpc>
                <a:buFont typeface="Arial"/>
                <a:buChar char="•"/>
                <a:defRPr/>
              </a:pPr>
              <a:r>
                <a:rPr lang="en-US" sz="2100" b="1" spc="-21">
                  <a:solidFill>
                    <a:srgbClr val="000000"/>
                  </a:solidFill>
                  <a:latin typeface="Times New Roman"/>
                  <a:cs typeface="Times New Roman"/>
                </a:rPr>
                <a:t>Super</a:t>
              </a:r>
              <a:r>
                <a:rPr lang="en-US" sz="2100" spc="-21">
                  <a:solidFill>
                    <a:srgbClr val="000000"/>
                  </a:solidFill>
                  <a:latin typeface="Times New Roman"/>
                  <a:cs typeface="Times New Roman"/>
                </a:rPr>
                <a:t> was the popular reaction shared by most people followed by adore, want and cherish</a:t>
              </a:r>
              <a:endParaRPr/>
            </a:p>
            <a:p>
              <a:pPr marL="342900" indent="-342900" algn="just">
                <a:lnSpc>
                  <a:spcPts val="2940"/>
                </a:lnSpc>
                <a:buFont typeface="Arial"/>
                <a:buChar char="•"/>
                <a:defRPr/>
              </a:pPr>
              <a:r>
                <a:rPr lang="en-US" sz="2100" spc="-21">
                  <a:solidFill>
                    <a:srgbClr val="000000"/>
                  </a:solidFill>
                  <a:latin typeface="Times New Roman"/>
                  <a:cs typeface="Times New Roman"/>
                </a:rPr>
                <a:t>Similarly, people reacted with Super the most for Animal content sharing</a:t>
              </a:r>
              <a:endParaRPr/>
            </a:p>
            <a:p>
              <a:pPr marL="342900" indent="-342900" algn="just">
                <a:lnSpc>
                  <a:spcPts val="2940"/>
                </a:lnSpc>
                <a:buFont typeface="Arial"/>
                <a:buChar char="•"/>
                <a:defRPr/>
              </a:pPr>
              <a:endParaRPr lang="en-US" sz="2100" spc="-21">
                <a:solidFill>
                  <a:srgbClr val="000000"/>
                </a:solidFill>
                <a:latin typeface="Times New Roman"/>
                <a:cs typeface="Times New Roman"/>
              </a:endParaRPr>
            </a:p>
            <a:p>
              <a:pPr algn="just">
                <a:lnSpc>
                  <a:spcPts val="2940"/>
                </a:lnSpc>
                <a:defRPr/>
              </a:pPr>
              <a:r>
                <a:rPr lang="en-US" sz="3600" spc="-21">
                  <a:solidFill>
                    <a:srgbClr val="000000"/>
                  </a:solidFill>
                  <a:latin typeface="Times New Roman"/>
                  <a:cs typeface="Times New Roman"/>
                </a:rPr>
                <a:t>Next Step</a:t>
              </a:r>
              <a:endParaRPr/>
            </a:p>
            <a:p>
              <a:pPr algn="just">
                <a:lnSpc>
                  <a:spcPts val="2940"/>
                </a:lnSpc>
                <a:defRPr/>
              </a:pPr>
              <a:endParaRPr lang="en-US" sz="3600" spc="-21">
                <a:solidFill>
                  <a:srgbClr val="000000"/>
                </a:solidFill>
                <a:latin typeface="Times New Roman"/>
                <a:cs typeface="Times New Roman"/>
              </a:endParaRPr>
            </a:p>
            <a:p>
              <a:pPr marL="342900" indent="-342900" algn="just">
                <a:lnSpc>
                  <a:spcPts val="2940"/>
                </a:lnSpc>
                <a:buFont typeface="Arial"/>
                <a:buChar char="•"/>
                <a:defRPr/>
              </a:pPr>
              <a:r>
                <a:rPr lang="en-US" sz="2100" spc="-21">
                  <a:solidFill>
                    <a:srgbClr val="000000"/>
                  </a:solidFill>
                  <a:latin typeface="Times New Roman"/>
                  <a:cs typeface="Times New Roman"/>
                </a:rPr>
                <a:t>People tend to be interested in sharing eating and technology related contents along with Animals post. So Social Buzz can promote their company using these contents.</a:t>
              </a:r>
              <a:endParaRPr/>
            </a:p>
            <a:p>
              <a:pPr marL="342900" indent="-342900" algn="just">
                <a:lnSpc>
                  <a:spcPts val="2940"/>
                </a:lnSpc>
                <a:buFont typeface="Arial"/>
                <a:buChar char="•"/>
                <a:defRPr/>
              </a:pPr>
              <a:r>
                <a:rPr lang="en-US" sz="2100" spc="-21">
                  <a:solidFill>
                    <a:srgbClr val="000000"/>
                  </a:solidFill>
                  <a:latin typeface="Times New Roman"/>
                  <a:cs typeface="Times New Roman"/>
                </a:rPr>
                <a:t>Encourage people to share more science/tech and healthy eating/food contents </a:t>
              </a:r>
              <a:endParaRPr/>
            </a:p>
            <a:p>
              <a:pPr marL="342900" indent="-342900" algn="just">
                <a:lnSpc>
                  <a:spcPts val="2940"/>
                </a:lnSpc>
                <a:buFont typeface="Arial"/>
                <a:buChar char="•"/>
                <a:defRPr/>
              </a:pPr>
              <a:r>
                <a:rPr lang="en-US" sz="2100" spc="-21">
                  <a:solidFill>
                    <a:srgbClr val="000000"/>
                  </a:solidFill>
                  <a:latin typeface="Times New Roman"/>
                  <a:cs typeface="Times New Roman"/>
                </a:rPr>
                <a:t>Providing more filters for photos and videos can encourage people to use Social Buzz</a:t>
              </a:r>
              <a:endParaRPr/>
            </a:p>
            <a:p>
              <a:pPr marL="342900" indent="-342900" algn="just">
                <a:lnSpc>
                  <a:spcPts val="2940"/>
                </a:lnSpc>
                <a:buFont typeface="Arial"/>
                <a:buChar char="•"/>
                <a:defRPr/>
              </a:pPr>
              <a:r>
                <a:rPr lang="en-US" sz="2100" spc="-21">
                  <a:solidFill>
                    <a:srgbClr val="000000"/>
                  </a:solidFill>
                  <a:latin typeface="Times New Roman"/>
                  <a:cs typeface="Times New Roman"/>
                </a:rPr>
                <a:t>We can investigate on the recent trend analysis based on categories.</a:t>
              </a:r>
              <a:endParaRPr/>
            </a:p>
            <a:p>
              <a:pPr marL="342900" indent="-342900" algn="just">
                <a:lnSpc>
                  <a:spcPts val="2940"/>
                </a:lnSpc>
                <a:buFont typeface="Arial"/>
                <a:buChar char="•"/>
                <a:defRPr/>
              </a:pPr>
              <a:endParaRPr lang="en-US" sz="2100" spc="-21">
                <a:solidFill>
                  <a:srgbClr val="000000"/>
                </a:solidFill>
                <a:latin typeface="Times New Roman"/>
                <a:cs typeface="Times New Roman"/>
              </a:endParaRPr>
            </a:p>
          </p:txBody>
        </p:sp>
      </p:grpSp>
      <p:grpSp>
        <p:nvGrpSpPr>
          <p:cNvPr id="23" name="Group 14"/>
          <p:cNvGrpSpPr/>
          <p:nvPr/>
        </p:nvGrpSpPr>
        <p:grpSpPr bwMode="auto">
          <a:xfrm>
            <a:off x="11581833" y="6964868"/>
            <a:ext cx="5677467" cy="867617"/>
            <a:chOff x="0" y="-47625"/>
            <a:chExt cx="7569956" cy="1156823"/>
          </a:xfrm>
        </p:grpSpPr>
        <p:sp>
          <p:nvSpPr>
            <p:cNvPr id="24" name="TextBox 15"/>
            <p:cNvSpPr txBox="1"/>
            <p:nvPr/>
          </p:nvSpPr>
          <p:spPr bwMode="auto">
            <a:xfrm>
              <a:off x="0" y="691989"/>
              <a:ext cx="7569956" cy="417208"/>
            </a:xfrm>
            <a:prstGeom prst="rect">
              <a:avLst/>
            </a:prstGeom>
            <a:grpFill/>
          </p:spPr>
          <p:txBody>
            <a:bodyPr lIns="0" tIns="0" rIns="0" bIns="0" rtlCol="0" anchor="t">
              <a:spAutoFit/>
            </a:bodyPr>
            <a:lstStyle/>
            <a:p>
              <a:pPr>
                <a:lnSpc>
                  <a:spcPts val="2660"/>
                </a:lnSpc>
                <a:defRPr/>
              </a:pPr>
              <a:endParaRPr lang="en-US" sz="1900" spc="-19">
                <a:solidFill>
                  <a:srgbClr val="000000"/>
                </a:solidFill>
                <a:latin typeface="Graphik Regular"/>
              </a:endParaRPr>
            </a:p>
          </p:txBody>
        </p:sp>
        <p:sp>
          <p:nvSpPr>
            <p:cNvPr id="25" name="TextBox 16"/>
            <p:cNvSpPr txBox="1"/>
            <p:nvPr/>
          </p:nvSpPr>
          <p:spPr bwMode="auto">
            <a:xfrm>
              <a:off x="0" y="-47625"/>
              <a:ext cx="7569956" cy="451705"/>
            </a:xfrm>
            <a:prstGeom prst="rect">
              <a:avLst/>
            </a:prstGeom>
            <a:grpFill/>
          </p:spPr>
          <p:txBody>
            <a:bodyPr lIns="0" tIns="0" rIns="0" bIns="0" rtlCol="0" anchor="t">
              <a:spAutoFit/>
            </a:bodyPr>
            <a:lstStyle/>
            <a:p>
              <a:pPr>
                <a:lnSpc>
                  <a:spcPts val="2940"/>
                </a:lnSpc>
                <a:defRPr/>
              </a:pPr>
              <a:endParaRPr lang="en-US" sz="2100" spc="-21">
                <a:solidFill>
                  <a:srgbClr val="000000"/>
                </a:solidFill>
                <a:latin typeface="Graphik Regular"/>
              </a:endParaRPr>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A100FF"/>
        </a:solidFill>
      </p:bgPr>
    </p:bg>
    <p:spTree>
      <p:nvGrpSpPr>
        <p:cNvPr id="1" name=""/>
        <p:cNvGrpSpPr/>
        <p:nvPr/>
      </p:nvGrpSpPr>
      <p:grpSpPr bwMode="auto">
        <a:xfrm>
          <a:off x="0" y="0"/>
          <a:ext cx="0" cy="0"/>
          <a:chOff x="0" y="0"/>
          <a:chExt cx="0" cy="0"/>
        </a:xfrm>
      </p:grpSpPr>
      <p:sp>
        <p:nvSpPr>
          <p:cNvPr id="2" name="TextBox 2"/>
          <p:cNvSpPr txBox="1"/>
          <p:nvPr/>
        </p:nvSpPr>
        <p:spPr bwMode="auto">
          <a:xfrm>
            <a:off x="5421913" y="5552246"/>
            <a:ext cx="5385738" cy="412292"/>
          </a:xfrm>
          <a:prstGeom prst="rect">
            <a:avLst/>
          </a:prstGeom>
        </p:spPr>
        <p:txBody>
          <a:bodyPr lIns="0" tIns="0" rIns="0" bIns="0" rtlCol="0" anchor="t">
            <a:spAutoFit/>
          </a:bodyPr>
          <a:lstStyle/>
          <a:p>
            <a:pPr>
              <a:lnSpc>
                <a:spcPts val="3640"/>
              </a:lnSpc>
              <a:defRPr/>
            </a:pPr>
            <a:r>
              <a:rPr lang="en-US" sz="2600" spc="-26">
                <a:solidFill>
                  <a:srgbClr val="FFFFFF"/>
                </a:solidFill>
                <a:latin typeface="Graphik Regular"/>
              </a:rPr>
              <a:t>ANY QUESTIONS?</a:t>
            </a:r>
            <a:endParaRPr/>
          </a:p>
        </p:txBody>
      </p:sp>
      <p:grpSp>
        <p:nvGrpSpPr>
          <p:cNvPr id="3" name="Group 3"/>
          <p:cNvGrpSpPr/>
          <p:nvPr/>
        </p:nvGrpSpPr>
        <p:grpSpPr bwMode="auto">
          <a:xfrm>
            <a:off x="728428" y="3599225"/>
            <a:ext cx="3546595" cy="3371248"/>
            <a:chOff x="0" y="0"/>
            <a:chExt cx="4728794" cy="4494997"/>
          </a:xfrm>
        </p:grpSpPr>
        <p:grpSp>
          <p:nvGrpSpPr>
            <p:cNvPr id="4" name="Group 4"/>
            <p:cNvGrpSpPr>
              <a:grpSpLocks noChangeAspect="1"/>
            </p:cNvGrpSpPr>
            <p:nvPr/>
          </p:nvGrpSpPr>
          <p:grpSpPr bwMode="auto">
            <a:xfrm>
              <a:off x="782946" y="549149"/>
              <a:ext cx="3945848" cy="3945848"/>
              <a:chOff x="0" y="0"/>
              <a:chExt cx="6350000" cy="6350000"/>
            </a:xfrm>
          </p:grpSpPr>
          <p:sp>
            <p:nvSpPr>
              <p:cNvPr id="5" name="Freeform 5"/>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96DAC541-7B7A-43D3-8B79-37D633B846F1}">
                  <asvg:svgBlip xmlns:asvg="http://schemas.microsoft.com/office/drawing/2016/SVG/main" r:embed="rId4"/>
                </a:ext>
              </a:extLst>
            </a:blip>
            <a:srcRect l="0" t="0" r="0" b="320"/>
            <a:stretch/>
          </p:blipFill>
          <p:spPr bwMode="auto">
            <a:xfrm rot="-5115456">
              <a:off x="160550" y="152500"/>
              <a:ext cx="3945848" cy="3954260"/>
            </a:xfrm>
            <a:prstGeom prst="rect">
              <a:avLst/>
            </a:prstGeom>
          </p:spPr>
        </p:pic>
      </p:grpSp>
      <p:sp>
        <p:nvSpPr>
          <p:cNvPr id="7" name="TextBox 7"/>
          <p:cNvSpPr txBox="1"/>
          <p:nvPr/>
        </p:nvSpPr>
        <p:spPr bwMode="auto">
          <a:xfrm>
            <a:off x="4669076" y="4178375"/>
            <a:ext cx="5729829" cy="1231106"/>
          </a:xfrm>
          <a:prstGeom prst="rect">
            <a:avLst/>
          </a:prstGeom>
        </p:spPr>
        <p:txBody>
          <a:bodyPr lIns="0" tIns="0" rIns="0" bIns="0" rtlCol="0" anchor="t">
            <a:spAutoFit/>
          </a:bodyPr>
          <a:lstStyle/>
          <a:p>
            <a:pPr algn="r">
              <a:lnSpc>
                <a:spcPts val="9600"/>
              </a:lnSpc>
              <a:defRPr/>
            </a:pPr>
            <a:r>
              <a:rPr lang="en-US" sz="8000" spc="-80">
                <a:solidFill>
                  <a:srgbClr val="FFFFFF"/>
                </a:solidFill>
                <a:latin typeface="Graphik Regular"/>
              </a:rPr>
              <a:t>Thank you!</a:t>
            </a:r>
            <a:endParaRPr/>
          </a:p>
        </p:txBody>
      </p:sp>
      <p:grpSp>
        <p:nvGrpSpPr>
          <p:cNvPr id="8" name="Group 8"/>
          <p:cNvGrpSpPr/>
          <p:nvPr/>
        </p:nvGrpSpPr>
        <p:grpSpPr bwMode="auto">
          <a:xfrm>
            <a:off x="517113" y="-1140306"/>
            <a:ext cx="17253775" cy="2017079"/>
            <a:chOff x="0" y="0"/>
            <a:chExt cx="23005033" cy="2689439"/>
          </a:xfrm>
        </p:grpSpPr>
        <p:pic>
          <p:nvPicPr>
            <p:cNvPr id="9" name="Picture 9"/>
            <p:cNvPicPr>
              <a:picLocks noChangeAspect="1"/>
            </p:cNvPicPr>
            <p:nvPr/>
          </p:nvPicPr>
          <p:blipFill>
            <a:blip r:embed="rId5">
              <a:alphaModFix amt="80000"/>
            </a:blip>
            <a:stretch/>
          </p:blipFill>
          <p:spPr bwMode="auto">
            <a:xfrm>
              <a:off x="16760969" y="0"/>
              <a:ext cx="2891870" cy="2689439"/>
            </a:xfrm>
            <a:prstGeom prst="rect">
              <a:avLst/>
            </a:prstGeom>
          </p:spPr>
        </p:pic>
        <p:pic>
          <p:nvPicPr>
            <p:cNvPr id="10" name="Picture 10"/>
            <p:cNvPicPr>
              <a:picLocks noChangeAspect="1"/>
            </p:cNvPicPr>
            <p:nvPr/>
          </p:nvPicPr>
          <p:blipFill>
            <a:blip r:embed="rId5">
              <a:alphaModFix amt="80000"/>
            </a:blip>
            <a:stretch/>
          </p:blipFill>
          <p:spPr bwMode="auto">
            <a:xfrm>
              <a:off x="13408776" y="0"/>
              <a:ext cx="2891870" cy="2689439"/>
            </a:xfrm>
            <a:prstGeom prst="rect">
              <a:avLst/>
            </a:prstGeom>
          </p:spPr>
        </p:pic>
        <p:pic>
          <p:nvPicPr>
            <p:cNvPr id="11" name="Picture 11"/>
            <p:cNvPicPr>
              <a:picLocks noChangeAspect="1"/>
            </p:cNvPicPr>
            <p:nvPr/>
          </p:nvPicPr>
          <p:blipFill>
            <a:blip r:embed="rId5">
              <a:alphaModFix amt="80000"/>
            </a:blip>
            <a:stretch/>
          </p:blipFill>
          <p:spPr bwMode="auto">
            <a:xfrm>
              <a:off x="10056582" y="0"/>
              <a:ext cx="2891870" cy="2689439"/>
            </a:xfrm>
            <a:prstGeom prst="rect">
              <a:avLst/>
            </a:prstGeom>
          </p:spPr>
        </p:pic>
        <p:pic>
          <p:nvPicPr>
            <p:cNvPr id="12" name="Picture 12"/>
            <p:cNvPicPr>
              <a:picLocks noChangeAspect="1"/>
            </p:cNvPicPr>
            <p:nvPr/>
          </p:nvPicPr>
          <p:blipFill>
            <a:blip r:embed="rId5">
              <a:alphaModFix amt="80000"/>
            </a:blip>
            <a:stretch/>
          </p:blipFill>
          <p:spPr bwMode="auto">
            <a:xfrm>
              <a:off x="20113163" y="0"/>
              <a:ext cx="2891870" cy="2689439"/>
            </a:xfrm>
            <a:prstGeom prst="rect">
              <a:avLst/>
            </a:prstGeom>
          </p:spPr>
        </p:pic>
        <p:pic>
          <p:nvPicPr>
            <p:cNvPr id="13" name="Picture 13"/>
            <p:cNvPicPr>
              <a:picLocks noChangeAspect="1"/>
            </p:cNvPicPr>
            <p:nvPr/>
          </p:nvPicPr>
          <p:blipFill>
            <a:blip r:embed="rId5">
              <a:alphaModFix amt="80000"/>
            </a:blip>
            <a:stretch/>
          </p:blipFill>
          <p:spPr bwMode="auto">
            <a:xfrm>
              <a:off x="6704388" y="0"/>
              <a:ext cx="2891870" cy="2689439"/>
            </a:xfrm>
            <a:prstGeom prst="rect">
              <a:avLst/>
            </a:prstGeom>
          </p:spPr>
        </p:pic>
        <p:pic>
          <p:nvPicPr>
            <p:cNvPr id="14" name="Picture 14"/>
            <p:cNvPicPr>
              <a:picLocks noChangeAspect="1"/>
            </p:cNvPicPr>
            <p:nvPr/>
          </p:nvPicPr>
          <p:blipFill>
            <a:blip r:embed="rId5">
              <a:alphaModFix amt="80000"/>
            </a:blip>
            <a:stretch/>
          </p:blipFill>
          <p:spPr bwMode="auto">
            <a:xfrm>
              <a:off x="3352194" y="0"/>
              <a:ext cx="2891870" cy="2689439"/>
            </a:xfrm>
            <a:prstGeom prst="rect">
              <a:avLst/>
            </a:prstGeom>
          </p:spPr>
        </p:pic>
        <p:pic>
          <p:nvPicPr>
            <p:cNvPr id="15" name="Picture 15"/>
            <p:cNvPicPr>
              <a:picLocks noChangeAspect="1"/>
            </p:cNvPicPr>
            <p:nvPr/>
          </p:nvPicPr>
          <p:blipFill>
            <a:blip r:embed="rId5">
              <a:alphaModFix amt="80000"/>
            </a:blip>
            <a:stretch/>
          </p:blipFill>
          <p:spPr bwMode="auto">
            <a:xfrm>
              <a:off x="0" y="0"/>
              <a:ext cx="2891870" cy="2689439"/>
            </a:xfrm>
            <a:prstGeom prst="rect">
              <a:avLst/>
            </a:prstGeom>
          </p:spPr>
        </p:pic>
      </p:grpSp>
      <p:grpSp>
        <p:nvGrpSpPr>
          <p:cNvPr id="16" name="Group 16"/>
          <p:cNvGrpSpPr/>
          <p:nvPr/>
        </p:nvGrpSpPr>
        <p:grpSpPr bwMode="auto">
          <a:xfrm>
            <a:off x="517113" y="9394369"/>
            <a:ext cx="17253775" cy="2017079"/>
            <a:chOff x="0" y="0"/>
            <a:chExt cx="23005033" cy="2689439"/>
          </a:xfrm>
        </p:grpSpPr>
        <p:pic>
          <p:nvPicPr>
            <p:cNvPr id="17" name="Picture 17"/>
            <p:cNvPicPr>
              <a:picLocks noChangeAspect="1"/>
            </p:cNvPicPr>
            <p:nvPr/>
          </p:nvPicPr>
          <p:blipFill>
            <a:blip r:embed="rId5">
              <a:alphaModFix amt="80000"/>
            </a:blip>
            <a:stretch/>
          </p:blipFill>
          <p:spPr bwMode="auto">
            <a:xfrm>
              <a:off x="16760969" y="0"/>
              <a:ext cx="2891870" cy="2689439"/>
            </a:xfrm>
            <a:prstGeom prst="rect">
              <a:avLst/>
            </a:prstGeom>
          </p:spPr>
        </p:pic>
        <p:pic>
          <p:nvPicPr>
            <p:cNvPr id="18" name="Picture 18"/>
            <p:cNvPicPr>
              <a:picLocks noChangeAspect="1"/>
            </p:cNvPicPr>
            <p:nvPr/>
          </p:nvPicPr>
          <p:blipFill>
            <a:blip r:embed="rId5">
              <a:alphaModFix amt="80000"/>
            </a:blip>
            <a:stretch/>
          </p:blipFill>
          <p:spPr bwMode="auto">
            <a:xfrm>
              <a:off x="13408776" y="0"/>
              <a:ext cx="2891870" cy="2689439"/>
            </a:xfrm>
            <a:prstGeom prst="rect">
              <a:avLst/>
            </a:prstGeom>
          </p:spPr>
        </p:pic>
        <p:pic>
          <p:nvPicPr>
            <p:cNvPr id="19" name="Picture 19"/>
            <p:cNvPicPr>
              <a:picLocks noChangeAspect="1"/>
            </p:cNvPicPr>
            <p:nvPr/>
          </p:nvPicPr>
          <p:blipFill>
            <a:blip r:embed="rId5">
              <a:alphaModFix amt="80000"/>
            </a:blip>
            <a:stretch/>
          </p:blipFill>
          <p:spPr bwMode="auto">
            <a:xfrm>
              <a:off x="10056582" y="0"/>
              <a:ext cx="2891870" cy="2689439"/>
            </a:xfrm>
            <a:prstGeom prst="rect">
              <a:avLst/>
            </a:prstGeom>
          </p:spPr>
        </p:pic>
        <p:pic>
          <p:nvPicPr>
            <p:cNvPr id="20" name="Picture 20"/>
            <p:cNvPicPr>
              <a:picLocks noChangeAspect="1"/>
            </p:cNvPicPr>
            <p:nvPr/>
          </p:nvPicPr>
          <p:blipFill>
            <a:blip r:embed="rId5">
              <a:alphaModFix amt="80000"/>
            </a:blip>
            <a:stretch/>
          </p:blipFill>
          <p:spPr bwMode="auto">
            <a:xfrm>
              <a:off x="20113163" y="0"/>
              <a:ext cx="2891870" cy="2689439"/>
            </a:xfrm>
            <a:prstGeom prst="rect">
              <a:avLst/>
            </a:prstGeom>
          </p:spPr>
        </p:pic>
        <p:pic>
          <p:nvPicPr>
            <p:cNvPr id="21" name="Picture 21"/>
            <p:cNvPicPr>
              <a:picLocks noChangeAspect="1"/>
            </p:cNvPicPr>
            <p:nvPr/>
          </p:nvPicPr>
          <p:blipFill>
            <a:blip r:embed="rId5">
              <a:alphaModFix amt="80000"/>
            </a:blip>
            <a:stretch/>
          </p:blipFill>
          <p:spPr bwMode="auto">
            <a:xfrm>
              <a:off x="6704388" y="0"/>
              <a:ext cx="2891870" cy="2689439"/>
            </a:xfrm>
            <a:prstGeom prst="rect">
              <a:avLst/>
            </a:prstGeom>
          </p:spPr>
        </p:pic>
        <p:pic>
          <p:nvPicPr>
            <p:cNvPr id="22" name="Picture 22"/>
            <p:cNvPicPr>
              <a:picLocks noChangeAspect="1"/>
            </p:cNvPicPr>
            <p:nvPr/>
          </p:nvPicPr>
          <p:blipFill>
            <a:blip r:embed="rId5">
              <a:alphaModFix amt="80000"/>
            </a:blip>
            <a:stretch/>
          </p:blipFill>
          <p:spPr bwMode="auto">
            <a:xfrm>
              <a:off x="3352194" y="0"/>
              <a:ext cx="2891870" cy="2689439"/>
            </a:xfrm>
            <a:prstGeom prst="rect">
              <a:avLst/>
            </a:prstGeom>
          </p:spPr>
        </p:pic>
        <p:pic>
          <p:nvPicPr>
            <p:cNvPr id="23" name="Picture 23"/>
            <p:cNvPicPr>
              <a:picLocks noChangeAspect="1"/>
            </p:cNvPicPr>
            <p:nvPr/>
          </p:nvPicPr>
          <p:blipFill>
            <a:blip r:embed="rId5">
              <a:alphaModFix amt="80000"/>
            </a:blip>
            <a:stretch/>
          </p:blipFill>
          <p:spPr bwMode="auto">
            <a:xfrm>
              <a:off x="0" y="0"/>
              <a:ext cx="2891870" cy="2689439"/>
            </a:xfrm>
            <a:prstGeom prst="rect">
              <a:avLst/>
            </a:prstGeom>
          </p:spPr>
        </p:pic>
      </p:grpSp>
      <p:pic>
        <p:nvPicPr>
          <p:cNvPr id="1600376381" name=""/>
          <p:cNvPicPr>
            <a:picLocks noChangeAspect="1"/>
          </p:cNvPicPr>
          <p:nvPr/>
        </p:nvPicPr>
        <p:blipFill>
          <a:blip r:embed="rId6"/>
          <a:stretch/>
        </p:blipFill>
        <p:spPr bwMode="auto">
          <a:xfrm flipH="0" flipV="0">
            <a:off x="1297747" y="3993533"/>
            <a:ext cx="3041822" cy="296910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 name="Group 2"/>
          <p:cNvGrpSpPr/>
          <p:nvPr/>
        </p:nvGrpSpPr>
        <p:grpSpPr bwMode="auto">
          <a:xfrm>
            <a:off x="2972502" y="2195329"/>
            <a:ext cx="9474361" cy="5519921"/>
            <a:chOff x="0" y="0"/>
            <a:chExt cx="12632482" cy="7359893"/>
          </a:xfrm>
        </p:grpSpPr>
        <p:sp>
          <p:nvSpPr>
            <p:cNvPr id="3" name="TextBox 3"/>
            <p:cNvSpPr txBox="1"/>
            <p:nvPr/>
          </p:nvSpPr>
          <p:spPr bwMode="auto">
            <a:xfrm>
              <a:off x="0" y="0"/>
              <a:ext cx="11564591" cy="1641474"/>
            </a:xfrm>
            <a:prstGeom prst="rect">
              <a:avLst/>
            </a:prstGeom>
            <a:grpFill/>
          </p:spPr>
          <p:txBody>
            <a:bodyPr lIns="0" tIns="0" rIns="0" bIns="0" rtlCol="0" anchor="t">
              <a:spAutoFit/>
            </a:bodyPr>
            <a:lstStyle/>
            <a:p>
              <a:pPr>
                <a:lnSpc>
                  <a:spcPts val="9600"/>
                </a:lnSpc>
                <a:defRPr/>
              </a:pPr>
              <a:r>
                <a:rPr lang="en-US" sz="8000" spc="-80">
                  <a:solidFill>
                    <a:srgbClr val="000000"/>
                  </a:solidFill>
                  <a:latin typeface="Graphik Regular"/>
                </a:rPr>
                <a:t>Today's agenda</a:t>
              </a:r>
              <a:endParaRPr/>
            </a:p>
          </p:txBody>
        </p:sp>
        <p:sp>
          <p:nvSpPr>
            <p:cNvPr id="4" name="TextBox 4"/>
            <p:cNvSpPr txBox="1"/>
            <p:nvPr/>
          </p:nvSpPr>
          <p:spPr bwMode="auto">
            <a:xfrm>
              <a:off x="0" y="2298166"/>
              <a:ext cx="12632482" cy="5061727"/>
            </a:xfrm>
            <a:prstGeom prst="rect">
              <a:avLst/>
            </a:prstGeom>
            <a:grpFill/>
          </p:spPr>
          <p:txBody>
            <a:bodyPr wrap="square" lIns="0" tIns="0" rIns="0" bIns="0" rtlCol="0" anchor="t">
              <a:spAutoFit/>
            </a:bodyPr>
            <a:lstStyle/>
            <a:p>
              <a:pPr marL="457200" indent="-457200">
                <a:lnSpc>
                  <a:spcPct val="150000"/>
                </a:lnSpc>
                <a:buFont typeface="Arial"/>
                <a:buChar char="•"/>
                <a:defRPr/>
              </a:pPr>
              <a:r>
                <a:rPr lang="en-US" sz="2800" spc="-19">
                  <a:solidFill>
                    <a:srgbClr val="000000"/>
                  </a:solidFill>
                  <a:latin typeface="Graphik Regular"/>
                </a:rPr>
                <a:t>Project recap</a:t>
              </a:r>
              <a:endParaRPr/>
            </a:p>
            <a:p>
              <a:pPr marL="457200" indent="-457200">
                <a:lnSpc>
                  <a:spcPct val="150000"/>
                </a:lnSpc>
                <a:buFont typeface="Arial"/>
                <a:buChar char="•"/>
                <a:defRPr/>
              </a:pPr>
              <a:r>
                <a:rPr lang="en-US" sz="2800" spc="-19">
                  <a:solidFill>
                    <a:srgbClr val="000000"/>
                  </a:solidFill>
                  <a:latin typeface="Graphik Regular"/>
                </a:rPr>
                <a:t>Problem</a:t>
              </a:r>
              <a:endParaRPr/>
            </a:p>
            <a:p>
              <a:pPr marL="457200" indent="-457200">
                <a:lnSpc>
                  <a:spcPct val="150000"/>
                </a:lnSpc>
                <a:buFont typeface="Arial"/>
                <a:buChar char="•"/>
                <a:defRPr/>
              </a:pPr>
              <a:r>
                <a:rPr lang="en-US" sz="2800" spc="-19">
                  <a:solidFill>
                    <a:srgbClr val="000000"/>
                  </a:solidFill>
                  <a:latin typeface="Graphik Regular"/>
                </a:rPr>
                <a:t>The Analytics team</a:t>
              </a:r>
              <a:endParaRPr/>
            </a:p>
            <a:p>
              <a:pPr marL="457200" indent="-457200">
                <a:lnSpc>
                  <a:spcPct val="150000"/>
                </a:lnSpc>
                <a:buFont typeface="Arial"/>
                <a:buChar char="•"/>
                <a:defRPr/>
              </a:pPr>
              <a:r>
                <a:rPr lang="en-US" sz="2800" spc="-19">
                  <a:solidFill>
                    <a:srgbClr val="000000"/>
                  </a:solidFill>
                  <a:latin typeface="Graphik Regular"/>
                </a:rPr>
                <a:t>Process</a:t>
              </a:r>
              <a:endParaRPr/>
            </a:p>
            <a:p>
              <a:pPr marL="457200" indent="-457200">
                <a:lnSpc>
                  <a:spcPct val="150000"/>
                </a:lnSpc>
                <a:buFont typeface="Arial"/>
                <a:buChar char="•"/>
                <a:defRPr/>
              </a:pPr>
              <a:r>
                <a:rPr lang="en-US" sz="2800" spc="-19">
                  <a:solidFill>
                    <a:srgbClr val="000000"/>
                  </a:solidFill>
                  <a:latin typeface="Graphik Regular"/>
                </a:rPr>
                <a:t>Insights</a:t>
              </a:r>
              <a:endParaRPr/>
            </a:p>
            <a:p>
              <a:pPr marL="457200" indent="-457200">
                <a:lnSpc>
                  <a:spcPct val="150000"/>
                </a:lnSpc>
                <a:buFont typeface="Arial"/>
                <a:buChar char="•"/>
                <a:defRPr/>
              </a:pPr>
              <a:r>
                <a:rPr lang="en-US" sz="2800" spc="-19">
                  <a:solidFill>
                    <a:srgbClr val="000000"/>
                  </a:solidFill>
                  <a:latin typeface="Graphik Regular"/>
                </a:rPr>
                <a:t>Summary</a:t>
              </a:r>
              <a:endParaRPr/>
            </a:p>
          </p:txBody>
        </p:sp>
      </p:grpSp>
      <p:grpSp>
        <p:nvGrpSpPr>
          <p:cNvPr id="5" name="Group 5"/>
          <p:cNvGrpSpPr/>
          <p:nvPr/>
        </p:nvGrpSpPr>
        <p:grpSpPr bwMode="auto">
          <a:xfrm>
            <a:off x="15307242" y="-1685151"/>
            <a:ext cx="3545508" cy="3370302"/>
            <a:chOff x="0" y="0"/>
            <a:chExt cx="4727344" cy="4493736"/>
          </a:xfrm>
        </p:grpSpPr>
        <p:grpSp>
          <p:nvGrpSpPr>
            <p:cNvPr id="6" name="Group 6"/>
            <p:cNvGrpSpPr>
              <a:grpSpLocks noChangeAspect="1"/>
            </p:cNvGrpSpPr>
            <p:nvPr/>
          </p:nvGrpSpPr>
          <p:grpSpPr bwMode="auto">
            <a:xfrm>
              <a:off x="644072" y="410464"/>
              <a:ext cx="4083272" cy="4083272"/>
              <a:chOff x="0" y="0"/>
              <a:chExt cx="6350000" cy="6350000"/>
            </a:xfrm>
          </p:grpSpPr>
          <p:sp>
            <p:nvSpPr>
              <p:cNvPr id="7" name="Freeform 7"/>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96DAC541-7B7A-43D3-8B79-37D633B846F1}">
                  <asvg:svgBlip xmlns:asvg="http://schemas.microsoft.com/office/drawing/2016/SVG/main" r:embed="rId4"/>
                </a:ext>
              </a:extLst>
            </a:blip>
            <a:srcRect l="0" t="0" r="0" b="320"/>
            <a:stretch/>
          </p:blipFill>
          <p:spPr bwMode="auto">
            <a:xfrm>
              <a:off x="0" y="0"/>
              <a:ext cx="4083272" cy="4091976"/>
            </a:xfrm>
            <a:prstGeom prst="rect">
              <a:avLst/>
            </a:prstGeom>
          </p:spPr>
        </p:pic>
      </p:grpSp>
      <p:grpSp>
        <p:nvGrpSpPr>
          <p:cNvPr id="9" name="Group 9"/>
          <p:cNvGrpSpPr/>
          <p:nvPr/>
        </p:nvGrpSpPr>
        <p:grpSpPr bwMode="auto">
          <a:xfrm>
            <a:off x="13610070" y="3458349"/>
            <a:ext cx="3545508" cy="3370302"/>
            <a:chOff x="0" y="0"/>
            <a:chExt cx="4727344" cy="4493736"/>
          </a:xfrm>
        </p:grpSpPr>
        <p:grpSp>
          <p:nvGrpSpPr>
            <p:cNvPr id="10" name="Group 10"/>
            <p:cNvGrpSpPr>
              <a:grpSpLocks noChangeAspect="1"/>
            </p:cNvGrpSpPr>
            <p:nvPr/>
          </p:nvGrpSpPr>
          <p:grpSpPr bwMode="auto">
            <a:xfrm>
              <a:off x="644072" y="410464"/>
              <a:ext cx="4083272" cy="4083272"/>
              <a:chOff x="0" y="0"/>
              <a:chExt cx="6350000" cy="6350000"/>
            </a:xfrm>
          </p:grpSpPr>
          <p:sp>
            <p:nvSpPr>
              <p:cNvPr id="11" name="Freeform 11"/>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srcRect l="0" t="0" r="0" b="320"/>
            <a:stretch/>
          </p:blipFill>
          <p:spPr bwMode="auto">
            <a:xfrm>
              <a:off x="0" y="0"/>
              <a:ext cx="4083272" cy="4091976"/>
            </a:xfrm>
            <a:prstGeom prst="rect">
              <a:avLst/>
            </a:prstGeom>
          </p:spPr>
        </p:pic>
      </p:grpSp>
      <p:grpSp>
        <p:nvGrpSpPr>
          <p:cNvPr id="13" name="Group 13"/>
          <p:cNvGrpSpPr/>
          <p:nvPr/>
        </p:nvGrpSpPr>
        <p:grpSpPr bwMode="auto">
          <a:xfrm>
            <a:off x="11912898" y="8601849"/>
            <a:ext cx="3545508" cy="3370302"/>
            <a:chOff x="0" y="0"/>
            <a:chExt cx="4727344" cy="4493736"/>
          </a:xfrm>
        </p:grpSpPr>
        <p:grpSp>
          <p:nvGrpSpPr>
            <p:cNvPr id="14" name="Group 14"/>
            <p:cNvGrpSpPr>
              <a:grpSpLocks noChangeAspect="1"/>
            </p:cNvGrpSpPr>
            <p:nvPr/>
          </p:nvGrpSpPr>
          <p:grpSpPr bwMode="auto">
            <a:xfrm>
              <a:off x="644072" y="410464"/>
              <a:ext cx="4083272" cy="4083272"/>
              <a:chOff x="0" y="0"/>
              <a:chExt cx="6350000" cy="6350000"/>
            </a:xfrm>
          </p:grpSpPr>
          <p:sp>
            <p:nvSpPr>
              <p:cNvPr id="15" name="Freeform 15"/>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srcRect l="0" t="0" r="0" b="320"/>
            <a:stretch/>
          </p:blipFill>
          <p:spPr bwMode="auto">
            <a:xfrm>
              <a:off x="0" y="0"/>
              <a:ext cx="4083272" cy="4091976"/>
            </a:xfrm>
            <a:prstGeom prst="rect">
              <a:avLst/>
            </a:prstGeom>
          </p:spPr>
        </p:pic>
      </p:grpSp>
      <p:grpSp>
        <p:nvGrpSpPr>
          <p:cNvPr id="17" name="Group 17"/>
          <p:cNvGrpSpPr/>
          <p:nvPr/>
        </p:nvGrpSpPr>
        <p:grpSpPr bwMode="auto">
          <a:xfrm>
            <a:off x="-927557" y="406153"/>
            <a:ext cx="2253799" cy="9474693"/>
            <a:chOff x="0" y="0"/>
            <a:chExt cx="3005065" cy="12632924"/>
          </a:xfrm>
        </p:grpSpPr>
        <p:pic>
          <p:nvPicPr>
            <p:cNvPr id="18" name="Picture 18"/>
            <p:cNvPicPr>
              <a:picLocks noChangeAspect="1"/>
            </p:cNvPicPr>
            <p:nvPr/>
          </p:nvPicPr>
          <p:blipFill>
            <a:blip r:embed="rId5">
              <a:alphaModFix amt="80000"/>
              <a:extLst>
                <a:ext uri="{96DAC541-7B7A-43D3-8B79-37D633B846F1}">
                  <asvg:svgBlip xmlns:asvg="http://schemas.microsoft.com/office/drawing/2016/SVG/main" r:embed="rId6"/>
                </a:ext>
              </a:extLst>
            </a:blip>
            <a:stretch/>
          </p:blipFill>
          <p:spPr bwMode="auto">
            <a:xfrm>
              <a:off x="0" y="0"/>
              <a:ext cx="3005065" cy="2794710"/>
            </a:xfrm>
            <a:prstGeom prst="rect">
              <a:avLst/>
            </a:prstGeom>
          </p:spPr>
        </p:pic>
        <p:pic>
          <p:nvPicPr>
            <p:cNvPr id="19" name="Picture 19"/>
            <p:cNvPicPr>
              <a:picLocks noChangeAspect="1"/>
            </p:cNvPicPr>
            <p:nvPr/>
          </p:nvPicPr>
          <p:blipFill>
            <a:blip r:embed="rId5">
              <a:alphaModFix amt="80000"/>
            </a:blip>
            <a:stretch/>
          </p:blipFill>
          <p:spPr bwMode="auto">
            <a:xfrm>
              <a:off x="0" y="3279405"/>
              <a:ext cx="3005065" cy="2794710"/>
            </a:xfrm>
            <a:prstGeom prst="rect">
              <a:avLst/>
            </a:prstGeom>
          </p:spPr>
        </p:pic>
        <p:pic>
          <p:nvPicPr>
            <p:cNvPr id="20" name="Picture 20"/>
            <p:cNvPicPr>
              <a:picLocks noChangeAspect="1"/>
            </p:cNvPicPr>
            <p:nvPr/>
          </p:nvPicPr>
          <p:blipFill>
            <a:blip r:embed="rId5">
              <a:alphaModFix amt="80000"/>
            </a:blip>
            <a:stretch/>
          </p:blipFill>
          <p:spPr bwMode="auto">
            <a:xfrm>
              <a:off x="0" y="6558809"/>
              <a:ext cx="3005065" cy="2794710"/>
            </a:xfrm>
            <a:prstGeom prst="rect">
              <a:avLst/>
            </a:prstGeom>
          </p:spPr>
        </p:pic>
        <p:pic>
          <p:nvPicPr>
            <p:cNvPr id="21" name="Picture 21"/>
            <p:cNvPicPr>
              <a:picLocks noChangeAspect="1"/>
            </p:cNvPicPr>
            <p:nvPr/>
          </p:nvPicPr>
          <p:blipFill>
            <a:blip r:embed="rId5">
              <a:alphaModFix amt="80000"/>
            </a:blip>
            <a:stretch/>
          </p:blipFill>
          <p:spPr bwMode="auto">
            <a:xfrm>
              <a:off x="0" y="9838213"/>
              <a:ext cx="3005065" cy="2794710"/>
            </a:xfrm>
            <a:prstGeom prst="rect">
              <a:avLst/>
            </a:prstGeom>
          </p:spPr>
        </p:pic>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A100FF"/>
        </a:solidFill>
      </p:bgPr>
    </p:bg>
    <p:spTree>
      <p:nvGrpSpPr>
        <p:cNvPr id="1" name=""/>
        <p:cNvGrpSpPr/>
        <p:nvPr/>
      </p:nvGrpSpPr>
      <p:grpSpPr bwMode="auto">
        <a:xfrm>
          <a:off x="0" y="0"/>
          <a:ext cx="0" cy="0"/>
          <a:chOff x="0" y="0"/>
          <a:chExt cx="0" cy="0"/>
        </a:xfrm>
      </p:grpSpPr>
      <p:grpSp>
        <p:nvGrpSpPr>
          <p:cNvPr id="2" name="Group 2"/>
          <p:cNvGrpSpPr/>
          <p:nvPr/>
        </p:nvGrpSpPr>
        <p:grpSpPr bwMode="auto">
          <a:xfrm>
            <a:off x="517113" y="584601"/>
            <a:ext cx="17253775" cy="9117799"/>
            <a:chOff x="0" y="0"/>
            <a:chExt cx="23005033" cy="12157065"/>
          </a:xfrm>
        </p:grpSpPr>
        <p:pic>
          <p:nvPicPr>
            <p:cNvPr id="3" name="Picture 3"/>
            <p:cNvPicPr>
              <a:picLocks noChangeAspect="1"/>
            </p:cNvPicPr>
            <p:nvPr/>
          </p:nvPicPr>
          <p:blipFill>
            <a:blip r:embed="rId3">
              <a:alphaModFix amt="80000"/>
            </a:blip>
            <a:stretch/>
          </p:blipFill>
          <p:spPr bwMode="auto">
            <a:xfrm>
              <a:off x="16760969" y="0"/>
              <a:ext cx="2891870" cy="2689439"/>
            </a:xfrm>
            <a:prstGeom prst="rect">
              <a:avLst/>
            </a:prstGeom>
          </p:spPr>
        </p:pic>
        <p:pic>
          <p:nvPicPr>
            <p:cNvPr id="4" name="Picture 4"/>
            <p:cNvPicPr>
              <a:picLocks noChangeAspect="1"/>
            </p:cNvPicPr>
            <p:nvPr/>
          </p:nvPicPr>
          <p:blipFill>
            <a:blip r:embed="rId3">
              <a:alphaModFix amt="80000"/>
            </a:blip>
            <a:stretch/>
          </p:blipFill>
          <p:spPr bwMode="auto">
            <a:xfrm>
              <a:off x="16760969" y="3155875"/>
              <a:ext cx="2891870" cy="2689439"/>
            </a:xfrm>
            <a:prstGeom prst="rect">
              <a:avLst/>
            </a:prstGeom>
          </p:spPr>
        </p:pic>
        <p:pic>
          <p:nvPicPr>
            <p:cNvPr id="5" name="Picture 5"/>
            <p:cNvPicPr>
              <a:picLocks noChangeAspect="1"/>
            </p:cNvPicPr>
            <p:nvPr/>
          </p:nvPicPr>
          <p:blipFill>
            <a:blip r:embed="rId3">
              <a:alphaModFix amt="80000"/>
            </a:blip>
            <a:stretch/>
          </p:blipFill>
          <p:spPr bwMode="auto">
            <a:xfrm>
              <a:off x="16760969" y="6311751"/>
              <a:ext cx="2891870" cy="2689439"/>
            </a:xfrm>
            <a:prstGeom prst="rect">
              <a:avLst/>
            </a:prstGeom>
          </p:spPr>
        </p:pic>
        <p:pic>
          <p:nvPicPr>
            <p:cNvPr id="6" name="Picture 6"/>
            <p:cNvPicPr>
              <a:picLocks noChangeAspect="1"/>
            </p:cNvPicPr>
            <p:nvPr/>
          </p:nvPicPr>
          <p:blipFill>
            <a:blip r:embed="rId3">
              <a:alphaModFix amt="80000"/>
            </a:blip>
            <a:stretch/>
          </p:blipFill>
          <p:spPr bwMode="auto">
            <a:xfrm>
              <a:off x="16760969" y="9467626"/>
              <a:ext cx="2891870" cy="2689439"/>
            </a:xfrm>
            <a:prstGeom prst="rect">
              <a:avLst/>
            </a:prstGeom>
          </p:spPr>
        </p:pic>
        <p:pic>
          <p:nvPicPr>
            <p:cNvPr id="7" name="Picture 7"/>
            <p:cNvPicPr>
              <a:picLocks noChangeAspect="1"/>
            </p:cNvPicPr>
            <p:nvPr/>
          </p:nvPicPr>
          <p:blipFill>
            <a:blip r:embed="rId3">
              <a:alphaModFix amt="80000"/>
            </a:blip>
            <a:stretch/>
          </p:blipFill>
          <p:spPr bwMode="auto">
            <a:xfrm>
              <a:off x="13408776" y="0"/>
              <a:ext cx="2891870" cy="2689439"/>
            </a:xfrm>
            <a:prstGeom prst="rect">
              <a:avLst/>
            </a:prstGeom>
          </p:spPr>
        </p:pic>
        <p:pic>
          <p:nvPicPr>
            <p:cNvPr id="8" name="Picture 8"/>
            <p:cNvPicPr>
              <a:picLocks noChangeAspect="1"/>
            </p:cNvPicPr>
            <p:nvPr/>
          </p:nvPicPr>
          <p:blipFill>
            <a:blip r:embed="rId3">
              <a:alphaModFix amt="80000"/>
            </a:blip>
            <a:stretch/>
          </p:blipFill>
          <p:spPr bwMode="auto">
            <a:xfrm>
              <a:off x="13408776" y="3155875"/>
              <a:ext cx="2891870" cy="2689439"/>
            </a:xfrm>
            <a:prstGeom prst="rect">
              <a:avLst/>
            </a:prstGeom>
          </p:spPr>
        </p:pic>
        <p:pic>
          <p:nvPicPr>
            <p:cNvPr id="9" name="Picture 9"/>
            <p:cNvPicPr>
              <a:picLocks noChangeAspect="1"/>
            </p:cNvPicPr>
            <p:nvPr/>
          </p:nvPicPr>
          <p:blipFill>
            <a:blip r:embed="rId3">
              <a:alphaModFix amt="80000"/>
            </a:blip>
            <a:stretch/>
          </p:blipFill>
          <p:spPr bwMode="auto">
            <a:xfrm>
              <a:off x="13408776" y="6311751"/>
              <a:ext cx="2891870" cy="2689439"/>
            </a:xfrm>
            <a:prstGeom prst="rect">
              <a:avLst/>
            </a:prstGeom>
          </p:spPr>
        </p:pic>
        <p:pic>
          <p:nvPicPr>
            <p:cNvPr id="10" name="Picture 10"/>
            <p:cNvPicPr>
              <a:picLocks noChangeAspect="1"/>
            </p:cNvPicPr>
            <p:nvPr/>
          </p:nvPicPr>
          <p:blipFill>
            <a:blip r:embed="rId3">
              <a:alphaModFix amt="80000"/>
            </a:blip>
            <a:stretch/>
          </p:blipFill>
          <p:spPr bwMode="auto">
            <a:xfrm>
              <a:off x="13408776" y="9467626"/>
              <a:ext cx="2891870" cy="2689439"/>
            </a:xfrm>
            <a:prstGeom prst="rect">
              <a:avLst/>
            </a:prstGeom>
          </p:spPr>
        </p:pic>
        <p:pic>
          <p:nvPicPr>
            <p:cNvPr id="11" name="Picture 11"/>
            <p:cNvPicPr>
              <a:picLocks noChangeAspect="1"/>
            </p:cNvPicPr>
            <p:nvPr/>
          </p:nvPicPr>
          <p:blipFill>
            <a:blip r:embed="rId3">
              <a:alphaModFix amt="80000"/>
            </a:blip>
            <a:stretch/>
          </p:blipFill>
          <p:spPr bwMode="auto">
            <a:xfrm>
              <a:off x="10056582" y="0"/>
              <a:ext cx="2891870" cy="2689439"/>
            </a:xfrm>
            <a:prstGeom prst="rect">
              <a:avLst/>
            </a:prstGeom>
          </p:spPr>
        </p:pic>
        <p:pic>
          <p:nvPicPr>
            <p:cNvPr id="12" name="Picture 12"/>
            <p:cNvPicPr>
              <a:picLocks noChangeAspect="1"/>
            </p:cNvPicPr>
            <p:nvPr/>
          </p:nvPicPr>
          <p:blipFill>
            <a:blip r:embed="rId3">
              <a:alphaModFix amt="80000"/>
            </a:blip>
            <a:stretch/>
          </p:blipFill>
          <p:spPr bwMode="auto">
            <a:xfrm>
              <a:off x="10056582" y="3155875"/>
              <a:ext cx="2891870" cy="2689439"/>
            </a:xfrm>
            <a:prstGeom prst="rect">
              <a:avLst/>
            </a:prstGeom>
          </p:spPr>
        </p:pic>
        <p:pic>
          <p:nvPicPr>
            <p:cNvPr id="13" name="Picture 13"/>
            <p:cNvPicPr>
              <a:picLocks noChangeAspect="1"/>
            </p:cNvPicPr>
            <p:nvPr/>
          </p:nvPicPr>
          <p:blipFill>
            <a:blip r:embed="rId3">
              <a:alphaModFix amt="80000"/>
            </a:blip>
            <a:stretch/>
          </p:blipFill>
          <p:spPr bwMode="auto">
            <a:xfrm>
              <a:off x="10056582" y="6311751"/>
              <a:ext cx="2891870" cy="2689439"/>
            </a:xfrm>
            <a:prstGeom prst="rect">
              <a:avLst/>
            </a:prstGeom>
          </p:spPr>
        </p:pic>
        <p:pic>
          <p:nvPicPr>
            <p:cNvPr id="14" name="Picture 14"/>
            <p:cNvPicPr>
              <a:picLocks noChangeAspect="1"/>
            </p:cNvPicPr>
            <p:nvPr/>
          </p:nvPicPr>
          <p:blipFill>
            <a:blip r:embed="rId3">
              <a:alphaModFix amt="80000"/>
            </a:blip>
            <a:stretch/>
          </p:blipFill>
          <p:spPr bwMode="auto">
            <a:xfrm>
              <a:off x="10056582" y="9467626"/>
              <a:ext cx="2891870" cy="2689439"/>
            </a:xfrm>
            <a:prstGeom prst="rect">
              <a:avLst/>
            </a:prstGeom>
          </p:spPr>
        </p:pic>
        <p:pic>
          <p:nvPicPr>
            <p:cNvPr id="15" name="Picture 15"/>
            <p:cNvPicPr>
              <a:picLocks noChangeAspect="1"/>
            </p:cNvPicPr>
            <p:nvPr/>
          </p:nvPicPr>
          <p:blipFill>
            <a:blip r:embed="rId3">
              <a:alphaModFix amt="80000"/>
            </a:blip>
            <a:stretch/>
          </p:blipFill>
          <p:spPr bwMode="auto">
            <a:xfrm>
              <a:off x="20113163" y="0"/>
              <a:ext cx="2891870" cy="2689439"/>
            </a:xfrm>
            <a:prstGeom prst="rect">
              <a:avLst/>
            </a:prstGeom>
          </p:spPr>
        </p:pic>
        <p:pic>
          <p:nvPicPr>
            <p:cNvPr id="16" name="Picture 16"/>
            <p:cNvPicPr>
              <a:picLocks noChangeAspect="1"/>
            </p:cNvPicPr>
            <p:nvPr/>
          </p:nvPicPr>
          <p:blipFill>
            <a:blip r:embed="rId3">
              <a:alphaModFix amt="80000"/>
            </a:blip>
            <a:stretch/>
          </p:blipFill>
          <p:spPr bwMode="auto">
            <a:xfrm>
              <a:off x="20113163" y="3155875"/>
              <a:ext cx="2891870" cy="2689439"/>
            </a:xfrm>
            <a:prstGeom prst="rect">
              <a:avLst/>
            </a:prstGeom>
          </p:spPr>
        </p:pic>
        <p:pic>
          <p:nvPicPr>
            <p:cNvPr id="17" name="Picture 17"/>
            <p:cNvPicPr>
              <a:picLocks noChangeAspect="1"/>
            </p:cNvPicPr>
            <p:nvPr/>
          </p:nvPicPr>
          <p:blipFill>
            <a:blip r:embed="rId3">
              <a:alphaModFix amt="80000"/>
            </a:blip>
            <a:stretch/>
          </p:blipFill>
          <p:spPr bwMode="auto">
            <a:xfrm>
              <a:off x="20113163" y="6311751"/>
              <a:ext cx="2891870" cy="2689439"/>
            </a:xfrm>
            <a:prstGeom prst="rect">
              <a:avLst/>
            </a:prstGeom>
          </p:spPr>
        </p:pic>
        <p:pic>
          <p:nvPicPr>
            <p:cNvPr id="18" name="Picture 18"/>
            <p:cNvPicPr>
              <a:picLocks noChangeAspect="1"/>
            </p:cNvPicPr>
            <p:nvPr/>
          </p:nvPicPr>
          <p:blipFill>
            <a:blip r:embed="rId3">
              <a:alphaModFix amt="80000"/>
            </a:blip>
            <a:stretch/>
          </p:blipFill>
          <p:spPr bwMode="auto">
            <a:xfrm>
              <a:off x="20113163" y="9467626"/>
              <a:ext cx="2891870" cy="2689439"/>
            </a:xfrm>
            <a:prstGeom prst="rect">
              <a:avLst/>
            </a:prstGeom>
          </p:spPr>
        </p:pic>
        <p:pic>
          <p:nvPicPr>
            <p:cNvPr id="19" name="Picture 19"/>
            <p:cNvPicPr>
              <a:picLocks noChangeAspect="1"/>
            </p:cNvPicPr>
            <p:nvPr/>
          </p:nvPicPr>
          <p:blipFill>
            <a:blip r:embed="rId3">
              <a:alphaModFix amt="80000"/>
            </a:blip>
            <a:stretch/>
          </p:blipFill>
          <p:spPr bwMode="auto">
            <a:xfrm>
              <a:off x="6704388" y="0"/>
              <a:ext cx="2891870" cy="2689439"/>
            </a:xfrm>
            <a:prstGeom prst="rect">
              <a:avLst/>
            </a:prstGeom>
          </p:spPr>
        </p:pic>
        <p:pic>
          <p:nvPicPr>
            <p:cNvPr id="20" name="Picture 20"/>
            <p:cNvPicPr>
              <a:picLocks noChangeAspect="1"/>
            </p:cNvPicPr>
            <p:nvPr/>
          </p:nvPicPr>
          <p:blipFill>
            <a:blip r:embed="rId3">
              <a:alphaModFix amt="80000"/>
            </a:blip>
            <a:stretch/>
          </p:blipFill>
          <p:spPr bwMode="auto">
            <a:xfrm>
              <a:off x="6704388" y="3155875"/>
              <a:ext cx="2891870" cy="2689439"/>
            </a:xfrm>
            <a:prstGeom prst="rect">
              <a:avLst/>
            </a:prstGeom>
          </p:spPr>
        </p:pic>
        <p:pic>
          <p:nvPicPr>
            <p:cNvPr id="21" name="Picture 21"/>
            <p:cNvPicPr>
              <a:picLocks noChangeAspect="1"/>
            </p:cNvPicPr>
            <p:nvPr/>
          </p:nvPicPr>
          <p:blipFill>
            <a:blip r:embed="rId3">
              <a:alphaModFix amt="80000"/>
            </a:blip>
            <a:stretch/>
          </p:blipFill>
          <p:spPr bwMode="auto">
            <a:xfrm>
              <a:off x="6704388" y="6311751"/>
              <a:ext cx="2891870" cy="2689439"/>
            </a:xfrm>
            <a:prstGeom prst="rect">
              <a:avLst/>
            </a:prstGeom>
          </p:spPr>
        </p:pic>
        <p:pic>
          <p:nvPicPr>
            <p:cNvPr id="22" name="Picture 22"/>
            <p:cNvPicPr>
              <a:picLocks noChangeAspect="1"/>
            </p:cNvPicPr>
            <p:nvPr/>
          </p:nvPicPr>
          <p:blipFill>
            <a:blip r:embed="rId3">
              <a:alphaModFix amt="80000"/>
            </a:blip>
            <a:stretch/>
          </p:blipFill>
          <p:spPr bwMode="auto">
            <a:xfrm>
              <a:off x="6704388" y="9467626"/>
              <a:ext cx="2891870" cy="2689439"/>
            </a:xfrm>
            <a:prstGeom prst="rect">
              <a:avLst/>
            </a:prstGeom>
          </p:spPr>
        </p:pic>
        <p:pic>
          <p:nvPicPr>
            <p:cNvPr id="23" name="Picture 23"/>
            <p:cNvPicPr>
              <a:picLocks noChangeAspect="1"/>
            </p:cNvPicPr>
            <p:nvPr/>
          </p:nvPicPr>
          <p:blipFill>
            <a:blip r:embed="rId3">
              <a:alphaModFix amt="80000"/>
            </a:blip>
            <a:stretch/>
          </p:blipFill>
          <p:spPr bwMode="auto">
            <a:xfrm>
              <a:off x="3352194" y="0"/>
              <a:ext cx="2891870" cy="2689439"/>
            </a:xfrm>
            <a:prstGeom prst="rect">
              <a:avLst/>
            </a:prstGeom>
          </p:spPr>
        </p:pic>
        <p:pic>
          <p:nvPicPr>
            <p:cNvPr id="24" name="Picture 24"/>
            <p:cNvPicPr>
              <a:picLocks noChangeAspect="1"/>
            </p:cNvPicPr>
            <p:nvPr/>
          </p:nvPicPr>
          <p:blipFill>
            <a:blip r:embed="rId3">
              <a:alphaModFix amt="80000"/>
            </a:blip>
            <a:stretch/>
          </p:blipFill>
          <p:spPr bwMode="auto">
            <a:xfrm>
              <a:off x="3352194" y="3155875"/>
              <a:ext cx="2891870" cy="2689439"/>
            </a:xfrm>
            <a:prstGeom prst="rect">
              <a:avLst/>
            </a:prstGeom>
          </p:spPr>
        </p:pic>
        <p:pic>
          <p:nvPicPr>
            <p:cNvPr id="25" name="Picture 25"/>
            <p:cNvPicPr>
              <a:picLocks noChangeAspect="1"/>
            </p:cNvPicPr>
            <p:nvPr/>
          </p:nvPicPr>
          <p:blipFill>
            <a:blip r:embed="rId3">
              <a:alphaModFix amt="80000"/>
            </a:blip>
            <a:stretch/>
          </p:blipFill>
          <p:spPr bwMode="auto">
            <a:xfrm>
              <a:off x="3352194" y="6311751"/>
              <a:ext cx="2891870" cy="2689439"/>
            </a:xfrm>
            <a:prstGeom prst="rect">
              <a:avLst/>
            </a:prstGeom>
          </p:spPr>
        </p:pic>
        <p:pic>
          <p:nvPicPr>
            <p:cNvPr id="26" name="Picture 26"/>
            <p:cNvPicPr>
              <a:picLocks noChangeAspect="1"/>
            </p:cNvPicPr>
            <p:nvPr/>
          </p:nvPicPr>
          <p:blipFill>
            <a:blip r:embed="rId3">
              <a:alphaModFix amt="80000"/>
            </a:blip>
            <a:stretch/>
          </p:blipFill>
          <p:spPr bwMode="auto">
            <a:xfrm>
              <a:off x="3352194" y="9467626"/>
              <a:ext cx="2891870" cy="2689439"/>
            </a:xfrm>
            <a:prstGeom prst="rect">
              <a:avLst/>
            </a:prstGeom>
          </p:spPr>
        </p:pic>
        <p:pic>
          <p:nvPicPr>
            <p:cNvPr id="27" name="Picture 27"/>
            <p:cNvPicPr>
              <a:picLocks noChangeAspect="1"/>
            </p:cNvPicPr>
            <p:nvPr/>
          </p:nvPicPr>
          <p:blipFill>
            <a:blip r:embed="rId3">
              <a:alphaModFix amt="80000"/>
            </a:blip>
            <a:stretch/>
          </p:blipFill>
          <p:spPr bwMode="auto">
            <a:xfrm>
              <a:off x="0" y="0"/>
              <a:ext cx="2891870" cy="2689439"/>
            </a:xfrm>
            <a:prstGeom prst="rect">
              <a:avLst/>
            </a:prstGeom>
          </p:spPr>
        </p:pic>
        <p:pic>
          <p:nvPicPr>
            <p:cNvPr id="28" name="Picture 28"/>
            <p:cNvPicPr>
              <a:picLocks noChangeAspect="1"/>
            </p:cNvPicPr>
            <p:nvPr/>
          </p:nvPicPr>
          <p:blipFill>
            <a:blip r:embed="rId3">
              <a:alphaModFix amt="80000"/>
            </a:blip>
            <a:stretch/>
          </p:blipFill>
          <p:spPr bwMode="auto">
            <a:xfrm>
              <a:off x="0" y="3155875"/>
              <a:ext cx="2891870" cy="2689439"/>
            </a:xfrm>
            <a:prstGeom prst="rect">
              <a:avLst/>
            </a:prstGeom>
          </p:spPr>
        </p:pic>
        <p:pic>
          <p:nvPicPr>
            <p:cNvPr id="29" name="Picture 29"/>
            <p:cNvPicPr>
              <a:picLocks noChangeAspect="1"/>
            </p:cNvPicPr>
            <p:nvPr/>
          </p:nvPicPr>
          <p:blipFill>
            <a:blip r:embed="rId3">
              <a:alphaModFix amt="80000"/>
            </a:blip>
            <a:stretch/>
          </p:blipFill>
          <p:spPr bwMode="auto">
            <a:xfrm>
              <a:off x="0" y="6311751"/>
              <a:ext cx="2891870" cy="2689439"/>
            </a:xfrm>
            <a:prstGeom prst="rect">
              <a:avLst/>
            </a:prstGeom>
          </p:spPr>
        </p:pic>
        <p:pic>
          <p:nvPicPr>
            <p:cNvPr id="30" name="Picture 30"/>
            <p:cNvPicPr>
              <a:picLocks noChangeAspect="1"/>
            </p:cNvPicPr>
            <p:nvPr/>
          </p:nvPicPr>
          <p:blipFill>
            <a:blip r:embed="rId3">
              <a:alphaModFix amt="80000"/>
            </a:blip>
            <a:stretch/>
          </p:blipFill>
          <p:spPr bwMode="auto">
            <a:xfrm>
              <a:off x="0" y="9467626"/>
              <a:ext cx="2891870" cy="2689439"/>
            </a:xfrm>
            <a:prstGeom prst="rect">
              <a:avLst/>
            </a:prstGeom>
          </p:spPr>
        </p:pic>
      </p:grpSp>
      <p:sp>
        <p:nvSpPr>
          <p:cNvPr id="31" name="AutoShape 31"/>
          <p:cNvSpPr/>
          <p:nvPr/>
        </p:nvSpPr>
        <p:spPr bwMode="auto">
          <a:xfrm>
            <a:off x="4946896" y="2005584"/>
            <a:ext cx="12502904" cy="6275832"/>
          </a:xfrm>
          <a:prstGeom prst="rect">
            <a:avLst/>
          </a:prstGeom>
          <a:solidFill>
            <a:schemeClr val="bg1"/>
          </a:solidFill>
        </p:spPr>
        <p:txBody>
          <a:bodyPr/>
          <a:lstStyle/>
          <a:p>
            <a:pPr>
              <a:defRPr/>
            </a:pPr>
            <a:r>
              <a:rPr lang="en-US"/>
              <a:t>cs</a:t>
            </a:r>
            <a:endParaRPr/>
          </a:p>
        </p:txBody>
      </p:sp>
      <p:pic>
        <p:nvPicPr>
          <p:cNvPr id="32" name="Picture 32"/>
          <p:cNvPicPr>
            <a:picLocks noChangeAspect="1"/>
          </p:cNvPicPr>
          <p:nvPr/>
        </p:nvPicPr>
        <p:blipFill>
          <a:blip r:embed="rId4">
            <a:extLst>
              <a:ext uri="{96DAC541-7B7A-43D3-8B79-37D633B846F1}">
                <asvg:svgBlip xmlns:asvg="http://schemas.microsoft.com/office/drawing/2016/SVG/main" r:embed="rId5"/>
              </a:ext>
            </a:extLst>
          </a:blip>
          <a:srcRect l="0" t="0" r="0" b="320"/>
          <a:stretch/>
        </p:blipFill>
        <p:spPr bwMode="auto">
          <a:xfrm rot="10799999">
            <a:off x="-331644" y="584601"/>
            <a:ext cx="7919838" cy="7936723"/>
          </a:xfrm>
          <a:prstGeom prst="rect">
            <a:avLst/>
          </a:prstGeom>
        </p:spPr>
      </p:pic>
      <p:sp>
        <p:nvSpPr>
          <p:cNvPr id="33" name="TextBox 33"/>
          <p:cNvSpPr txBox="1"/>
          <p:nvPr/>
        </p:nvSpPr>
        <p:spPr bwMode="auto">
          <a:xfrm>
            <a:off x="704112" y="3376815"/>
            <a:ext cx="4808679" cy="2462213"/>
          </a:xfrm>
          <a:prstGeom prst="rect">
            <a:avLst/>
          </a:prstGeom>
        </p:spPr>
        <p:txBody>
          <a:bodyPr wrap="square" lIns="0" tIns="0" rIns="0" bIns="0" rtlCol="0" anchor="t">
            <a:spAutoFit/>
          </a:bodyPr>
          <a:lstStyle/>
          <a:p>
            <a:pPr algn="ctr">
              <a:lnSpc>
                <a:spcPts val="9600"/>
              </a:lnSpc>
              <a:defRPr/>
            </a:pPr>
            <a:r>
              <a:rPr lang="en-US" sz="8000" spc="-80">
                <a:solidFill>
                  <a:srgbClr val="FFFFFF"/>
                </a:solidFill>
                <a:latin typeface="Graphik Regular"/>
              </a:rPr>
              <a:t>Project Recap</a:t>
            </a:r>
            <a:endParaRPr/>
          </a:p>
        </p:txBody>
      </p:sp>
      <p:sp>
        <p:nvSpPr>
          <p:cNvPr id="34" name="TextBox 33"/>
          <p:cNvSpPr txBox="1"/>
          <p:nvPr/>
        </p:nvSpPr>
        <p:spPr bwMode="auto">
          <a:xfrm>
            <a:off x="7872875" y="2951507"/>
            <a:ext cx="8864679" cy="4708981"/>
          </a:xfrm>
          <a:prstGeom prst="rect">
            <a:avLst/>
          </a:prstGeom>
          <a:noFill/>
        </p:spPr>
        <p:txBody>
          <a:bodyPr wrap="square" rtlCol="0">
            <a:spAutoFit/>
          </a:bodyPr>
          <a:lstStyle/>
          <a:p>
            <a:pPr>
              <a:defRPr/>
            </a:pPr>
            <a:r>
              <a:rPr lang="en-US" sz="2000" b="1">
                <a:latin typeface="Times New Roman"/>
                <a:cs typeface="Times New Roman"/>
              </a:rPr>
              <a:t>Social Buzz </a:t>
            </a:r>
            <a:r>
              <a:rPr lang="en-US" sz="2000">
                <a:latin typeface="Times New Roman"/>
                <a:cs typeface="Times New Roman"/>
              </a:rPr>
              <a:t>headquartered at San Francisco is </a:t>
            </a:r>
            <a:r>
              <a:rPr lang="en-US" sz="2000" b="1">
                <a:latin typeface="Times New Roman"/>
                <a:cs typeface="Times New Roman"/>
              </a:rPr>
              <a:t>a Social media &amp; content creation </a:t>
            </a:r>
            <a:r>
              <a:rPr lang="en-US" sz="2000">
                <a:latin typeface="Times New Roman"/>
                <a:cs typeface="Times New Roman"/>
              </a:rPr>
              <a:t>company that has scaled quickly in last few years and anticipated and needs the help of an advisory firm to oversee their data scaling process effectively. </a:t>
            </a:r>
            <a:endParaRPr/>
          </a:p>
          <a:p>
            <a:pPr>
              <a:defRPr/>
            </a:pPr>
            <a:endParaRPr lang="en-US" sz="2000">
              <a:latin typeface="Times New Roman"/>
              <a:cs typeface="Times New Roman"/>
            </a:endParaRPr>
          </a:p>
          <a:p>
            <a:pPr>
              <a:defRPr/>
            </a:pPr>
            <a:r>
              <a:rPr lang="en-US" sz="2000">
                <a:latin typeface="Times New Roman"/>
                <a:cs typeface="Times New Roman"/>
              </a:rPr>
              <a:t>Due to their rapid growth and digital nature of their core product, the amount of data that they create, collect and must analyze is huge. Every day over </a:t>
            </a:r>
            <a:r>
              <a:rPr lang="en-US" sz="2000" b="1">
                <a:latin typeface="Times New Roman"/>
                <a:cs typeface="Times New Roman"/>
              </a:rPr>
              <a:t>100,000</a:t>
            </a:r>
            <a:r>
              <a:rPr lang="en-US" sz="2000">
                <a:latin typeface="Times New Roman"/>
                <a:cs typeface="Times New Roman"/>
              </a:rPr>
              <a:t> pieces of content, ranging from text, images, videos and GIFs are posted. </a:t>
            </a:r>
            <a:endParaRPr/>
          </a:p>
          <a:p>
            <a:pPr>
              <a:defRPr/>
            </a:pPr>
            <a:endParaRPr lang="en-US" sz="2000">
              <a:latin typeface="Times New Roman"/>
              <a:cs typeface="Times New Roman"/>
            </a:endParaRPr>
          </a:p>
          <a:p>
            <a:pPr>
              <a:defRPr/>
            </a:pPr>
            <a:r>
              <a:rPr lang="en-US" sz="2000">
                <a:latin typeface="Times New Roman"/>
                <a:cs typeface="Times New Roman"/>
              </a:rPr>
              <a:t>All this data is highly unstructured and requires extremely sophisticated and expensive technology to manage and maintain. Out of the 250 people working at Social Buzz, 200 of them are technical staff working on maintaining this highly complex technology. </a:t>
            </a:r>
            <a:endParaRPr/>
          </a:p>
          <a:p>
            <a:pPr>
              <a:defRPr/>
            </a:pPr>
            <a:endParaRPr lang="en-US" sz="2000">
              <a:latin typeface="Times New Roman"/>
              <a:cs typeface="Times New Roman"/>
            </a:endParaRPr>
          </a:p>
          <a:p>
            <a:pPr>
              <a:defRPr/>
            </a:pPr>
            <a:endParaRPr lang="en-US" sz="2000">
              <a:latin typeface="Times New Roman"/>
              <a:cs typeface="Times New Roman"/>
            </a:endParaRPr>
          </a:p>
          <a:p>
            <a:pPr>
              <a:defRPr/>
            </a:pPr>
            <a:endParaRPr lang="en-US" sz="20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 name="Group 2"/>
          <p:cNvGrpSpPr/>
          <p:nvPr/>
        </p:nvGrpSpPr>
        <p:grpSpPr bwMode="auto">
          <a:xfrm>
            <a:off x="9144000" y="8195696"/>
            <a:ext cx="3545508" cy="3370302"/>
            <a:chOff x="0" y="0"/>
            <a:chExt cx="4727344" cy="4493736"/>
          </a:xfrm>
        </p:grpSpPr>
        <p:grpSp>
          <p:nvGrpSpPr>
            <p:cNvPr id="3" name="Group 3"/>
            <p:cNvGrpSpPr>
              <a:grpSpLocks noChangeAspect="1"/>
            </p:cNvGrpSpPr>
            <p:nvPr/>
          </p:nvGrpSpPr>
          <p:grpSpPr bwMode="auto">
            <a:xfrm>
              <a:off x="644072" y="410464"/>
              <a:ext cx="4083272" cy="4083272"/>
              <a:chOff x="0" y="0"/>
              <a:chExt cx="6350000" cy="6350000"/>
            </a:xfrm>
          </p:grpSpPr>
          <p:sp>
            <p:nvSpPr>
              <p:cNvPr id="4" name="Freeform 4"/>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srcRect l="0" t="0" r="0" b="320"/>
            <a:stretch/>
          </p:blipFill>
          <p:spPr bwMode="auto">
            <a:xfrm>
              <a:off x="0" y="0"/>
              <a:ext cx="4083272" cy="4091976"/>
            </a:xfrm>
            <a:prstGeom prst="rect">
              <a:avLst/>
            </a:prstGeom>
          </p:spPr>
        </p:pic>
      </p:grpSp>
      <p:sp>
        <p:nvSpPr>
          <p:cNvPr id="6" name="AutoShape 6"/>
          <p:cNvSpPr/>
          <p:nvPr/>
        </p:nvSpPr>
        <p:spPr bwMode="auto">
          <a:xfrm>
            <a:off x="0" y="0"/>
            <a:ext cx="9964481" cy="10287000"/>
          </a:xfrm>
          <a:prstGeom prst="rect">
            <a:avLst/>
          </a:prstGeom>
          <a:solidFill>
            <a:srgbClr val="A100FF"/>
          </a:solidFill>
          <a:ln>
            <a:solidFill>
              <a:srgbClr val="A100FF"/>
            </a:solidFill>
          </a:ln>
        </p:spPr>
        <p:txBody>
          <a:bodyPr/>
          <a:lstStyle/>
          <a:p>
            <a:pPr>
              <a:defRPr/>
            </a:pPr>
            <a:endParaRPr lang="en-AU"/>
          </a:p>
        </p:txBody>
      </p:sp>
      <p:grpSp>
        <p:nvGrpSpPr>
          <p:cNvPr id="7" name="Group 7"/>
          <p:cNvGrpSpPr/>
          <p:nvPr/>
        </p:nvGrpSpPr>
        <p:grpSpPr bwMode="auto">
          <a:xfrm>
            <a:off x="-146279" y="406153"/>
            <a:ext cx="2253799" cy="9474693"/>
            <a:chOff x="0" y="0"/>
            <a:chExt cx="3005065" cy="12632924"/>
          </a:xfrm>
        </p:grpSpPr>
        <p:pic>
          <p:nvPicPr>
            <p:cNvPr id="8" name="Picture 8"/>
            <p:cNvPicPr>
              <a:picLocks noChangeAspect="1"/>
            </p:cNvPicPr>
            <p:nvPr/>
          </p:nvPicPr>
          <p:blipFill>
            <a:blip r:embed="rId4">
              <a:alphaModFix amt="80000"/>
            </a:blip>
            <a:stretch/>
          </p:blipFill>
          <p:spPr bwMode="auto">
            <a:xfrm>
              <a:off x="0" y="0"/>
              <a:ext cx="3005065" cy="2794710"/>
            </a:xfrm>
            <a:prstGeom prst="rect">
              <a:avLst/>
            </a:prstGeom>
          </p:spPr>
        </p:pic>
        <p:pic>
          <p:nvPicPr>
            <p:cNvPr id="9" name="Picture 9"/>
            <p:cNvPicPr>
              <a:picLocks noChangeAspect="1"/>
            </p:cNvPicPr>
            <p:nvPr/>
          </p:nvPicPr>
          <p:blipFill>
            <a:blip r:embed="rId4">
              <a:alphaModFix amt="80000"/>
            </a:blip>
            <a:stretch/>
          </p:blipFill>
          <p:spPr bwMode="auto">
            <a:xfrm>
              <a:off x="0" y="3279405"/>
              <a:ext cx="3005065" cy="2794710"/>
            </a:xfrm>
            <a:prstGeom prst="rect">
              <a:avLst/>
            </a:prstGeom>
          </p:spPr>
        </p:pic>
        <p:pic>
          <p:nvPicPr>
            <p:cNvPr id="10" name="Picture 10"/>
            <p:cNvPicPr>
              <a:picLocks noChangeAspect="1"/>
            </p:cNvPicPr>
            <p:nvPr/>
          </p:nvPicPr>
          <p:blipFill>
            <a:blip r:embed="rId4">
              <a:alphaModFix amt="80000"/>
            </a:blip>
            <a:stretch/>
          </p:blipFill>
          <p:spPr bwMode="auto">
            <a:xfrm>
              <a:off x="0" y="6558809"/>
              <a:ext cx="3005065" cy="2794710"/>
            </a:xfrm>
            <a:prstGeom prst="rect">
              <a:avLst/>
            </a:prstGeom>
          </p:spPr>
        </p:pic>
        <p:pic>
          <p:nvPicPr>
            <p:cNvPr id="11" name="Picture 11"/>
            <p:cNvPicPr>
              <a:picLocks noChangeAspect="1"/>
            </p:cNvPicPr>
            <p:nvPr/>
          </p:nvPicPr>
          <p:blipFill>
            <a:blip r:embed="rId4">
              <a:alphaModFix amt="80000"/>
            </a:blip>
            <a:stretch/>
          </p:blipFill>
          <p:spPr bwMode="auto">
            <a:xfrm>
              <a:off x="0" y="9838213"/>
              <a:ext cx="3005065" cy="2794710"/>
            </a:xfrm>
            <a:prstGeom prst="rect">
              <a:avLst/>
            </a:prstGeom>
          </p:spPr>
        </p:pic>
      </p:grpSp>
      <p:grpSp>
        <p:nvGrpSpPr>
          <p:cNvPr id="12" name="Group 12"/>
          <p:cNvGrpSpPr/>
          <p:nvPr/>
        </p:nvGrpSpPr>
        <p:grpSpPr bwMode="auto">
          <a:xfrm>
            <a:off x="534492" y="385477"/>
            <a:ext cx="3438614" cy="3297100"/>
            <a:chOff x="0" y="154661"/>
            <a:chExt cx="4584818" cy="4396135"/>
          </a:xfrm>
        </p:grpSpPr>
        <p:grpSp>
          <p:nvGrpSpPr>
            <p:cNvPr id="13" name="Group 13"/>
            <p:cNvGrpSpPr>
              <a:grpSpLocks noChangeAspect="1"/>
            </p:cNvGrpSpPr>
            <p:nvPr/>
          </p:nvGrpSpPr>
          <p:grpSpPr bwMode="auto">
            <a:xfrm>
              <a:off x="0" y="656398"/>
              <a:ext cx="3894399" cy="3894399"/>
              <a:chOff x="0" y="0"/>
              <a:chExt cx="6350000" cy="6350000"/>
            </a:xfrm>
          </p:grpSpPr>
          <p:sp>
            <p:nvSpPr>
              <p:cNvPr id="14" name="Freeform 14"/>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pPr>
                  <a:defRPr/>
                </a:pPr>
                <a:endParaRPr lang="en-AU"/>
              </a:p>
            </p:txBody>
          </p:sp>
        </p:grpSp>
        <p:pic>
          <p:nvPicPr>
            <p:cNvPr id="15" name="Picture 15"/>
            <p:cNvPicPr>
              <a:picLocks noChangeAspect="1"/>
            </p:cNvPicPr>
            <p:nvPr/>
          </p:nvPicPr>
          <p:blipFill>
            <a:blip r:embed="rId5">
              <a:extLst>
                <a:ext uri="{96DAC541-7B7A-43D3-8B79-37D633B846F1}">
                  <asvg:svgBlip xmlns:asvg="http://schemas.microsoft.com/office/drawing/2016/SVG/main" r:embed="rId6"/>
                </a:ext>
              </a:extLst>
            </a:blip>
            <a:srcRect l="0" t="0" r="0" b="320"/>
            <a:stretch/>
          </p:blipFill>
          <p:spPr bwMode="auto">
            <a:xfrm rot="16484543">
              <a:off x="686267" y="150510"/>
              <a:ext cx="3894400" cy="3902702"/>
            </a:xfrm>
            <a:prstGeom prst="rect">
              <a:avLst/>
            </a:prstGeom>
          </p:spPr>
        </p:pic>
      </p:grpSp>
      <p:grpSp>
        <p:nvGrpSpPr>
          <p:cNvPr id="16" name="Group 16"/>
          <p:cNvGrpSpPr/>
          <p:nvPr/>
        </p:nvGrpSpPr>
        <p:grpSpPr bwMode="auto">
          <a:xfrm>
            <a:off x="15986267" y="-1061348"/>
            <a:ext cx="3545508" cy="3370302"/>
            <a:chOff x="0" y="0"/>
            <a:chExt cx="4727344" cy="4493736"/>
          </a:xfrm>
        </p:grpSpPr>
        <p:grpSp>
          <p:nvGrpSpPr>
            <p:cNvPr id="17" name="Group 17"/>
            <p:cNvGrpSpPr>
              <a:grpSpLocks noChangeAspect="1"/>
            </p:cNvGrpSpPr>
            <p:nvPr/>
          </p:nvGrpSpPr>
          <p:grpSpPr bwMode="auto">
            <a:xfrm>
              <a:off x="644072" y="410464"/>
              <a:ext cx="4083272" cy="4083272"/>
              <a:chOff x="0" y="0"/>
              <a:chExt cx="6350000" cy="6350000"/>
            </a:xfrm>
          </p:grpSpPr>
          <p:sp>
            <p:nvSpPr>
              <p:cNvPr id="18" name="Freeform 18"/>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srcRect l="0" t="0" r="0" b="320"/>
            <a:stretch/>
          </p:blipFill>
          <p:spPr bwMode="auto">
            <a:xfrm>
              <a:off x="0" y="0"/>
              <a:ext cx="4083272" cy="4091976"/>
            </a:xfrm>
            <a:prstGeom prst="rect">
              <a:avLst/>
            </a:prstGeom>
          </p:spPr>
        </p:pic>
      </p:grpSp>
      <p:pic>
        <p:nvPicPr>
          <p:cNvPr id="20" name="Picture 20"/>
          <p:cNvPicPr>
            <a:picLocks noChangeAspect="1"/>
          </p:cNvPicPr>
          <p:nvPr/>
        </p:nvPicPr>
        <p:blipFill>
          <a:blip r:embed="rId7"/>
          <a:srcRect l="24693" t="0" r="24692" b="0"/>
          <a:stretch/>
        </p:blipFill>
        <p:spPr bwMode="auto">
          <a:xfrm>
            <a:off x="11007483" y="1028700"/>
            <a:ext cx="6251816" cy="8229600"/>
          </a:xfrm>
          <a:prstGeom prst="rect">
            <a:avLst/>
          </a:prstGeom>
        </p:spPr>
      </p:pic>
      <p:sp>
        <p:nvSpPr>
          <p:cNvPr id="21" name="TextBox 21"/>
          <p:cNvSpPr txBox="1"/>
          <p:nvPr/>
        </p:nvSpPr>
        <p:spPr bwMode="auto">
          <a:xfrm>
            <a:off x="2941213" y="1230323"/>
            <a:ext cx="5786869" cy="1231106"/>
          </a:xfrm>
          <a:prstGeom prst="rect">
            <a:avLst/>
          </a:prstGeom>
        </p:spPr>
        <p:txBody>
          <a:bodyPr lIns="0" tIns="0" rIns="0" bIns="0" rtlCol="0" anchor="t">
            <a:spAutoFit/>
          </a:bodyPr>
          <a:lstStyle/>
          <a:p>
            <a:pPr>
              <a:lnSpc>
                <a:spcPts val="9600"/>
              </a:lnSpc>
              <a:defRPr/>
            </a:pPr>
            <a:r>
              <a:rPr lang="en-US" sz="8000" spc="-80">
                <a:solidFill>
                  <a:srgbClr val="FFFFFF"/>
                </a:solidFill>
                <a:latin typeface="Graphik Regular"/>
              </a:rPr>
              <a:t>Problem</a:t>
            </a:r>
            <a:endParaRPr/>
          </a:p>
        </p:txBody>
      </p:sp>
      <p:sp>
        <p:nvSpPr>
          <p:cNvPr id="22" name="TextBox 21"/>
          <p:cNvSpPr txBox="1"/>
          <p:nvPr/>
        </p:nvSpPr>
        <p:spPr bwMode="auto">
          <a:xfrm>
            <a:off x="2349373" y="5143500"/>
            <a:ext cx="7615109" cy="3785652"/>
          </a:xfrm>
          <a:prstGeom prst="rect">
            <a:avLst/>
          </a:prstGeom>
          <a:noFill/>
        </p:spPr>
        <p:txBody>
          <a:bodyPr wrap="square" rtlCol="0">
            <a:spAutoFit/>
          </a:bodyPr>
          <a:lstStyle/>
          <a:p>
            <a:pPr>
              <a:defRPr/>
            </a:pPr>
            <a:r>
              <a:rPr lang="en-US" sz="2400">
                <a:solidFill>
                  <a:schemeClr val="bg1"/>
                </a:solidFill>
                <a:latin typeface="Times New Roman"/>
                <a:cs typeface="Times New Roman"/>
              </a:rPr>
              <a:t>1. </a:t>
            </a:r>
            <a:r>
              <a:rPr lang="en-US" sz="2400" b="1">
                <a:solidFill>
                  <a:schemeClr val="bg1"/>
                </a:solidFill>
                <a:latin typeface="Times New Roman"/>
                <a:cs typeface="Times New Roman"/>
              </a:rPr>
              <a:t>IPO</a:t>
            </a:r>
            <a:r>
              <a:rPr lang="en-US" sz="2400">
                <a:solidFill>
                  <a:schemeClr val="bg1"/>
                </a:solidFill>
                <a:latin typeface="Times New Roman"/>
                <a:cs typeface="Times New Roman"/>
              </a:rPr>
              <a:t>(</a:t>
            </a:r>
            <a:r>
              <a:rPr lang="en-US" sz="2400" b="0" i="0">
                <a:solidFill>
                  <a:schemeClr val="bg1"/>
                </a:solidFill>
                <a:latin typeface="Times New Roman"/>
                <a:cs typeface="Times New Roman"/>
              </a:rPr>
              <a:t>Initial Public Offering</a:t>
            </a:r>
            <a:r>
              <a:rPr lang="en-US" sz="2400">
                <a:solidFill>
                  <a:schemeClr val="bg1"/>
                </a:solidFill>
                <a:latin typeface="Times New Roman"/>
                <a:cs typeface="Times New Roman"/>
              </a:rPr>
              <a:t>) by the end of next year and need guidance to ensure that this goes smoothly.</a:t>
            </a:r>
            <a:endParaRPr/>
          </a:p>
          <a:p>
            <a:pPr>
              <a:defRPr/>
            </a:pPr>
            <a:endParaRPr lang="en-US" sz="2400">
              <a:solidFill>
                <a:schemeClr val="bg1"/>
              </a:solidFill>
              <a:latin typeface="Times New Roman"/>
              <a:cs typeface="Times New Roman"/>
            </a:endParaRPr>
          </a:p>
          <a:p>
            <a:pPr>
              <a:defRPr/>
            </a:pPr>
            <a:r>
              <a:rPr lang="en-US" sz="2400">
                <a:solidFill>
                  <a:schemeClr val="bg1"/>
                </a:solidFill>
                <a:latin typeface="Times New Roman"/>
                <a:cs typeface="Times New Roman"/>
              </a:rPr>
              <a:t>2. They want an experienced practice to help on data scaling process.</a:t>
            </a:r>
            <a:endParaRPr/>
          </a:p>
          <a:p>
            <a:pPr>
              <a:defRPr/>
            </a:pPr>
            <a:endParaRPr lang="en-US" sz="2400">
              <a:solidFill>
                <a:schemeClr val="bg1"/>
              </a:solidFill>
              <a:latin typeface="Times New Roman"/>
              <a:cs typeface="Times New Roman"/>
            </a:endParaRPr>
          </a:p>
          <a:p>
            <a:pPr>
              <a:defRPr/>
            </a:pPr>
            <a:r>
              <a:rPr lang="en-US" sz="2400">
                <a:solidFill>
                  <a:schemeClr val="bg1"/>
                </a:solidFill>
                <a:latin typeface="Times New Roman"/>
                <a:cs typeface="Times New Roman"/>
              </a:rPr>
              <a:t>3. They want to learn data best practices on understanding how the world's biggest companies manage the challenges of big data. </a:t>
            </a:r>
            <a:endParaRPr/>
          </a:p>
          <a:p>
            <a:pPr>
              <a:defRPr/>
            </a:pPr>
            <a:endParaRPr lang="en-US" sz="2400">
              <a:solidFill>
                <a:schemeClr val="bg1"/>
              </a:solidFill>
            </a:endParaRPr>
          </a:p>
        </p:txBody>
      </p:sp>
      <p:sp>
        <p:nvSpPr>
          <p:cNvPr id="23" name="TextBox 22"/>
          <p:cNvSpPr txBox="1"/>
          <p:nvPr/>
        </p:nvSpPr>
        <p:spPr bwMode="auto">
          <a:xfrm>
            <a:off x="2349374" y="3750322"/>
            <a:ext cx="7761388" cy="830997"/>
          </a:xfrm>
          <a:prstGeom prst="rect">
            <a:avLst/>
          </a:prstGeom>
          <a:noFill/>
        </p:spPr>
        <p:txBody>
          <a:bodyPr wrap="square" rtlCol="0">
            <a:spAutoFit/>
          </a:bodyPr>
          <a:lstStyle/>
          <a:p>
            <a:pPr>
              <a:defRPr/>
            </a:pPr>
            <a:r>
              <a:rPr lang="en-US" sz="2400">
                <a:solidFill>
                  <a:schemeClr val="bg1"/>
                </a:solidFill>
                <a:latin typeface="Times New Roman"/>
                <a:cs typeface="Times New Roman"/>
              </a:rPr>
              <a:t>Everyday with </a:t>
            </a:r>
            <a:r>
              <a:rPr lang="en-US" sz="2400" b="1">
                <a:solidFill>
                  <a:schemeClr val="bg1"/>
                </a:solidFill>
                <a:latin typeface="Times New Roman"/>
                <a:cs typeface="Times New Roman"/>
              </a:rPr>
              <a:t>100,000</a:t>
            </a:r>
            <a:r>
              <a:rPr lang="en-US" sz="2400">
                <a:solidFill>
                  <a:schemeClr val="bg1"/>
                </a:solidFill>
                <a:latin typeface="Times New Roman"/>
                <a:cs typeface="Times New Roman"/>
              </a:rPr>
              <a:t> pieces of data content in unstructured  manner, Social Buzz is looking for </a:t>
            </a:r>
            <a:endParaRPr lang="en-US" sz="2400">
              <a:solidFill>
                <a:schemeClr val="bg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 name="Group 2"/>
          <p:cNvGrpSpPr/>
          <p:nvPr/>
        </p:nvGrpSpPr>
        <p:grpSpPr bwMode="auto">
          <a:xfrm>
            <a:off x="506723" y="406153"/>
            <a:ext cx="9939843" cy="9474693"/>
            <a:chOff x="0" y="0"/>
            <a:chExt cx="13253124" cy="12632924"/>
          </a:xfrm>
        </p:grpSpPr>
        <p:pic>
          <p:nvPicPr>
            <p:cNvPr id="3" name="Picture 3"/>
            <p:cNvPicPr>
              <a:picLocks noChangeAspect="1"/>
            </p:cNvPicPr>
            <p:nvPr/>
          </p:nvPicPr>
          <p:blipFill>
            <a:blip r:embed="rId3">
              <a:alphaModFix amt="80000"/>
            </a:blip>
            <a:stretch/>
          </p:blipFill>
          <p:spPr bwMode="auto">
            <a:xfrm>
              <a:off x="3416020" y="0"/>
              <a:ext cx="3005065" cy="2794710"/>
            </a:xfrm>
            <a:prstGeom prst="rect">
              <a:avLst/>
            </a:prstGeom>
          </p:spPr>
        </p:pic>
        <p:pic>
          <p:nvPicPr>
            <p:cNvPr id="4" name="Picture 4"/>
            <p:cNvPicPr>
              <a:picLocks noChangeAspect="1"/>
            </p:cNvPicPr>
            <p:nvPr/>
          </p:nvPicPr>
          <p:blipFill>
            <a:blip r:embed="rId3">
              <a:alphaModFix amt="80000"/>
            </a:blip>
            <a:stretch/>
          </p:blipFill>
          <p:spPr bwMode="auto">
            <a:xfrm>
              <a:off x="3416020" y="9838213"/>
              <a:ext cx="3005065" cy="2794710"/>
            </a:xfrm>
            <a:prstGeom prst="rect">
              <a:avLst/>
            </a:prstGeom>
          </p:spPr>
        </p:pic>
        <p:pic>
          <p:nvPicPr>
            <p:cNvPr id="5" name="Picture 5"/>
            <p:cNvPicPr>
              <a:picLocks noChangeAspect="1"/>
            </p:cNvPicPr>
            <p:nvPr/>
          </p:nvPicPr>
          <p:blipFill>
            <a:blip r:embed="rId3">
              <a:alphaModFix amt="80000"/>
            </a:blip>
            <a:stretch/>
          </p:blipFill>
          <p:spPr bwMode="auto">
            <a:xfrm>
              <a:off x="0" y="0"/>
              <a:ext cx="3005065" cy="2794710"/>
            </a:xfrm>
            <a:prstGeom prst="rect">
              <a:avLst/>
            </a:prstGeom>
          </p:spPr>
        </p:pic>
        <p:pic>
          <p:nvPicPr>
            <p:cNvPr id="6" name="Picture 6"/>
            <p:cNvPicPr>
              <a:picLocks noChangeAspect="1"/>
            </p:cNvPicPr>
            <p:nvPr/>
          </p:nvPicPr>
          <p:blipFill>
            <a:blip r:embed="rId3">
              <a:alphaModFix amt="80000"/>
            </a:blip>
            <a:stretch/>
          </p:blipFill>
          <p:spPr bwMode="auto">
            <a:xfrm>
              <a:off x="0" y="3279405"/>
              <a:ext cx="3005065" cy="2794710"/>
            </a:xfrm>
            <a:prstGeom prst="rect">
              <a:avLst/>
            </a:prstGeom>
          </p:spPr>
        </p:pic>
        <p:pic>
          <p:nvPicPr>
            <p:cNvPr id="7" name="Picture 7"/>
            <p:cNvPicPr>
              <a:picLocks noChangeAspect="1"/>
            </p:cNvPicPr>
            <p:nvPr/>
          </p:nvPicPr>
          <p:blipFill>
            <a:blip r:embed="rId3">
              <a:alphaModFix amt="80000"/>
            </a:blip>
            <a:stretch/>
          </p:blipFill>
          <p:spPr bwMode="auto">
            <a:xfrm>
              <a:off x="0" y="6558809"/>
              <a:ext cx="3005065" cy="2794710"/>
            </a:xfrm>
            <a:prstGeom prst="rect">
              <a:avLst/>
            </a:prstGeom>
          </p:spPr>
        </p:pic>
        <p:pic>
          <p:nvPicPr>
            <p:cNvPr id="8" name="Picture 8"/>
            <p:cNvPicPr>
              <a:picLocks noChangeAspect="1"/>
            </p:cNvPicPr>
            <p:nvPr/>
          </p:nvPicPr>
          <p:blipFill>
            <a:blip r:embed="rId3">
              <a:alphaModFix amt="80000"/>
            </a:blip>
            <a:stretch/>
          </p:blipFill>
          <p:spPr bwMode="auto">
            <a:xfrm>
              <a:off x="0" y="9838213"/>
              <a:ext cx="3005065" cy="2794710"/>
            </a:xfrm>
            <a:prstGeom prst="rect">
              <a:avLst/>
            </a:prstGeom>
          </p:spPr>
        </p:pic>
        <p:pic>
          <p:nvPicPr>
            <p:cNvPr id="9" name="Picture 9"/>
            <p:cNvPicPr>
              <a:picLocks noChangeAspect="1"/>
            </p:cNvPicPr>
            <p:nvPr/>
          </p:nvPicPr>
          <p:blipFill>
            <a:blip r:embed="rId3">
              <a:alphaModFix amt="80000"/>
            </a:blip>
            <a:stretch/>
          </p:blipFill>
          <p:spPr bwMode="auto">
            <a:xfrm>
              <a:off x="6832040" y="0"/>
              <a:ext cx="3005065" cy="2794710"/>
            </a:xfrm>
            <a:prstGeom prst="rect">
              <a:avLst/>
            </a:prstGeom>
          </p:spPr>
        </p:pic>
        <p:pic>
          <p:nvPicPr>
            <p:cNvPr id="10" name="Picture 10"/>
            <p:cNvPicPr>
              <a:picLocks noChangeAspect="1"/>
            </p:cNvPicPr>
            <p:nvPr/>
          </p:nvPicPr>
          <p:blipFill>
            <a:blip r:embed="rId3">
              <a:alphaModFix amt="80000"/>
            </a:blip>
            <a:stretch/>
          </p:blipFill>
          <p:spPr bwMode="auto">
            <a:xfrm>
              <a:off x="6832040" y="9838213"/>
              <a:ext cx="3005065" cy="2794710"/>
            </a:xfrm>
            <a:prstGeom prst="rect">
              <a:avLst/>
            </a:prstGeom>
          </p:spPr>
        </p:pic>
        <p:pic>
          <p:nvPicPr>
            <p:cNvPr id="11" name="Picture 11"/>
            <p:cNvPicPr>
              <a:picLocks noChangeAspect="1"/>
            </p:cNvPicPr>
            <p:nvPr/>
          </p:nvPicPr>
          <p:blipFill>
            <a:blip r:embed="rId3">
              <a:alphaModFix amt="80000"/>
            </a:blip>
            <a:stretch/>
          </p:blipFill>
          <p:spPr bwMode="auto">
            <a:xfrm>
              <a:off x="10248060" y="0"/>
              <a:ext cx="3005065" cy="2794710"/>
            </a:xfrm>
            <a:prstGeom prst="rect">
              <a:avLst/>
            </a:prstGeom>
          </p:spPr>
        </p:pic>
        <p:pic>
          <p:nvPicPr>
            <p:cNvPr id="12" name="Picture 12"/>
            <p:cNvPicPr>
              <a:picLocks noChangeAspect="1"/>
            </p:cNvPicPr>
            <p:nvPr/>
          </p:nvPicPr>
          <p:blipFill>
            <a:blip r:embed="rId3">
              <a:alphaModFix amt="80000"/>
            </a:blip>
            <a:stretch/>
          </p:blipFill>
          <p:spPr bwMode="auto">
            <a:xfrm>
              <a:off x="10248060" y="3279405"/>
              <a:ext cx="3005065" cy="2794710"/>
            </a:xfrm>
            <a:prstGeom prst="rect">
              <a:avLst/>
            </a:prstGeom>
          </p:spPr>
        </p:pic>
        <p:pic>
          <p:nvPicPr>
            <p:cNvPr id="13" name="Picture 13"/>
            <p:cNvPicPr>
              <a:picLocks noChangeAspect="1"/>
            </p:cNvPicPr>
            <p:nvPr/>
          </p:nvPicPr>
          <p:blipFill>
            <a:blip r:embed="rId3">
              <a:alphaModFix amt="80000"/>
            </a:blip>
            <a:stretch/>
          </p:blipFill>
          <p:spPr bwMode="auto">
            <a:xfrm>
              <a:off x="10248060" y="6558809"/>
              <a:ext cx="3005065" cy="2794710"/>
            </a:xfrm>
            <a:prstGeom prst="rect">
              <a:avLst/>
            </a:prstGeom>
          </p:spPr>
        </p:pic>
        <p:pic>
          <p:nvPicPr>
            <p:cNvPr id="14" name="Picture 14"/>
            <p:cNvPicPr>
              <a:picLocks noChangeAspect="1"/>
            </p:cNvPicPr>
            <p:nvPr/>
          </p:nvPicPr>
          <p:blipFill>
            <a:blip r:embed="rId3">
              <a:alphaModFix amt="80000"/>
            </a:blip>
            <a:stretch/>
          </p:blipFill>
          <p:spPr bwMode="auto">
            <a:xfrm>
              <a:off x="10248060" y="9838213"/>
              <a:ext cx="3005065" cy="2794710"/>
            </a:xfrm>
            <a:prstGeom prst="rect">
              <a:avLst/>
            </a:prstGeom>
          </p:spPr>
        </p:pic>
      </p:grpSp>
      <p:sp>
        <p:nvSpPr>
          <p:cNvPr id="15" name="AutoShape 15"/>
          <p:cNvSpPr/>
          <p:nvPr/>
        </p:nvSpPr>
        <p:spPr bwMode="auto">
          <a:xfrm>
            <a:off x="2110745" y="1825527"/>
            <a:ext cx="6750815" cy="6635945"/>
          </a:xfrm>
          <a:prstGeom prst="rect">
            <a:avLst/>
          </a:prstGeom>
          <a:solidFill>
            <a:srgbClr val="FFFFFF"/>
          </a:solidFill>
        </p:spPr>
      </p:sp>
      <p:grpSp>
        <p:nvGrpSpPr>
          <p:cNvPr id="16" name="Group 16"/>
          <p:cNvGrpSpPr>
            <a:grpSpLocks noChangeAspect="1"/>
          </p:cNvGrpSpPr>
          <p:nvPr/>
        </p:nvGrpSpPr>
        <p:grpSpPr bwMode="auto">
          <a:xfrm>
            <a:off x="11718473" y="4329463"/>
            <a:ext cx="2085137" cy="2085137"/>
            <a:chOff x="0" y="0"/>
            <a:chExt cx="6350000" cy="6350000"/>
          </a:xfrm>
        </p:grpSpPr>
        <p:sp>
          <p:nvSpPr>
            <p:cNvPr id="17" name="Freeform 17"/>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sp>
        <p:nvSpPr>
          <p:cNvPr id="31" name="TextBox 31"/>
          <p:cNvSpPr txBox="1"/>
          <p:nvPr/>
        </p:nvSpPr>
        <p:spPr bwMode="auto">
          <a:xfrm>
            <a:off x="2670508" y="3331799"/>
            <a:ext cx="5612273" cy="3693319"/>
          </a:xfrm>
          <a:prstGeom prst="rect">
            <a:avLst/>
          </a:prstGeom>
        </p:spPr>
        <p:txBody>
          <a:bodyPr lIns="0" tIns="0" rIns="0" bIns="0" rtlCol="0" anchor="t">
            <a:spAutoFit/>
          </a:bodyPr>
          <a:lstStyle/>
          <a:p>
            <a:pPr algn="ctr">
              <a:lnSpc>
                <a:spcPts val="9600"/>
              </a:lnSpc>
              <a:defRPr/>
            </a:pPr>
            <a:r>
              <a:rPr lang="en-US" sz="8000" spc="-80">
                <a:solidFill>
                  <a:srgbClr val="000000"/>
                </a:solidFill>
                <a:latin typeface="Graphik Regular"/>
              </a:rPr>
              <a:t>The Analytics team</a:t>
            </a:r>
            <a:endParaRPr/>
          </a:p>
        </p:txBody>
      </p:sp>
      <p:sp>
        <p:nvSpPr>
          <p:cNvPr id="34" name="TextBox 33"/>
          <p:cNvSpPr txBox="1"/>
          <p:nvPr/>
        </p:nvSpPr>
        <p:spPr bwMode="auto">
          <a:xfrm>
            <a:off x="14364603" y="4945199"/>
            <a:ext cx="2669159" cy="396599"/>
          </a:xfrm>
          <a:prstGeom prst="rect">
            <a:avLst/>
          </a:prstGeom>
          <a:noFill/>
        </p:spPr>
        <p:txBody>
          <a:bodyPr wrap="square" rtlCol="0">
            <a:spAutoFit/>
          </a:bodyPr>
          <a:lstStyle/>
          <a:p>
            <a:pPr>
              <a:defRPr/>
            </a:pPr>
            <a:r>
              <a:rPr lang="en-IN" sz="2000">
                <a:latin typeface="Times New Roman"/>
                <a:cs typeface="Times New Roman"/>
              </a:rPr>
              <a:t>Arnav </a:t>
            </a:r>
            <a:r>
              <a:rPr lang="en-US" sz="2000">
                <a:latin typeface="Times New Roman"/>
                <a:cs typeface="Times New Roman"/>
              </a:rPr>
              <a:t>(Data Analyst)</a:t>
            </a:r>
            <a:endParaRPr/>
          </a:p>
        </p:txBody>
      </p:sp>
      <p:pic>
        <p:nvPicPr>
          <p:cNvPr id="1714272986" name=""/>
          <p:cNvPicPr>
            <a:picLocks noChangeAspect="1"/>
          </p:cNvPicPr>
          <p:nvPr/>
        </p:nvPicPr>
        <p:blipFill>
          <a:blip r:embed="rId4"/>
          <a:stretch/>
        </p:blipFill>
        <p:spPr bwMode="auto">
          <a:xfrm flipH="0" flipV="0">
            <a:off x="11947234" y="4424646"/>
            <a:ext cx="1711110" cy="170952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rgbClr val="A100FF"/>
        </a:solidFill>
      </p:bgPr>
    </p:bg>
    <p:spTree>
      <p:nvGrpSpPr>
        <p:cNvPr id="1" name=""/>
        <p:cNvGrpSpPr/>
        <p:nvPr/>
      </p:nvGrpSpPr>
      <p:grpSpPr bwMode="auto">
        <a:xfrm>
          <a:off x="0" y="0"/>
          <a:ext cx="0" cy="0"/>
          <a:chOff x="0" y="0"/>
          <a:chExt cx="0" cy="0"/>
        </a:xfrm>
      </p:grpSpPr>
      <p:grpSp>
        <p:nvGrpSpPr>
          <p:cNvPr id="2" name="Group 2"/>
          <p:cNvGrpSpPr/>
          <p:nvPr/>
        </p:nvGrpSpPr>
        <p:grpSpPr bwMode="auto">
          <a:xfrm>
            <a:off x="445296" y="406153"/>
            <a:ext cx="10042534" cy="9474693"/>
            <a:chOff x="0" y="0"/>
            <a:chExt cx="13390046" cy="12632924"/>
          </a:xfrm>
        </p:grpSpPr>
        <p:pic>
          <p:nvPicPr>
            <p:cNvPr id="3" name="Picture 3"/>
            <p:cNvPicPr>
              <a:picLocks noChangeAspect="1"/>
            </p:cNvPicPr>
            <p:nvPr/>
          </p:nvPicPr>
          <p:blipFill>
            <a:blip r:embed="rId3">
              <a:alphaModFix amt="80000"/>
            </a:blip>
            <a:srcRect l="0" t="0" r="10232" b="0"/>
            <a:stretch/>
          </p:blipFill>
          <p:spPr bwMode="auto">
            <a:xfrm>
              <a:off x="6923321" y="6558809"/>
              <a:ext cx="2697587" cy="2794710"/>
            </a:xfrm>
            <a:prstGeom prst="rect">
              <a:avLst/>
            </a:prstGeom>
          </p:spPr>
        </p:pic>
        <p:pic>
          <p:nvPicPr>
            <p:cNvPr id="4" name="Picture 4"/>
            <p:cNvPicPr>
              <a:picLocks noChangeAspect="1"/>
            </p:cNvPicPr>
            <p:nvPr/>
          </p:nvPicPr>
          <p:blipFill>
            <a:blip r:embed="rId3">
              <a:alphaModFix amt="80000"/>
            </a:blip>
            <a:stretch/>
          </p:blipFill>
          <p:spPr bwMode="auto">
            <a:xfrm>
              <a:off x="6923321" y="9838213"/>
              <a:ext cx="3005065" cy="2794710"/>
            </a:xfrm>
            <a:prstGeom prst="rect">
              <a:avLst/>
            </a:prstGeom>
          </p:spPr>
        </p:pic>
        <p:pic>
          <p:nvPicPr>
            <p:cNvPr id="5" name="Picture 5"/>
            <p:cNvPicPr>
              <a:picLocks noChangeAspect="1"/>
            </p:cNvPicPr>
            <p:nvPr/>
          </p:nvPicPr>
          <p:blipFill>
            <a:blip r:embed="rId3">
              <a:alphaModFix amt="80000"/>
            </a:blip>
            <a:stretch/>
          </p:blipFill>
          <p:spPr bwMode="auto">
            <a:xfrm>
              <a:off x="3461660" y="3279405"/>
              <a:ext cx="3005065" cy="2794710"/>
            </a:xfrm>
            <a:prstGeom prst="rect">
              <a:avLst/>
            </a:prstGeom>
          </p:spPr>
        </p:pic>
        <p:pic>
          <p:nvPicPr>
            <p:cNvPr id="6" name="Picture 6"/>
            <p:cNvPicPr>
              <a:picLocks noChangeAspect="1"/>
            </p:cNvPicPr>
            <p:nvPr/>
          </p:nvPicPr>
          <p:blipFill>
            <a:blip r:embed="rId3">
              <a:alphaModFix amt="80000"/>
            </a:blip>
            <a:stretch/>
          </p:blipFill>
          <p:spPr bwMode="auto">
            <a:xfrm>
              <a:off x="3461660" y="6558809"/>
              <a:ext cx="3005065" cy="2794710"/>
            </a:xfrm>
            <a:prstGeom prst="rect">
              <a:avLst/>
            </a:prstGeom>
          </p:spPr>
        </p:pic>
        <p:pic>
          <p:nvPicPr>
            <p:cNvPr id="7" name="Picture 7"/>
            <p:cNvPicPr>
              <a:picLocks noChangeAspect="1"/>
            </p:cNvPicPr>
            <p:nvPr/>
          </p:nvPicPr>
          <p:blipFill>
            <a:blip r:embed="rId3">
              <a:alphaModFix amt="80000"/>
            </a:blip>
            <a:stretch/>
          </p:blipFill>
          <p:spPr bwMode="auto">
            <a:xfrm>
              <a:off x="3461660" y="9838213"/>
              <a:ext cx="3005065" cy="2794710"/>
            </a:xfrm>
            <a:prstGeom prst="rect">
              <a:avLst/>
            </a:prstGeom>
          </p:spPr>
        </p:pic>
        <p:pic>
          <p:nvPicPr>
            <p:cNvPr id="8" name="Picture 8"/>
            <p:cNvPicPr>
              <a:picLocks noChangeAspect="1"/>
            </p:cNvPicPr>
            <p:nvPr/>
          </p:nvPicPr>
          <p:blipFill>
            <a:blip r:embed="rId3">
              <a:alphaModFix amt="80000"/>
            </a:blip>
            <a:stretch/>
          </p:blipFill>
          <p:spPr bwMode="auto">
            <a:xfrm>
              <a:off x="0" y="0"/>
              <a:ext cx="3005065" cy="2794710"/>
            </a:xfrm>
            <a:prstGeom prst="rect">
              <a:avLst/>
            </a:prstGeom>
          </p:spPr>
        </p:pic>
        <p:pic>
          <p:nvPicPr>
            <p:cNvPr id="9" name="Picture 9"/>
            <p:cNvPicPr>
              <a:picLocks noChangeAspect="1"/>
            </p:cNvPicPr>
            <p:nvPr/>
          </p:nvPicPr>
          <p:blipFill>
            <a:blip r:embed="rId3">
              <a:alphaModFix amt="80000"/>
            </a:blip>
            <a:stretch/>
          </p:blipFill>
          <p:spPr bwMode="auto">
            <a:xfrm>
              <a:off x="0" y="3279405"/>
              <a:ext cx="3005065" cy="2794710"/>
            </a:xfrm>
            <a:prstGeom prst="rect">
              <a:avLst/>
            </a:prstGeom>
          </p:spPr>
        </p:pic>
        <p:pic>
          <p:nvPicPr>
            <p:cNvPr id="10" name="Picture 10"/>
            <p:cNvPicPr>
              <a:picLocks noChangeAspect="1"/>
            </p:cNvPicPr>
            <p:nvPr/>
          </p:nvPicPr>
          <p:blipFill>
            <a:blip r:embed="rId3">
              <a:alphaModFix amt="80000"/>
            </a:blip>
            <a:stretch/>
          </p:blipFill>
          <p:spPr bwMode="auto">
            <a:xfrm>
              <a:off x="0" y="6558809"/>
              <a:ext cx="3005065" cy="2794710"/>
            </a:xfrm>
            <a:prstGeom prst="rect">
              <a:avLst/>
            </a:prstGeom>
          </p:spPr>
        </p:pic>
        <p:pic>
          <p:nvPicPr>
            <p:cNvPr id="11" name="Picture 11"/>
            <p:cNvPicPr>
              <a:picLocks noChangeAspect="1"/>
            </p:cNvPicPr>
            <p:nvPr/>
          </p:nvPicPr>
          <p:blipFill>
            <a:blip r:embed="rId3">
              <a:alphaModFix amt="80000"/>
            </a:blip>
            <a:stretch/>
          </p:blipFill>
          <p:spPr bwMode="auto">
            <a:xfrm>
              <a:off x="0" y="9838213"/>
              <a:ext cx="3005065" cy="2794710"/>
            </a:xfrm>
            <a:prstGeom prst="rect">
              <a:avLst/>
            </a:prstGeom>
          </p:spPr>
        </p:pic>
        <p:pic>
          <p:nvPicPr>
            <p:cNvPr id="12" name="Picture 12"/>
            <p:cNvPicPr>
              <a:picLocks noChangeAspect="1"/>
            </p:cNvPicPr>
            <p:nvPr/>
          </p:nvPicPr>
          <p:blipFill>
            <a:blip r:embed="rId3">
              <a:alphaModFix amt="80000"/>
            </a:blip>
            <a:stretch/>
          </p:blipFill>
          <p:spPr bwMode="auto">
            <a:xfrm>
              <a:off x="10384981" y="9838213"/>
              <a:ext cx="3005065" cy="2794710"/>
            </a:xfrm>
            <a:prstGeom prst="rect">
              <a:avLst/>
            </a:prstGeom>
          </p:spPr>
        </p:pic>
      </p:grpSp>
      <p:grpSp>
        <p:nvGrpSpPr>
          <p:cNvPr id="13" name="Group 13"/>
          <p:cNvGrpSpPr/>
          <p:nvPr/>
        </p:nvGrpSpPr>
        <p:grpSpPr bwMode="auto">
          <a:xfrm>
            <a:off x="1903390" y="1027892"/>
            <a:ext cx="1854961" cy="1781248"/>
            <a:chOff x="0" y="0"/>
            <a:chExt cx="2473282" cy="2374997"/>
          </a:xfrm>
        </p:grpSpPr>
        <p:grpSp>
          <p:nvGrpSpPr>
            <p:cNvPr id="14" name="Group 14"/>
            <p:cNvGrpSpPr>
              <a:grpSpLocks noChangeAspect="1"/>
            </p:cNvGrpSpPr>
            <p:nvPr/>
          </p:nvGrpSpPr>
          <p:grpSpPr bwMode="auto">
            <a:xfrm>
              <a:off x="0" y="342565"/>
              <a:ext cx="2032432" cy="2032432"/>
              <a:chOff x="0" y="0"/>
              <a:chExt cx="6350000" cy="6350000"/>
            </a:xfrm>
          </p:grpSpPr>
          <p:sp>
            <p:nvSpPr>
              <p:cNvPr id="15" name="Freeform 15"/>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4"/>
            <a:srcRect l="0" t="0" r="0" b="320"/>
            <a:stretch/>
          </p:blipFill>
          <p:spPr bwMode="auto">
            <a:xfrm rot="-5115456">
              <a:off x="358154" y="78550"/>
              <a:ext cx="2032432" cy="2036764"/>
            </a:xfrm>
            <a:prstGeom prst="rect">
              <a:avLst/>
            </a:prstGeom>
          </p:spPr>
        </p:pic>
      </p:grpSp>
      <p:grpSp>
        <p:nvGrpSpPr>
          <p:cNvPr id="17" name="Group 17"/>
          <p:cNvGrpSpPr/>
          <p:nvPr/>
        </p:nvGrpSpPr>
        <p:grpSpPr bwMode="auto">
          <a:xfrm>
            <a:off x="3758754" y="2639980"/>
            <a:ext cx="1854961" cy="1781248"/>
            <a:chOff x="0" y="0"/>
            <a:chExt cx="2473282" cy="2374997"/>
          </a:xfrm>
        </p:grpSpPr>
        <p:grpSp>
          <p:nvGrpSpPr>
            <p:cNvPr id="18" name="Group 18"/>
            <p:cNvGrpSpPr>
              <a:grpSpLocks noChangeAspect="1"/>
            </p:cNvGrpSpPr>
            <p:nvPr/>
          </p:nvGrpSpPr>
          <p:grpSpPr bwMode="auto">
            <a:xfrm>
              <a:off x="0" y="342565"/>
              <a:ext cx="2032432" cy="2032432"/>
              <a:chOff x="0" y="0"/>
              <a:chExt cx="6350000" cy="6350000"/>
            </a:xfrm>
          </p:grpSpPr>
          <p:sp>
            <p:nvSpPr>
              <p:cNvPr id="19" name="Freeform 19"/>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4"/>
            <a:srcRect l="0" t="0" r="0" b="320"/>
            <a:stretch/>
          </p:blipFill>
          <p:spPr bwMode="auto">
            <a:xfrm rot="-5115456">
              <a:off x="358154" y="78550"/>
              <a:ext cx="2032432" cy="2036764"/>
            </a:xfrm>
            <a:prstGeom prst="rect">
              <a:avLst/>
            </a:prstGeom>
          </p:spPr>
        </p:pic>
      </p:grpSp>
      <p:grpSp>
        <p:nvGrpSpPr>
          <p:cNvPr id="21" name="Group 21"/>
          <p:cNvGrpSpPr/>
          <p:nvPr/>
        </p:nvGrpSpPr>
        <p:grpSpPr bwMode="auto">
          <a:xfrm>
            <a:off x="5614116" y="4694779"/>
            <a:ext cx="1854961" cy="1781248"/>
            <a:chOff x="0" y="0"/>
            <a:chExt cx="2473282" cy="2374997"/>
          </a:xfrm>
        </p:grpSpPr>
        <p:grpSp>
          <p:nvGrpSpPr>
            <p:cNvPr id="22" name="Group 22"/>
            <p:cNvGrpSpPr>
              <a:grpSpLocks noChangeAspect="1"/>
            </p:cNvGrpSpPr>
            <p:nvPr/>
          </p:nvGrpSpPr>
          <p:grpSpPr bwMode="auto">
            <a:xfrm>
              <a:off x="0" y="342565"/>
              <a:ext cx="2032432" cy="2032432"/>
              <a:chOff x="0" y="0"/>
              <a:chExt cx="6350000" cy="6350000"/>
            </a:xfrm>
          </p:grpSpPr>
          <p:sp>
            <p:nvSpPr>
              <p:cNvPr id="23" name="Freeform 23"/>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4"/>
            <a:srcRect l="0" t="0" r="0" b="320"/>
            <a:stretch/>
          </p:blipFill>
          <p:spPr bwMode="auto">
            <a:xfrm rot="-5115456">
              <a:off x="358154" y="78550"/>
              <a:ext cx="2032432" cy="2036764"/>
            </a:xfrm>
            <a:prstGeom prst="rect">
              <a:avLst/>
            </a:prstGeom>
          </p:spPr>
        </p:pic>
      </p:grpSp>
      <p:grpSp>
        <p:nvGrpSpPr>
          <p:cNvPr id="25" name="Group 25"/>
          <p:cNvGrpSpPr/>
          <p:nvPr/>
        </p:nvGrpSpPr>
        <p:grpSpPr bwMode="auto">
          <a:xfrm>
            <a:off x="7469480" y="5864156"/>
            <a:ext cx="1854961" cy="1781248"/>
            <a:chOff x="0" y="0"/>
            <a:chExt cx="2473282" cy="2374997"/>
          </a:xfrm>
        </p:grpSpPr>
        <p:grpSp>
          <p:nvGrpSpPr>
            <p:cNvPr id="26" name="Group 26"/>
            <p:cNvGrpSpPr>
              <a:grpSpLocks noChangeAspect="1"/>
            </p:cNvGrpSpPr>
            <p:nvPr/>
          </p:nvGrpSpPr>
          <p:grpSpPr bwMode="auto">
            <a:xfrm>
              <a:off x="0" y="342565"/>
              <a:ext cx="2032432" cy="2032432"/>
              <a:chOff x="0" y="0"/>
              <a:chExt cx="6350000" cy="6350000"/>
            </a:xfrm>
          </p:grpSpPr>
          <p:sp>
            <p:nvSpPr>
              <p:cNvPr id="27" name="Freeform 27"/>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4"/>
            <a:srcRect l="0" t="0" r="0" b="320"/>
            <a:stretch/>
          </p:blipFill>
          <p:spPr bwMode="auto">
            <a:xfrm rot="-5115456">
              <a:off x="358154" y="78550"/>
              <a:ext cx="2032432" cy="2036764"/>
            </a:xfrm>
            <a:prstGeom prst="rect">
              <a:avLst/>
            </a:prstGeom>
          </p:spPr>
        </p:pic>
      </p:grpSp>
      <p:grpSp>
        <p:nvGrpSpPr>
          <p:cNvPr id="29" name="Group 29"/>
          <p:cNvGrpSpPr/>
          <p:nvPr/>
        </p:nvGrpSpPr>
        <p:grpSpPr bwMode="auto">
          <a:xfrm>
            <a:off x="9324843" y="7476244"/>
            <a:ext cx="1854961" cy="1781248"/>
            <a:chOff x="0" y="0"/>
            <a:chExt cx="2473282" cy="2374997"/>
          </a:xfrm>
        </p:grpSpPr>
        <p:grpSp>
          <p:nvGrpSpPr>
            <p:cNvPr id="30" name="Group 30"/>
            <p:cNvGrpSpPr>
              <a:grpSpLocks noChangeAspect="1"/>
            </p:cNvGrpSpPr>
            <p:nvPr/>
          </p:nvGrpSpPr>
          <p:grpSpPr bwMode="auto">
            <a:xfrm>
              <a:off x="0" y="342565"/>
              <a:ext cx="2032432" cy="2032432"/>
              <a:chOff x="0" y="0"/>
              <a:chExt cx="6350000" cy="6350000"/>
            </a:xfrm>
          </p:grpSpPr>
          <p:sp>
            <p:nvSpPr>
              <p:cNvPr id="31" name="Freeform 31"/>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4"/>
            <a:srcRect l="0" t="0" r="0" b="320"/>
            <a:stretch/>
          </p:blipFill>
          <p:spPr bwMode="auto">
            <a:xfrm rot="-5115456">
              <a:off x="358154" y="78550"/>
              <a:ext cx="2032432" cy="2036764"/>
            </a:xfrm>
            <a:prstGeom prst="rect">
              <a:avLst/>
            </a:prstGeom>
          </p:spPr>
        </p:pic>
      </p:grpSp>
      <p:sp>
        <p:nvSpPr>
          <p:cNvPr id="33" name="TextBox 33"/>
          <p:cNvSpPr txBox="1"/>
          <p:nvPr/>
        </p:nvSpPr>
        <p:spPr bwMode="auto">
          <a:xfrm>
            <a:off x="10667818" y="1028700"/>
            <a:ext cx="6642545" cy="1231106"/>
          </a:xfrm>
          <a:prstGeom prst="rect">
            <a:avLst/>
          </a:prstGeom>
        </p:spPr>
        <p:txBody>
          <a:bodyPr lIns="0" tIns="0" rIns="0" bIns="0" rtlCol="0" anchor="t">
            <a:spAutoFit/>
          </a:bodyPr>
          <a:lstStyle/>
          <a:p>
            <a:pPr algn="r">
              <a:lnSpc>
                <a:spcPts val="9600"/>
              </a:lnSpc>
              <a:defRPr/>
            </a:pPr>
            <a:r>
              <a:rPr lang="en-US" sz="8000" spc="-80">
                <a:solidFill>
                  <a:srgbClr val="FFFFFF"/>
                </a:solidFill>
                <a:latin typeface="Graphik Regular"/>
              </a:rPr>
              <a:t>Process</a:t>
            </a:r>
            <a:endParaRPr/>
          </a:p>
        </p:txBody>
      </p:sp>
      <p:sp>
        <p:nvSpPr>
          <p:cNvPr id="34" name="TextBox 34"/>
          <p:cNvSpPr txBox="1"/>
          <p:nvPr/>
        </p:nvSpPr>
        <p:spPr bwMode="auto">
          <a:xfrm>
            <a:off x="2630944" y="1372359"/>
            <a:ext cx="1229487" cy="950080"/>
          </a:xfrm>
          <a:prstGeom prst="rect">
            <a:avLst/>
          </a:prstGeom>
        </p:spPr>
        <p:txBody>
          <a:bodyPr lIns="0" tIns="0" rIns="0" bIns="0" rtlCol="0" anchor="t">
            <a:spAutoFit/>
          </a:bodyPr>
          <a:lstStyle/>
          <a:p>
            <a:pPr>
              <a:lnSpc>
                <a:spcPts val="7192"/>
              </a:lnSpc>
              <a:defRPr/>
            </a:pPr>
            <a:r>
              <a:rPr lang="en-US" sz="7200" spc="-640">
                <a:solidFill>
                  <a:srgbClr val="FFFFFF"/>
                </a:solidFill>
                <a:latin typeface="Clear Sans Regular Bold"/>
              </a:rPr>
              <a:t>1</a:t>
            </a:r>
            <a:endParaRPr/>
          </a:p>
        </p:txBody>
      </p:sp>
      <p:sp>
        <p:nvSpPr>
          <p:cNvPr id="35" name="TextBox 35"/>
          <p:cNvSpPr txBox="1"/>
          <p:nvPr/>
        </p:nvSpPr>
        <p:spPr bwMode="auto">
          <a:xfrm>
            <a:off x="4534646" y="2984043"/>
            <a:ext cx="1229487" cy="950080"/>
          </a:xfrm>
          <a:prstGeom prst="rect">
            <a:avLst/>
          </a:prstGeom>
        </p:spPr>
        <p:txBody>
          <a:bodyPr lIns="0" tIns="0" rIns="0" bIns="0" rtlCol="0" anchor="t">
            <a:spAutoFit/>
          </a:bodyPr>
          <a:lstStyle/>
          <a:p>
            <a:pPr>
              <a:lnSpc>
                <a:spcPts val="7192"/>
              </a:lnSpc>
              <a:defRPr/>
            </a:pPr>
            <a:r>
              <a:rPr lang="en-US" sz="7200" spc="-640">
                <a:solidFill>
                  <a:srgbClr val="FFFFFF"/>
                </a:solidFill>
                <a:latin typeface="Clear Sans Regular Bold"/>
              </a:rPr>
              <a:t>2</a:t>
            </a:r>
            <a:endParaRPr/>
          </a:p>
        </p:txBody>
      </p:sp>
      <p:sp>
        <p:nvSpPr>
          <p:cNvPr id="36" name="TextBox 36"/>
          <p:cNvSpPr txBox="1"/>
          <p:nvPr/>
        </p:nvSpPr>
        <p:spPr bwMode="auto">
          <a:xfrm>
            <a:off x="10108223" y="7828620"/>
            <a:ext cx="1229487" cy="950080"/>
          </a:xfrm>
          <a:prstGeom prst="rect">
            <a:avLst/>
          </a:prstGeom>
        </p:spPr>
        <p:txBody>
          <a:bodyPr lIns="0" tIns="0" rIns="0" bIns="0" rtlCol="0" anchor="t">
            <a:spAutoFit/>
          </a:bodyPr>
          <a:lstStyle/>
          <a:p>
            <a:pPr>
              <a:lnSpc>
                <a:spcPts val="7192"/>
              </a:lnSpc>
              <a:defRPr/>
            </a:pPr>
            <a:r>
              <a:rPr lang="en-US" sz="7200" spc="-640">
                <a:solidFill>
                  <a:srgbClr val="FFFFFF"/>
                </a:solidFill>
                <a:latin typeface="Clear Sans Regular Bold"/>
              </a:rPr>
              <a:t>5</a:t>
            </a:r>
            <a:endParaRPr/>
          </a:p>
        </p:txBody>
      </p:sp>
      <p:sp>
        <p:nvSpPr>
          <p:cNvPr id="37" name="TextBox 37"/>
          <p:cNvSpPr txBox="1"/>
          <p:nvPr/>
        </p:nvSpPr>
        <p:spPr bwMode="auto">
          <a:xfrm>
            <a:off x="8193880" y="6204765"/>
            <a:ext cx="1229487" cy="950080"/>
          </a:xfrm>
          <a:prstGeom prst="rect">
            <a:avLst/>
          </a:prstGeom>
        </p:spPr>
        <p:txBody>
          <a:bodyPr lIns="0" tIns="0" rIns="0" bIns="0" rtlCol="0" anchor="t">
            <a:spAutoFit/>
          </a:bodyPr>
          <a:lstStyle/>
          <a:p>
            <a:pPr>
              <a:lnSpc>
                <a:spcPts val="7192"/>
              </a:lnSpc>
              <a:defRPr/>
            </a:pPr>
            <a:r>
              <a:rPr lang="en-US" sz="7200" spc="-640">
                <a:solidFill>
                  <a:srgbClr val="FFFFFF"/>
                </a:solidFill>
                <a:latin typeface="Clear Sans Regular Bold"/>
              </a:rPr>
              <a:t>4</a:t>
            </a:r>
            <a:endParaRPr/>
          </a:p>
        </p:txBody>
      </p:sp>
      <p:sp>
        <p:nvSpPr>
          <p:cNvPr id="38" name="TextBox 38"/>
          <p:cNvSpPr txBox="1"/>
          <p:nvPr/>
        </p:nvSpPr>
        <p:spPr bwMode="auto">
          <a:xfrm>
            <a:off x="6113567" y="5083236"/>
            <a:ext cx="1229487" cy="950080"/>
          </a:xfrm>
          <a:prstGeom prst="rect">
            <a:avLst/>
          </a:prstGeom>
        </p:spPr>
        <p:txBody>
          <a:bodyPr lIns="0" tIns="0" rIns="0" bIns="0" rtlCol="0" anchor="t">
            <a:spAutoFit/>
          </a:bodyPr>
          <a:lstStyle/>
          <a:p>
            <a:pPr>
              <a:lnSpc>
                <a:spcPts val="7192"/>
              </a:lnSpc>
              <a:defRPr/>
            </a:pPr>
            <a:r>
              <a:rPr lang="en-US" sz="7200" spc="-640">
                <a:solidFill>
                  <a:srgbClr val="FFFFFF"/>
                </a:solidFill>
                <a:latin typeface="Clear Sans Regular Bold"/>
              </a:rPr>
              <a:t>3</a:t>
            </a:r>
            <a:endParaRPr/>
          </a:p>
        </p:txBody>
      </p:sp>
      <p:sp>
        <p:nvSpPr>
          <p:cNvPr id="39" name="TextBox 38"/>
          <p:cNvSpPr txBox="1"/>
          <p:nvPr/>
        </p:nvSpPr>
        <p:spPr bwMode="auto">
          <a:xfrm>
            <a:off x="4251284" y="1572275"/>
            <a:ext cx="5057243" cy="523220"/>
          </a:xfrm>
          <a:prstGeom prst="rect">
            <a:avLst/>
          </a:prstGeom>
          <a:noFill/>
        </p:spPr>
        <p:txBody>
          <a:bodyPr wrap="square" rtlCol="0">
            <a:spAutoFit/>
          </a:bodyPr>
          <a:lstStyle/>
          <a:p>
            <a:pPr>
              <a:defRPr/>
            </a:pPr>
            <a:r>
              <a:rPr lang="en-US" sz="2800">
                <a:solidFill>
                  <a:schemeClr val="bg1"/>
                </a:solidFill>
              </a:rPr>
              <a:t>Data Understanding</a:t>
            </a:r>
            <a:endParaRPr/>
          </a:p>
        </p:txBody>
      </p:sp>
      <p:sp>
        <p:nvSpPr>
          <p:cNvPr id="40" name="TextBox 39"/>
          <p:cNvSpPr txBox="1"/>
          <p:nvPr/>
        </p:nvSpPr>
        <p:spPr bwMode="auto">
          <a:xfrm>
            <a:off x="5837468" y="2911763"/>
            <a:ext cx="5057243" cy="523220"/>
          </a:xfrm>
          <a:prstGeom prst="rect">
            <a:avLst/>
          </a:prstGeom>
          <a:noFill/>
        </p:spPr>
        <p:txBody>
          <a:bodyPr wrap="square" rtlCol="0">
            <a:spAutoFit/>
          </a:bodyPr>
          <a:lstStyle/>
          <a:p>
            <a:pPr>
              <a:defRPr/>
            </a:pPr>
            <a:r>
              <a:rPr lang="en-US" sz="2800">
                <a:solidFill>
                  <a:schemeClr val="bg1"/>
                </a:solidFill>
              </a:rPr>
              <a:t>Data Preprocessing</a:t>
            </a:r>
            <a:endParaRPr/>
          </a:p>
        </p:txBody>
      </p:sp>
      <p:sp>
        <p:nvSpPr>
          <p:cNvPr id="41" name="TextBox 40"/>
          <p:cNvSpPr txBox="1"/>
          <p:nvPr/>
        </p:nvSpPr>
        <p:spPr bwMode="auto">
          <a:xfrm>
            <a:off x="8066592" y="4455181"/>
            <a:ext cx="5057243" cy="523220"/>
          </a:xfrm>
          <a:prstGeom prst="rect">
            <a:avLst/>
          </a:prstGeom>
          <a:noFill/>
        </p:spPr>
        <p:txBody>
          <a:bodyPr wrap="square" rtlCol="0">
            <a:spAutoFit/>
          </a:bodyPr>
          <a:lstStyle/>
          <a:p>
            <a:pPr>
              <a:defRPr/>
            </a:pPr>
            <a:r>
              <a:rPr lang="en-US" sz="2800">
                <a:solidFill>
                  <a:schemeClr val="bg1"/>
                </a:solidFill>
              </a:rPr>
              <a:t>Data Cleaning</a:t>
            </a:r>
            <a:endParaRPr/>
          </a:p>
        </p:txBody>
      </p:sp>
      <p:sp>
        <p:nvSpPr>
          <p:cNvPr id="42" name="TextBox 41"/>
          <p:cNvSpPr txBox="1"/>
          <p:nvPr/>
        </p:nvSpPr>
        <p:spPr bwMode="auto">
          <a:xfrm>
            <a:off x="9615242" y="6163635"/>
            <a:ext cx="5631216" cy="523220"/>
          </a:xfrm>
          <a:prstGeom prst="rect">
            <a:avLst/>
          </a:prstGeom>
          <a:noFill/>
        </p:spPr>
        <p:txBody>
          <a:bodyPr wrap="square" rtlCol="0">
            <a:spAutoFit/>
          </a:bodyPr>
          <a:lstStyle/>
          <a:p>
            <a:pPr>
              <a:defRPr/>
            </a:pPr>
            <a:r>
              <a:rPr lang="en-US" sz="2800">
                <a:solidFill>
                  <a:schemeClr val="bg1"/>
                </a:solidFill>
              </a:rPr>
              <a:t>Data Transformation and Modeling</a:t>
            </a:r>
            <a:endParaRPr/>
          </a:p>
        </p:txBody>
      </p:sp>
      <p:sp>
        <p:nvSpPr>
          <p:cNvPr id="43" name="TextBox 42"/>
          <p:cNvSpPr txBox="1"/>
          <p:nvPr/>
        </p:nvSpPr>
        <p:spPr bwMode="auto">
          <a:xfrm>
            <a:off x="11460468" y="7975569"/>
            <a:ext cx="5057243" cy="523220"/>
          </a:xfrm>
          <a:prstGeom prst="rect">
            <a:avLst/>
          </a:prstGeom>
          <a:noFill/>
        </p:spPr>
        <p:txBody>
          <a:bodyPr wrap="square" rtlCol="0">
            <a:spAutoFit/>
          </a:bodyPr>
          <a:lstStyle/>
          <a:p>
            <a:pPr>
              <a:defRPr/>
            </a:pPr>
            <a:r>
              <a:rPr lang="en-US" sz="2800">
                <a:solidFill>
                  <a:schemeClr val="bg1"/>
                </a:solidFill>
              </a:rPr>
              <a:t>Analysis and Insights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 name="Picture 2"/>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2127159" y="6480806"/>
            <a:ext cx="2972219" cy="881758"/>
          </a:xfrm>
          <a:prstGeom prst="rect">
            <a:avLst/>
          </a:prstGeom>
        </p:spPr>
      </p:pic>
      <p:sp>
        <p:nvSpPr>
          <p:cNvPr id="3" name="TextBox 3"/>
          <p:cNvSpPr txBox="1"/>
          <p:nvPr/>
        </p:nvSpPr>
        <p:spPr bwMode="auto">
          <a:xfrm>
            <a:off x="1028700" y="860915"/>
            <a:ext cx="4636129" cy="1231106"/>
          </a:xfrm>
          <a:prstGeom prst="rect">
            <a:avLst/>
          </a:prstGeom>
        </p:spPr>
        <p:txBody>
          <a:bodyPr lIns="0" tIns="0" rIns="0" bIns="0" rtlCol="0" anchor="t">
            <a:spAutoFit/>
          </a:bodyPr>
          <a:lstStyle/>
          <a:p>
            <a:pPr>
              <a:lnSpc>
                <a:spcPts val="9600"/>
              </a:lnSpc>
              <a:defRPr/>
            </a:pPr>
            <a:r>
              <a:rPr lang="en-US" sz="8000" spc="-80">
                <a:solidFill>
                  <a:srgbClr val="000000"/>
                </a:solidFill>
                <a:latin typeface="Graphik Regular"/>
              </a:rPr>
              <a:t>Insights</a:t>
            </a:r>
            <a:endParaRPr/>
          </a:p>
        </p:txBody>
      </p:sp>
      <p:grpSp>
        <p:nvGrpSpPr>
          <p:cNvPr id="4" name="Group 4"/>
          <p:cNvGrpSpPr/>
          <p:nvPr/>
        </p:nvGrpSpPr>
        <p:grpSpPr bwMode="auto">
          <a:xfrm>
            <a:off x="517112" y="7810500"/>
            <a:ext cx="17253775" cy="2017079"/>
            <a:chOff x="0" y="0"/>
            <a:chExt cx="23005033" cy="2689439"/>
          </a:xfrm>
        </p:grpSpPr>
        <p:pic>
          <p:nvPicPr>
            <p:cNvPr id="5" name="Picture 5"/>
            <p:cNvPicPr>
              <a:picLocks noChangeAspect="1"/>
            </p:cNvPicPr>
            <p:nvPr/>
          </p:nvPicPr>
          <p:blipFill>
            <a:blip r:embed="rId5">
              <a:alphaModFix amt="80000"/>
            </a:blip>
            <a:stretch/>
          </p:blipFill>
          <p:spPr bwMode="auto">
            <a:xfrm>
              <a:off x="16760969" y="0"/>
              <a:ext cx="2891870" cy="2689439"/>
            </a:xfrm>
            <a:prstGeom prst="rect">
              <a:avLst/>
            </a:prstGeom>
          </p:spPr>
        </p:pic>
        <p:pic>
          <p:nvPicPr>
            <p:cNvPr id="6" name="Picture 6"/>
            <p:cNvPicPr>
              <a:picLocks noChangeAspect="1"/>
            </p:cNvPicPr>
            <p:nvPr/>
          </p:nvPicPr>
          <p:blipFill>
            <a:blip r:embed="rId5">
              <a:alphaModFix amt="80000"/>
            </a:blip>
            <a:stretch/>
          </p:blipFill>
          <p:spPr bwMode="auto">
            <a:xfrm>
              <a:off x="13408776" y="0"/>
              <a:ext cx="2891870" cy="2689439"/>
            </a:xfrm>
            <a:prstGeom prst="rect">
              <a:avLst/>
            </a:prstGeom>
          </p:spPr>
        </p:pic>
        <p:pic>
          <p:nvPicPr>
            <p:cNvPr id="7" name="Picture 7"/>
            <p:cNvPicPr>
              <a:picLocks noChangeAspect="1"/>
            </p:cNvPicPr>
            <p:nvPr/>
          </p:nvPicPr>
          <p:blipFill>
            <a:blip r:embed="rId5">
              <a:alphaModFix amt="80000"/>
            </a:blip>
            <a:stretch/>
          </p:blipFill>
          <p:spPr bwMode="auto">
            <a:xfrm>
              <a:off x="10056582" y="0"/>
              <a:ext cx="2891870" cy="2689439"/>
            </a:xfrm>
            <a:prstGeom prst="rect">
              <a:avLst/>
            </a:prstGeom>
          </p:spPr>
        </p:pic>
        <p:pic>
          <p:nvPicPr>
            <p:cNvPr id="8" name="Picture 8"/>
            <p:cNvPicPr>
              <a:picLocks noChangeAspect="1"/>
            </p:cNvPicPr>
            <p:nvPr/>
          </p:nvPicPr>
          <p:blipFill>
            <a:blip r:embed="rId5">
              <a:alphaModFix amt="80000"/>
            </a:blip>
            <a:stretch/>
          </p:blipFill>
          <p:spPr bwMode="auto">
            <a:xfrm>
              <a:off x="20113163" y="0"/>
              <a:ext cx="2891870" cy="2689439"/>
            </a:xfrm>
            <a:prstGeom prst="rect">
              <a:avLst/>
            </a:prstGeom>
          </p:spPr>
        </p:pic>
        <p:pic>
          <p:nvPicPr>
            <p:cNvPr id="9" name="Picture 9"/>
            <p:cNvPicPr>
              <a:picLocks noChangeAspect="1"/>
            </p:cNvPicPr>
            <p:nvPr/>
          </p:nvPicPr>
          <p:blipFill>
            <a:blip r:embed="rId5">
              <a:alphaModFix amt="80000"/>
            </a:blip>
            <a:stretch/>
          </p:blipFill>
          <p:spPr bwMode="auto">
            <a:xfrm>
              <a:off x="6704388" y="0"/>
              <a:ext cx="2891870" cy="2689439"/>
            </a:xfrm>
            <a:prstGeom prst="rect">
              <a:avLst/>
            </a:prstGeom>
          </p:spPr>
        </p:pic>
        <p:pic>
          <p:nvPicPr>
            <p:cNvPr id="10" name="Picture 10"/>
            <p:cNvPicPr>
              <a:picLocks noChangeAspect="1"/>
            </p:cNvPicPr>
            <p:nvPr/>
          </p:nvPicPr>
          <p:blipFill>
            <a:blip r:embed="rId5">
              <a:alphaModFix amt="80000"/>
            </a:blip>
            <a:stretch/>
          </p:blipFill>
          <p:spPr bwMode="auto">
            <a:xfrm>
              <a:off x="3352194" y="0"/>
              <a:ext cx="2891870" cy="2689439"/>
            </a:xfrm>
            <a:prstGeom prst="rect">
              <a:avLst/>
            </a:prstGeom>
          </p:spPr>
        </p:pic>
        <p:pic>
          <p:nvPicPr>
            <p:cNvPr id="11" name="Picture 11"/>
            <p:cNvPicPr>
              <a:picLocks noChangeAspect="1"/>
            </p:cNvPicPr>
            <p:nvPr/>
          </p:nvPicPr>
          <p:blipFill>
            <a:blip r:embed="rId5">
              <a:alphaModFix amt="80000"/>
            </a:blip>
            <a:stretch/>
          </p:blipFill>
          <p:spPr bwMode="auto">
            <a:xfrm>
              <a:off x="0" y="0"/>
              <a:ext cx="2891870" cy="2689439"/>
            </a:xfrm>
            <a:prstGeom prst="rect">
              <a:avLst/>
            </a:prstGeom>
          </p:spPr>
        </p:pic>
      </p:grpSp>
      <p:pic>
        <p:nvPicPr>
          <p:cNvPr id="12" name="Picture 12"/>
          <p:cNvPicPr>
            <a:picLocks noChangeAspect="1"/>
          </p:cNvPicPr>
          <p:nvPr/>
        </p:nvPicPr>
        <p:blipFill>
          <a:blip r:embed="rId3"/>
          <a:stretch/>
        </p:blipFill>
        <p:spPr bwMode="auto">
          <a:xfrm>
            <a:off x="7272183" y="6480308"/>
            <a:ext cx="2972219" cy="881758"/>
          </a:xfrm>
          <a:prstGeom prst="rect">
            <a:avLst/>
          </a:prstGeom>
        </p:spPr>
      </p:pic>
      <p:pic>
        <p:nvPicPr>
          <p:cNvPr id="13" name="Picture 13"/>
          <p:cNvPicPr>
            <a:picLocks noChangeAspect="1"/>
          </p:cNvPicPr>
          <p:nvPr/>
        </p:nvPicPr>
        <p:blipFill>
          <a:blip r:embed="rId3"/>
          <a:stretch/>
        </p:blipFill>
        <p:spPr bwMode="auto">
          <a:xfrm>
            <a:off x="12670342" y="6480308"/>
            <a:ext cx="2972219" cy="881758"/>
          </a:xfrm>
          <a:prstGeom prst="rect">
            <a:avLst/>
          </a:prstGeom>
        </p:spPr>
      </p:pic>
      <p:pic>
        <p:nvPicPr>
          <p:cNvPr id="16" name="Picture 15"/>
          <p:cNvPicPr>
            <a:picLocks noChangeAspect="1"/>
          </p:cNvPicPr>
          <p:nvPr/>
        </p:nvPicPr>
        <p:blipFill>
          <a:blip r:embed="rId6"/>
          <a:stretch/>
        </p:blipFill>
        <p:spPr bwMode="auto">
          <a:xfrm>
            <a:off x="476181" y="2092021"/>
            <a:ext cx="2168903" cy="5270046"/>
          </a:xfrm>
          <a:prstGeom prst="rect">
            <a:avLst/>
          </a:prstGeom>
        </p:spPr>
      </p:pic>
      <p:pic>
        <p:nvPicPr>
          <p:cNvPr id="20" name="Picture 19"/>
          <p:cNvPicPr>
            <a:picLocks noChangeAspect="1"/>
          </p:cNvPicPr>
          <p:nvPr/>
        </p:nvPicPr>
        <p:blipFill>
          <a:blip r:embed="rId7"/>
          <a:stretch/>
        </p:blipFill>
        <p:spPr bwMode="auto">
          <a:xfrm>
            <a:off x="3403908" y="2398946"/>
            <a:ext cx="7103342" cy="4656196"/>
          </a:xfrm>
          <a:prstGeom prst="rect">
            <a:avLst/>
          </a:prstGeom>
        </p:spPr>
      </p:pic>
      <p:pic>
        <p:nvPicPr>
          <p:cNvPr id="22" name="Picture 21"/>
          <p:cNvPicPr>
            <a:picLocks noChangeAspect="1"/>
          </p:cNvPicPr>
          <p:nvPr/>
        </p:nvPicPr>
        <p:blipFill>
          <a:blip r:embed="rId8"/>
          <a:stretch/>
        </p:blipFill>
        <p:spPr bwMode="auto">
          <a:xfrm>
            <a:off x="10814140" y="2540098"/>
            <a:ext cx="5873660" cy="431665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 name="Group 2"/>
          <p:cNvGrpSpPr/>
          <p:nvPr/>
        </p:nvGrpSpPr>
        <p:grpSpPr bwMode="auto">
          <a:xfrm>
            <a:off x="555213" y="9490985"/>
            <a:ext cx="17253775" cy="2017079"/>
            <a:chOff x="0" y="0"/>
            <a:chExt cx="23005033" cy="2689439"/>
          </a:xfrm>
        </p:grpSpPr>
        <p:pic>
          <p:nvPicPr>
            <p:cNvPr id="3" name="Picture 3"/>
            <p:cNvPicPr>
              <a:picLocks noChangeAspect="1"/>
            </p:cNvPicPr>
            <p:nvPr/>
          </p:nvPicPr>
          <p:blipFill>
            <a:blip r:embed="rId3">
              <a:alphaModFix amt="80000"/>
            </a:blip>
            <a:stretch/>
          </p:blipFill>
          <p:spPr bwMode="auto">
            <a:xfrm>
              <a:off x="16760969" y="0"/>
              <a:ext cx="2891870" cy="2689439"/>
            </a:xfrm>
            <a:prstGeom prst="rect">
              <a:avLst/>
            </a:prstGeom>
          </p:spPr>
        </p:pic>
        <p:pic>
          <p:nvPicPr>
            <p:cNvPr id="4" name="Picture 4"/>
            <p:cNvPicPr>
              <a:picLocks noChangeAspect="1"/>
            </p:cNvPicPr>
            <p:nvPr/>
          </p:nvPicPr>
          <p:blipFill>
            <a:blip r:embed="rId3">
              <a:alphaModFix amt="80000"/>
            </a:blip>
            <a:stretch/>
          </p:blipFill>
          <p:spPr bwMode="auto">
            <a:xfrm>
              <a:off x="13408776" y="0"/>
              <a:ext cx="2891870" cy="2689439"/>
            </a:xfrm>
            <a:prstGeom prst="rect">
              <a:avLst/>
            </a:prstGeom>
          </p:spPr>
        </p:pic>
        <p:pic>
          <p:nvPicPr>
            <p:cNvPr id="5" name="Picture 5"/>
            <p:cNvPicPr>
              <a:picLocks noChangeAspect="1"/>
            </p:cNvPicPr>
            <p:nvPr/>
          </p:nvPicPr>
          <p:blipFill>
            <a:blip r:embed="rId3">
              <a:alphaModFix amt="80000"/>
            </a:blip>
            <a:stretch/>
          </p:blipFill>
          <p:spPr bwMode="auto">
            <a:xfrm>
              <a:off x="10056582" y="0"/>
              <a:ext cx="2891870" cy="2689439"/>
            </a:xfrm>
            <a:prstGeom prst="rect">
              <a:avLst/>
            </a:prstGeom>
          </p:spPr>
        </p:pic>
        <p:pic>
          <p:nvPicPr>
            <p:cNvPr id="6" name="Picture 6"/>
            <p:cNvPicPr>
              <a:picLocks noChangeAspect="1"/>
            </p:cNvPicPr>
            <p:nvPr/>
          </p:nvPicPr>
          <p:blipFill>
            <a:blip r:embed="rId3">
              <a:alphaModFix amt="80000"/>
            </a:blip>
            <a:stretch/>
          </p:blipFill>
          <p:spPr bwMode="auto">
            <a:xfrm>
              <a:off x="20113163" y="0"/>
              <a:ext cx="2891870" cy="2689439"/>
            </a:xfrm>
            <a:prstGeom prst="rect">
              <a:avLst/>
            </a:prstGeom>
          </p:spPr>
        </p:pic>
        <p:pic>
          <p:nvPicPr>
            <p:cNvPr id="7" name="Picture 7"/>
            <p:cNvPicPr>
              <a:picLocks noChangeAspect="1"/>
            </p:cNvPicPr>
            <p:nvPr/>
          </p:nvPicPr>
          <p:blipFill>
            <a:blip r:embed="rId3">
              <a:alphaModFix amt="80000"/>
            </a:blip>
            <a:stretch/>
          </p:blipFill>
          <p:spPr bwMode="auto">
            <a:xfrm>
              <a:off x="6704388" y="0"/>
              <a:ext cx="2891870" cy="2689439"/>
            </a:xfrm>
            <a:prstGeom prst="rect">
              <a:avLst/>
            </a:prstGeom>
          </p:spPr>
        </p:pic>
        <p:pic>
          <p:nvPicPr>
            <p:cNvPr id="8" name="Picture 8"/>
            <p:cNvPicPr>
              <a:picLocks noChangeAspect="1"/>
            </p:cNvPicPr>
            <p:nvPr/>
          </p:nvPicPr>
          <p:blipFill>
            <a:blip r:embed="rId3">
              <a:alphaModFix amt="80000"/>
            </a:blip>
            <a:stretch/>
          </p:blipFill>
          <p:spPr bwMode="auto">
            <a:xfrm>
              <a:off x="3352194" y="0"/>
              <a:ext cx="2891870" cy="2689439"/>
            </a:xfrm>
            <a:prstGeom prst="rect">
              <a:avLst/>
            </a:prstGeom>
          </p:spPr>
        </p:pic>
        <p:pic>
          <p:nvPicPr>
            <p:cNvPr id="9" name="Picture 9"/>
            <p:cNvPicPr>
              <a:picLocks noChangeAspect="1"/>
            </p:cNvPicPr>
            <p:nvPr/>
          </p:nvPicPr>
          <p:blipFill>
            <a:blip r:embed="rId3">
              <a:alphaModFix amt="80000"/>
            </a:blip>
            <a:stretch/>
          </p:blipFill>
          <p:spPr bwMode="auto">
            <a:xfrm>
              <a:off x="0" y="0"/>
              <a:ext cx="2891870" cy="2689439"/>
            </a:xfrm>
            <a:prstGeom prst="rect">
              <a:avLst/>
            </a:prstGeom>
          </p:spPr>
        </p:pic>
      </p:grpSp>
      <p:grpSp>
        <p:nvGrpSpPr>
          <p:cNvPr id="10" name="Group 10"/>
          <p:cNvGrpSpPr/>
          <p:nvPr/>
        </p:nvGrpSpPr>
        <p:grpSpPr bwMode="auto">
          <a:xfrm rot="1153641">
            <a:off x="979455" y="8814373"/>
            <a:ext cx="3545508" cy="3370302"/>
            <a:chOff x="0" y="0"/>
            <a:chExt cx="4727344" cy="4493736"/>
          </a:xfrm>
        </p:grpSpPr>
        <p:grpSp>
          <p:nvGrpSpPr>
            <p:cNvPr id="11" name="Group 11"/>
            <p:cNvGrpSpPr>
              <a:grpSpLocks noChangeAspect="1"/>
            </p:cNvGrpSpPr>
            <p:nvPr/>
          </p:nvGrpSpPr>
          <p:grpSpPr bwMode="auto">
            <a:xfrm>
              <a:off x="644072" y="410464"/>
              <a:ext cx="4083272" cy="4083272"/>
              <a:chOff x="0" y="0"/>
              <a:chExt cx="6350000" cy="6350000"/>
            </a:xfrm>
          </p:grpSpPr>
          <p:sp>
            <p:nvSpPr>
              <p:cNvPr id="12" name="Freeform 12"/>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4"/>
            <a:srcRect l="0" t="0" r="0" b="320"/>
            <a:stretch/>
          </p:blipFill>
          <p:spPr bwMode="auto">
            <a:xfrm>
              <a:off x="0" y="0"/>
              <a:ext cx="4083272" cy="4091976"/>
            </a:xfrm>
            <a:prstGeom prst="rect">
              <a:avLst/>
            </a:prstGeom>
          </p:spPr>
        </p:pic>
      </p:grpSp>
      <p:grpSp>
        <p:nvGrpSpPr>
          <p:cNvPr id="14" name="Group 14"/>
          <p:cNvGrpSpPr/>
          <p:nvPr/>
        </p:nvGrpSpPr>
        <p:grpSpPr bwMode="auto">
          <a:xfrm>
            <a:off x="655751" y="-710238"/>
            <a:ext cx="17253775" cy="2017079"/>
            <a:chOff x="0" y="0"/>
            <a:chExt cx="23005033" cy="2689439"/>
          </a:xfrm>
        </p:grpSpPr>
        <p:pic>
          <p:nvPicPr>
            <p:cNvPr id="15" name="Picture 15"/>
            <p:cNvPicPr>
              <a:picLocks noChangeAspect="1"/>
            </p:cNvPicPr>
            <p:nvPr/>
          </p:nvPicPr>
          <p:blipFill>
            <a:blip r:embed="rId3">
              <a:alphaModFix amt="80000"/>
            </a:blip>
            <a:stretch/>
          </p:blipFill>
          <p:spPr bwMode="auto">
            <a:xfrm>
              <a:off x="16760969" y="0"/>
              <a:ext cx="2891870" cy="2689439"/>
            </a:xfrm>
            <a:prstGeom prst="rect">
              <a:avLst/>
            </a:prstGeom>
          </p:spPr>
        </p:pic>
        <p:pic>
          <p:nvPicPr>
            <p:cNvPr id="16" name="Picture 16"/>
            <p:cNvPicPr>
              <a:picLocks noChangeAspect="1"/>
            </p:cNvPicPr>
            <p:nvPr/>
          </p:nvPicPr>
          <p:blipFill>
            <a:blip r:embed="rId3">
              <a:alphaModFix amt="80000"/>
            </a:blip>
            <a:stretch/>
          </p:blipFill>
          <p:spPr bwMode="auto">
            <a:xfrm>
              <a:off x="13408776" y="0"/>
              <a:ext cx="2891870" cy="2689439"/>
            </a:xfrm>
            <a:prstGeom prst="rect">
              <a:avLst/>
            </a:prstGeom>
          </p:spPr>
        </p:pic>
        <p:pic>
          <p:nvPicPr>
            <p:cNvPr id="17" name="Picture 17"/>
            <p:cNvPicPr>
              <a:picLocks noChangeAspect="1"/>
            </p:cNvPicPr>
            <p:nvPr/>
          </p:nvPicPr>
          <p:blipFill>
            <a:blip r:embed="rId3">
              <a:alphaModFix amt="80000"/>
            </a:blip>
            <a:stretch/>
          </p:blipFill>
          <p:spPr bwMode="auto">
            <a:xfrm>
              <a:off x="10056582" y="0"/>
              <a:ext cx="2891870" cy="2689439"/>
            </a:xfrm>
            <a:prstGeom prst="rect">
              <a:avLst/>
            </a:prstGeom>
          </p:spPr>
        </p:pic>
        <p:pic>
          <p:nvPicPr>
            <p:cNvPr id="18" name="Picture 18"/>
            <p:cNvPicPr>
              <a:picLocks noChangeAspect="1"/>
            </p:cNvPicPr>
            <p:nvPr/>
          </p:nvPicPr>
          <p:blipFill>
            <a:blip r:embed="rId3">
              <a:alphaModFix amt="80000"/>
            </a:blip>
            <a:stretch/>
          </p:blipFill>
          <p:spPr bwMode="auto">
            <a:xfrm>
              <a:off x="20113163" y="0"/>
              <a:ext cx="2891870" cy="2689439"/>
            </a:xfrm>
            <a:prstGeom prst="rect">
              <a:avLst/>
            </a:prstGeom>
          </p:spPr>
        </p:pic>
        <p:pic>
          <p:nvPicPr>
            <p:cNvPr id="19" name="Picture 19"/>
            <p:cNvPicPr>
              <a:picLocks noChangeAspect="1"/>
            </p:cNvPicPr>
            <p:nvPr/>
          </p:nvPicPr>
          <p:blipFill>
            <a:blip r:embed="rId3">
              <a:alphaModFix amt="80000"/>
            </a:blip>
            <a:stretch/>
          </p:blipFill>
          <p:spPr bwMode="auto">
            <a:xfrm>
              <a:off x="6704388" y="0"/>
              <a:ext cx="2891870" cy="2689439"/>
            </a:xfrm>
            <a:prstGeom prst="rect">
              <a:avLst/>
            </a:prstGeom>
          </p:spPr>
        </p:pic>
        <p:pic>
          <p:nvPicPr>
            <p:cNvPr id="20" name="Picture 20"/>
            <p:cNvPicPr>
              <a:picLocks noChangeAspect="1"/>
            </p:cNvPicPr>
            <p:nvPr/>
          </p:nvPicPr>
          <p:blipFill>
            <a:blip r:embed="rId3">
              <a:alphaModFix amt="80000"/>
            </a:blip>
            <a:stretch/>
          </p:blipFill>
          <p:spPr bwMode="auto">
            <a:xfrm>
              <a:off x="3352194" y="0"/>
              <a:ext cx="2891870" cy="2689439"/>
            </a:xfrm>
            <a:prstGeom prst="rect">
              <a:avLst/>
            </a:prstGeom>
          </p:spPr>
        </p:pic>
        <p:pic>
          <p:nvPicPr>
            <p:cNvPr id="21" name="Picture 21"/>
            <p:cNvPicPr>
              <a:picLocks noChangeAspect="1"/>
            </p:cNvPicPr>
            <p:nvPr/>
          </p:nvPicPr>
          <p:blipFill>
            <a:blip r:embed="rId3">
              <a:alphaModFix amt="80000"/>
            </a:blip>
            <a:stretch/>
          </p:blipFill>
          <p:spPr bwMode="auto">
            <a:xfrm>
              <a:off x="0" y="0"/>
              <a:ext cx="2891870" cy="2689439"/>
            </a:xfrm>
            <a:prstGeom prst="rect">
              <a:avLst/>
            </a:prstGeom>
          </p:spPr>
        </p:pic>
      </p:grpSp>
      <p:sp>
        <p:nvSpPr>
          <p:cNvPr id="22" name="AutoShape 22"/>
          <p:cNvSpPr/>
          <p:nvPr/>
        </p:nvSpPr>
        <p:spPr bwMode="auto">
          <a:xfrm>
            <a:off x="0" y="0"/>
            <a:ext cx="2386482" cy="10287000"/>
          </a:xfrm>
          <a:prstGeom prst="rect">
            <a:avLst/>
          </a:prstGeom>
          <a:solidFill>
            <a:srgbClr val="A100FF"/>
          </a:solidFill>
        </p:spPr>
      </p:sp>
      <p:grpSp>
        <p:nvGrpSpPr>
          <p:cNvPr id="23" name="Group 23"/>
          <p:cNvGrpSpPr/>
          <p:nvPr/>
        </p:nvGrpSpPr>
        <p:grpSpPr bwMode="auto">
          <a:xfrm>
            <a:off x="16515246" y="-1685151"/>
            <a:ext cx="3545508" cy="3370302"/>
            <a:chOff x="0" y="0"/>
            <a:chExt cx="4727344" cy="4493736"/>
          </a:xfrm>
        </p:grpSpPr>
        <p:grpSp>
          <p:nvGrpSpPr>
            <p:cNvPr id="24" name="Group 24"/>
            <p:cNvGrpSpPr>
              <a:grpSpLocks noChangeAspect="1"/>
            </p:cNvGrpSpPr>
            <p:nvPr/>
          </p:nvGrpSpPr>
          <p:grpSpPr bwMode="auto">
            <a:xfrm>
              <a:off x="644072" y="410464"/>
              <a:ext cx="4083272" cy="4083272"/>
              <a:chOff x="0" y="0"/>
              <a:chExt cx="6350000" cy="6350000"/>
            </a:xfrm>
          </p:grpSpPr>
          <p:sp>
            <p:nvSpPr>
              <p:cNvPr id="25" name="Freeform 25"/>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4"/>
            <a:srcRect l="0" t="0" r="0" b="320"/>
            <a:stretch/>
          </p:blipFill>
          <p:spPr bwMode="auto">
            <a:xfrm>
              <a:off x="0" y="0"/>
              <a:ext cx="4083272" cy="4091976"/>
            </a:xfrm>
            <a:prstGeom prst="rect">
              <a:avLst/>
            </a:prstGeom>
          </p:spPr>
        </p:pic>
      </p:grpSp>
      <p:graphicFrame>
        <p:nvGraphicFramePr>
          <p:cNvPr id="30" name="Chart 29"/>
          <p:cNvGraphicFramePr>
            <a:graphicFrameLocks xmlns:a="http://schemas.openxmlformats.org/drawingml/2006/main"/>
          </p:cNvGraphicFramePr>
          <p:nvPr/>
        </p:nvGraphicFramePr>
        <p:xfrm>
          <a:off x="8307984" y="1599039"/>
          <a:ext cx="5026353" cy="3769315"/>
        </p:xfrm>
        <a:graphic>
          <a:graphicData uri="http://schemas.openxmlformats.org/drawingml/2006/chart">
            <c:chart xmlns:c="http://schemas.openxmlformats.org/drawingml/2006/chart" xmlns:r="http://schemas.openxmlformats.org/officeDocument/2006/relationships" r:id="rId5"/>
          </a:graphicData>
        </a:graphic>
      </p:graphicFrame>
      <p:pic>
        <p:nvPicPr>
          <p:cNvPr id="29" name="Picture 28"/>
          <p:cNvPicPr>
            <a:picLocks noChangeAspect="1"/>
          </p:cNvPicPr>
          <p:nvPr/>
        </p:nvPicPr>
        <p:blipFill>
          <a:blip r:embed="rId6"/>
          <a:stretch/>
        </p:blipFill>
        <p:spPr bwMode="auto">
          <a:xfrm>
            <a:off x="4284598" y="4885688"/>
            <a:ext cx="3030602" cy="5010266"/>
          </a:xfrm>
          <a:prstGeom prst="rect">
            <a:avLst/>
          </a:prstGeom>
        </p:spPr>
      </p:pic>
      <p:pic>
        <p:nvPicPr>
          <p:cNvPr id="34" name="Picture 33"/>
          <p:cNvPicPr>
            <a:picLocks noChangeAspect="1"/>
          </p:cNvPicPr>
          <p:nvPr/>
        </p:nvPicPr>
        <p:blipFill>
          <a:blip r:embed="rId7"/>
          <a:stretch/>
        </p:blipFill>
        <p:spPr bwMode="auto">
          <a:xfrm>
            <a:off x="2485004" y="1222182"/>
            <a:ext cx="6372079" cy="3523543"/>
          </a:xfrm>
          <a:prstGeom prst="rect">
            <a:avLst/>
          </a:prstGeom>
        </p:spPr>
      </p:pic>
      <p:pic>
        <p:nvPicPr>
          <p:cNvPr id="36" name="Picture 35"/>
          <p:cNvPicPr>
            <a:picLocks noChangeAspect="1"/>
          </p:cNvPicPr>
          <p:nvPr/>
        </p:nvPicPr>
        <p:blipFill>
          <a:blip r:embed="rId8"/>
          <a:stretch/>
        </p:blipFill>
        <p:spPr bwMode="auto">
          <a:xfrm>
            <a:off x="9116416" y="1655775"/>
            <a:ext cx="7690577" cy="3932293"/>
          </a:xfrm>
          <a:prstGeom prst="rect">
            <a:avLst/>
          </a:prstGeom>
        </p:spPr>
      </p:pic>
      <p:pic>
        <p:nvPicPr>
          <p:cNvPr id="40" name="Picture 39"/>
          <p:cNvPicPr>
            <a:picLocks noChangeAspect="1"/>
          </p:cNvPicPr>
          <p:nvPr/>
        </p:nvPicPr>
        <p:blipFill>
          <a:blip r:embed="rId9"/>
          <a:stretch/>
        </p:blipFill>
        <p:spPr bwMode="auto">
          <a:xfrm>
            <a:off x="9617923" y="5634206"/>
            <a:ext cx="7690577" cy="368215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 name="Group 2"/>
          <p:cNvGrpSpPr/>
          <p:nvPr/>
        </p:nvGrpSpPr>
        <p:grpSpPr bwMode="auto">
          <a:xfrm>
            <a:off x="555213" y="9490985"/>
            <a:ext cx="17253775" cy="2017079"/>
            <a:chOff x="0" y="0"/>
            <a:chExt cx="23005033" cy="2689439"/>
          </a:xfrm>
        </p:grpSpPr>
        <p:pic>
          <p:nvPicPr>
            <p:cNvPr id="3" name="Picture 3"/>
            <p:cNvPicPr>
              <a:picLocks noChangeAspect="1"/>
            </p:cNvPicPr>
            <p:nvPr/>
          </p:nvPicPr>
          <p:blipFill>
            <a:blip r:embed="rId3">
              <a:alphaModFix amt="80000"/>
            </a:blip>
            <a:stretch/>
          </p:blipFill>
          <p:spPr bwMode="auto">
            <a:xfrm>
              <a:off x="16760969" y="0"/>
              <a:ext cx="2891870" cy="2689439"/>
            </a:xfrm>
            <a:prstGeom prst="rect">
              <a:avLst/>
            </a:prstGeom>
          </p:spPr>
        </p:pic>
        <p:pic>
          <p:nvPicPr>
            <p:cNvPr id="4" name="Picture 4"/>
            <p:cNvPicPr>
              <a:picLocks noChangeAspect="1"/>
            </p:cNvPicPr>
            <p:nvPr/>
          </p:nvPicPr>
          <p:blipFill>
            <a:blip r:embed="rId3">
              <a:alphaModFix amt="80000"/>
            </a:blip>
            <a:stretch/>
          </p:blipFill>
          <p:spPr bwMode="auto">
            <a:xfrm>
              <a:off x="13408776" y="0"/>
              <a:ext cx="2891870" cy="2689439"/>
            </a:xfrm>
            <a:prstGeom prst="rect">
              <a:avLst/>
            </a:prstGeom>
          </p:spPr>
        </p:pic>
        <p:pic>
          <p:nvPicPr>
            <p:cNvPr id="5" name="Picture 5"/>
            <p:cNvPicPr>
              <a:picLocks noChangeAspect="1"/>
            </p:cNvPicPr>
            <p:nvPr/>
          </p:nvPicPr>
          <p:blipFill>
            <a:blip r:embed="rId3">
              <a:alphaModFix amt="80000"/>
            </a:blip>
            <a:stretch/>
          </p:blipFill>
          <p:spPr bwMode="auto">
            <a:xfrm>
              <a:off x="10056582" y="0"/>
              <a:ext cx="2891870" cy="2689439"/>
            </a:xfrm>
            <a:prstGeom prst="rect">
              <a:avLst/>
            </a:prstGeom>
          </p:spPr>
        </p:pic>
        <p:pic>
          <p:nvPicPr>
            <p:cNvPr id="6" name="Picture 6"/>
            <p:cNvPicPr>
              <a:picLocks noChangeAspect="1"/>
            </p:cNvPicPr>
            <p:nvPr/>
          </p:nvPicPr>
          <p:blipFill>
            <a:blip r:embed="rId3">
              <a:alphaModFix amt="80000"/>
            </a:blip>
            <a:stretch/>
          </p:blipFill>
          <p:spPr bwMode="auto">
            <a:xfrm>
              <a:off x="20113163" y="0"/>
              <a:ext cx="2891870" cy="2689439"/>
            </a:xfrm>
            <a:prstGeom prst="rect">
              <a:avLst/>
            </a:prstGeom>
          </p:spPr>
        </p:pic>
        <p:pic>
          <p:nvPicPr>
            <p:cNvPr id="7" name="Picture 7"/>
            <p:cNvPicPr>
              <a:picLocks noChangeAspect="1"/>
            </p:cNvPicPr>
            <p:nvPr/>
          </p:nvPicPr>
          <p:blipFill>
            <a:blip r:embed="rId3">
              <a:alphaModFix amt="80000"/>
            </a:blip>
            <a:stretch/>
          </p:blipFill>
          <p:spPr bwMode="auto">
            <a:xfrm>
              <a:off x="6704388" y="0"/>
              <a:ext cx="2891870" cy="2689439"/>
            </a:xfrm>
            <a:prstGeom prst="rect">
              <a:avLst/>
            </a:prstGeom>
          </p:spPr>
        </p:pic>
        <p:pic>
          <p:nvPicPr>
            <p:cNvPr id="8" name="Picture 8"/>
            <p:cNvPicPr>
              <a:picLocks noChangeAspect="1"/>
            </p:cNvPicPr>
            <p:nvPr/>
          </p:nvPicPr>
          <p:blipFill>
            <a:blip r:embed="rId3">
              <a:alphaModFix amt="80000"/>
            </a:blip>
            <a:stretch/>
          </p:blipFill>
          <p:spPr bwMode="auto">
            <a:xfrm>
              <a:off x="3352194" y="0"/>
              <a:ext cx="2891870" cy="2689439"/>
            </a:xfrm>
            <a:prstGeom prst="rect">
              <a:avLst/>
            </a:prstGeom>
          </p:spPr>
        </p:pic>
        <p:pic>
          <p:nvPicPr>
            <p:cNvPr id="9" name="Picture 9"/>
            <p:cNvPicPr>
              <a:picLocks noChangeAspect="1"/>
            </p:cNvPicPr>
            <p:nvPr/>
          </p:nvPicPr>
          <p:blipFill>
            <a:blip r:embed="rId3">
              <a:alphaModFix amt="80000"/>
            </a:blip>
            <a:stretch/>
          </p:blipFill>
          <p:spPr bwMode="auto">
            <a:xfrm>
              <a:off x="0" y="0"/>
              <a:ext cx="2891870" cy="2689439"/>
            </a:xfrm>
            <a:prstGeom prst="rect">
              <a:avLst/>
            </a:prstGeom>
          </p:spPr>
        </p:pic>
      </p:grpSp>
      <p:grpSp>
        <p:nvGrpSpPr>
          <p:cNvPr id="10" name="Group 10"/>
          <p:cNvGrpSpPr/>
          <p:nvPr/>
        </p:nvGrpSpPr>
        <p:grpSpPr bwMode="auto">
          <a:xfrm rot="1153641">
            <a:off x="979455" y="8814373"/>
            <a:ext cx="3545508" cy="3370302"/>
            <a:chOff x="0" y="0"/>
            <a:chExt cx="4727344" cy="4493736"/>
          </a:xfrm>
        </p:grpSpPr>
        <p:grpSp>
          <p:nvGrpSpPr>
            <p:cNvPr id="11" name="Group 11"/>
            <p:cNvGrpSpPr>
              <a:grpSpLocks noChangeAspect="1"/>
            </p:cNvGrpSpPr>
            <p:nvPr/>
          </p:nvGrpSpPr>
          <p:grpSpPr bwMode="auto">
            <a:xfrm>
              <a:off x="644072" y="410464"/>
              <a:ext cx="4083272" cy="4083272"/>
              <a:chOff x="0" y="0"/>
              <a:chExt cx="6350000" cy="6350000"/>
            </a:xfrm>
          </p:grpSpPr>
          <p:sp>
            <p:nvSpPr>
              <p:cNvPr id="12" name="Freeform 12"/>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4"/>
            <a:srcRect l="0" t="0" r="0" b="320"/>
            <a:stretch/>
          </p:blipFill>
          <p:spPr bwMode="auto">
            <a:xfrm>
              <a:off x="0" y="0"/>
              <a:ext cx="4083272" cy="4091976"/>
            </a:xfrm>
            <a:prstGeom prst="rect">
              <a:avLst/>
            </a:prstGeom>
          </p:spPr>
        </p:pic>
      </p:grpSp>
      <p:grpSp>
        <p:nvGrpSpPr>
          <p:cNvPr id="14" name="Group 14"/>
          <p:cNvGrpSpPr/>
          <p:nvPr/>
        </p:nvGrpSpPr>
        <p:grpSpPr bwMode="auto">
          <a:xfrm>
            <a:off x="655752" y="-1235382"/>
            <a:ext cx="17253775" cy="2017079"/>
            <a:chOff x="0" y="0"/>
            <a:chExt cx="23005033" cy="2689439"/>
          </a:xfrm>
        </p:grpSpPr>
        <p:pic>
          <p:nvPicPr>
            <p:cNvPr id="15" name="Picture 15"/>
            <p:cNvPicPr>
              <a:picLocks noChangeAspect="1"/>
            </p:cNvPicPr>
            <p:nvPr/>
          </p:nvPicPr>
          <p:blipFill>
            <a:blip r:embed="rId3">
              <a:alphaModFix amt="80000"/>
            </a:blip>
            <a:stretch/>
          </p:blipFill>
          <p:spPr bwMode="auto">
            <a:xfrm>
              <a:off x="16760969" y="0"/>
              <a:ext cx="2891870" cy="2689439"/>
            </a:xfrm>
            <a:prstGeom prst="rect">
              <a:avLst/>
            </a:prstGeom>
          </p:spPr>
        </p:pic>
        <p:pic>
          <p:nvPicPr>
            <p:cNvPr id="16" name="Picture 16"/>
            <p:cNvPicPr>
              <a:picLocks noChangeAspect="1"/>
            </p:cNvPicPr>
            <p:nvPr/>
          </p:nvPicPr>
          <p:blipFill>
            <a:blip r:embed="rId3">
              <a:alphaModFix amt="80000"/>
            </a:blip>
            <a:stretch/>
          </p:blipFill>
          <p:spPr bwMode="auto">
            <a:xfrm>
              <a:off x="13408776" y="0"/>
              <a:ext cx="2891870" cy="2689439"/>
            </a:xfrm>
            <a:prstGeom prst="rect">
              <a:avLst/>
            </a:prstGeom>
          </p:spPr>
        </p:pic>
        <p:pic>
          <p:nvPicPr>
            <p:cNvPr id="17" name="Picture 17"/>
            <p:cNvPicPr>
              <a:picLocks noChangeAspect="1"/>
            </p:cNvPicPr>
            <p:nvPr/>
          </p:nvPicPr>
          <p:blipFill>
            <a:blip r:embed="rId3">
              <a:alphaModFix amt="80000"/>
            </a:blip>
            <a:stretch/>
          </p:blipFill>
          <p:spPr bwMode="auto">
            <a:xfrm>
              <a:off x="10056582" y="0"/>
              <a:ext cx="2891870" cy="2689439"/>
            </a:xfrm>
            <a:prstGeom prst="rect">
              <a:avLst/>
            </a:prstGeom>
          </p:spPr>
        </p:pic>
        <p:pic>
          <p:nvPicPr>
            <p:cNvPr id="18" name="Picture 18"/>
            <p:cNvPicPr>
              <a:picLocks noChangeAspect="1"/>
            </p:cNvPicPr>
            <p:nvPr/>
          </p:nvPicPr>
          <p:blipFill>
            <a:blip r:embed="rId3">
              <a:alphaModFix amt="80000"/>
            </a:blip>
            <a:stretch/>
          </p:blipFill>
          <p:spPr bwMode="auto">
            <a:xfrm>
              <a:off x="20113163" y="0"/>
              <a:ext cx="2891870" cy="2689439"/>
            </a:xfrm>
            <a:prstGeom prst="rect">
              <a:avLst/>
            </a:prstGeom>
          </p:spPr>
        </p:pic>
        <p:pic>
          <p:nvPicPr>
            <p:cNvPr id="19" name="Picture 19"/>
            <p:cNvPicPr>
              <a:picLocks noChangeAspect="1"/>
            </p:cNvPicPr>
            <p:nvPr/>
          </p:nvPicPr>
          <p:blipFill>
            <a:blip r:embed="rId3">
              <a:alphaModFix amt="80000"/>
            </a:blip>
            <a:stretch/>
          </p:blipFill>
          <p:spPr bwMode="auto">
            <a:xfrm>
              <a:off x="6704388" y="0"/>
              <a:ext cx="2891870" cy="2689439"/>
            </a:xfrm>
            <a:prstGeom prst="rect">
              <a:avLst/>
            </a:prstGeom>
          </p:spPr>
        </p:pic>
        <p:pic>
          <p:nvPicPr>
            <p:cNvPr id="20" name="Picture 20"/>
            <p:cNvPicPr>
              <a:picLocks noChangeAspect="1"/>
            </p:cNvPicPr>
            <p:nvPr/>
          </p:nvPicPr>
          <p:blipFill>
            <a:blip r:embed="rId3">
              <a:alphaModFix amt="80000"/>
            </a:blip>
            <a:stretch/>
          </p:blipFill>
          <p:spPr bwMode="auto">
            <a:xfrm>
              <a:off x="3352194" y="0"/>
              <a:ext cx="2891870" cy="2689439"/>
            </a:xfrm>
            <a:prstGeom prst="rect">
              <a:avLst/>
            </a:prstGeom>
          </p:spPr>
        </p:pic>
        <p:pic>
          <p:nvPicPr>
            <p:cNvPr id="21" name="Picture 21"/>
            <p:cNvPicPr>
              <a:picLocks noChangeAspect="1"/>
            </p:cNvPicPr>
            <p:nvPr/>
          </p:nvPicPr>
          <p:blipFill>
            <a:blip r:embed="rId3">
              <a:alphaModFix amt="80000"/>
            </a:blip>
            <a:stretch/>
          </p:blipFill>
          <p:spPr bwMode="auto">
            <a:xfrm>
              <a:off x="0" y="0"/>
              <a:ext cx="2891870" cy="2689439"/>
            </a:xfrm>
            <a:prstGeom prst="rect">
              <a:avLst/>
            </a:prstGeom>
          </p:spPr>
        </p:pic>
      </p:grpSp>
      <p:sp>
        <p:nvSpPr>
          <p:cNvPr id="22" name="AutoShape 22"/>
          <p:cNvSpPr/>
          <p:nvPr/>
        </p:nvSpPr>
        <p:spPr bwMode="auto">
          <a:xfrm>
            <a:off x="0" y="0"/>
            <a:ext cx="2386482" cy="10287000"/>
          </a:xfrm>
          <a:prstGeom prst="rect">
            <a:avLst/>
          </a:prstGeom>
          <a:solidFill>
            <a:srgbClr val="A100FF"/>
          </a:solidFill>
        </p:spPr>
      </p:sp>
      <p:grpSp>
        <p:nvGrpSpPr>
          <p:cNvPr id="23" name="Group 23"/>
          <p:cNvGrpSpPr/>
          <p:nvPr/>
        </p:nvGrpSpPr>
        <p:grpSpPr bwMode="auto">
          <a:xfrm>
            <a:off x="16515246" y="-1685151"/>
            <a:ext cx="3545508" cy="3370302"/>
            <a:chOff x="0" y="0"/>
            <a:chExt cx="4727344" cy="4493736"/>
          </a:xfrm>
        </p:grpSpPr>
        <p:grpSp>
          <p:nvGrpSpPr>
            <p:cNvPr id="24" name="Group 24"/>
            <p:cNvGrpSpPr>
              <a:grpSpLocks noChangeAspect="1"/>
            </p:cNvGrpSpPr>
            <p:nvPr/>
          </p:nvGrpSpPr>
          <p:grpSpPr bwMode="auto">
            <a:xfrm>
              <a:off x="644072" y="410464"/>
              <a:ext cx="4083272" cy="4083272"/>
              <a:chOff x="0" y="0"/>
              <a:chExt cx="6350000" cy="6350000"/>
            </a:xfrm>
          </p:grpSpPr>
          <p:sp>
            <p:nvSpPr>
              <p:cNvPr id="25" name="Freeform 25"/>
              <p:cNvSpPr/>
              <p:nvPr/>
            </p:nvSpPr>
            <p:spPr bwMode="auto">
              <a:xfrm>
                <a:off x="0" y="0"/>
                <a:ext cx="6350000" cy="6350000"/>
              </a:xfrm>
              <a:custGeom>
                <a:avLst/>
                <a:gdLst/>
                <a:ahLst/>
                <a:cxnLst/>
                <a:rect l="l" t="t" r="r" b="b"/>
                <a:pathLst>
                  <a:path w="6350000" h="6350000" fill="norm" stroke="1" extrusionOk="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4"/>
            <a:srcRect l="0" t="0" r="0" b="320"/>
            <a:stretch/>
          </p:blipFill>
          <p:spPr bwMode="auto">
            <a:xfrm>
              <a:off x="0" y="0"/>
              <a:ext cx="4083272" cy="4091976"/>
            </a:xfrm>
            <a:prstGeom prst="rect">
              <a:avLst/>
            </a:prstGeom>
          </p:spPr>
        </p:pic>
      </p:grpSp>
      <p:pic>
        <p:nvPicPr>
          <p:cNvPr id="29" name="Picture 28"/>
          <p:cNvPicPr>
            <a:picLocks noChangeAspect="1"/>
          </p:cNvPicPr>
          <p:nvPr/>
        </p:nvPicPr>
        <p:blipFill>
          <a:blip r:embed="rId5"/>
          <a:stretch/>
        </p:blipFill>
        <p:spPr bwMode="auto">
          <a:xfrm>
            <a:off x="3065484" y="1685151"/>
            <a:ext cx="5374415" cy="3610749"/>
          </a:xfrm>
          <a:prstGeom prst="rect">
            <a:avLst/>
          </a:prstGeom>
        </p:spPr>
      </p:pic>
      <p:pic>
        <p:nvPicPr>
          <p:cNvPr id="31" name="Picture 30"/>
          <p:cNvPicPr>
            <a:picLocks noChangeAspect="1"/>
          </p:cNvPicPr>
          <p:nvPr/>
        </p:nvPicPr>
        <p:blipFill>
          <a:blip r:embed="rId6"/>
          <a:stretch/>
        </p:blipFill>
        <p:spPr bwMode="auto">
          <a:xfrm>
            <a:off x="9118901" y="1653200"/>
            <a:ext cx="7559479" cy="3490300"/>
          </a:xfrm>
          <a:prstGeom prst="rect">
            <a:avLst/>
          </a:prstGeom>
        </p:spPr>
      </p:pic>
      <p:pic>
        <p:nvPicPr>
          <p:cNvPr id="33" name="Picture 32"/>
          <p:cNvPicPr>
            <a:picLocks noChangeAspect="1"/>
          </p:cNvPicPr>
          <p:nvPr/>
        </p:nvPicPr>
        <p:blipFill>
          <a:blip r:embed="rId7"/>
          <a:stretch/>
        </p:blipFill>
        <p:spPr bwMode="auto">
          <a:xfrm>
            <a:off x="6978079" y="5279756"/>
            <a:ext cx="6248400" cy="452290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ONLYOFFICE/8.1.0.169</Application>
  <DocSecurity>0</DocSecurity>
  <PresentationFormat>Custom</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subject/>
  <dc:creator>Kevin Dang</dc:creator>
  <cp:keywords/>
  <dc:description/>
  <dc:identifier>DAEhDyfaYKE</dc:identifier>
  <dc:language/>
  <cp:lastModifiedBy/>
  <cp:revision>31</cp:revision>
  <dcterms:created xsi:type="dcterms:W3CDTF">2006-08-16T00:00:00Z</dcterms:created>
  <dcterms:modified xsi:type="dcterms:W3CDTF">2024-07-04T16:09:17Z</dcterms:modified>
  <cp:category/>
  <cp:contentStatus/>
  <cp:version/>
</cp:coreProperties>
</file>