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89" r:id="rId7"/>
    <p:sldId id="291" r:id="rId8"/>
    <p:sldId id="290" r:id="rId9"/>
    <p:sldId id="288" r:id="rId10"/>
    <p:sldId id="263" r:id="rId11"/>
    <p:sldId id="266" r:id="rId12"/>
    <p:sldId id="268" r:id="rId13"/>
    <p:sldId id="286" r:id="rId14"/>
    <p:sldId id="269" r:id="rId15"/>
  </p:sldIdLst>
  <p:sldSz cx="9144000" cy="5143500" type="screen16x9"/>
  <p:notesSz cx="6858000" cy="9144000"/>
  <p:embeddedFontLst>
    <p:embeddedFont>
      <p:font typeface="Perpetua" panose="02020502060401020303" pitchFamily="18" charset="0"/>
      <p:regular r:id="rId17"/>
      <p:bold r:id="rId18"/>
      <p:italic r:id="rId19"/>
      <p:boldItalic r:id="rId20"/>
    </p:embeddedFont>
    <p:embeddedFont>
      <p:font typeface="Play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7B775EE-2B45-40BD-B16B-A8AF4D886DCF}">
          <p14:sldIdLst>
            <p14:sldId id="256"/>
            <p14:sldId id="258"/>
          </p14:sldIdLst>
        </p14:section>
        <p14:section name="Untitled Section" id="{4343062A-591F-4465-98AF-18FA66510CDB}">
          <p14:sldIdLst>
            <p14:sldId id="260"/>
            <p14:sldId id="261"/>
            <p14:sldId id="262"/>
            <p14:sldId id="289"/>
            <p14:sldId id="291"/>
            <p14:sldId id="290"/>
            <p14:sldId id="288"/>
            <p14:sldId id="263"/>
            <p14:sldId id="266"/>
            <p14:sldId id="268"/>
            <p14:sldId id="28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AAE3E-0E64-48BF-BE2E-0B3EF4F1CD93}" v="495" dt="2024-04-14T16:57:09.916"/>
  </p1510:revLst>
</p1510:revInfo>
</file>

<file path=ppt/tableStyles.xml><?xml version="1.0" encoding="utf-8"?>
<a:tblStyleLst xmlns:a="http://schemas.openxmlformats.org/drawingml/2006/main" def="{C9DF2FB2-144D-4F87-AEA3-950624ED5A8F}">
  <a:tblStyle styleId="{C9DF2FB2-144D-4F87-AEA3-950624ED5A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6" y="4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Bhosale" userId="df734d0023391b9e" providerId="LiveId" clId="{79DAAE3E-0E64-48BF-BE2E-0B3EF4F1CD93}"/>
    <pc:docChg chg="undo custSel addSld modSld">
      <pc:chgData name="Prajwal Bhosale" userId="df734d0023391b9e" providerId="LiveId" clId="{79DAAE3E-0E64-48BF-BE2E-0B3EF4F1CD93}" dt="2024-04-14T17:03:05.936" v="2144" actId="20577"/>
      <pc:docMkLst>
        <pc:docMk/>
      </pc:docMkLst>
      <pc:sldChg chg="modSp mod addAnim delAnim">
        <pc:chgData name="Prajwal Bhosale" userId="df734d0023391b9e" providerId="LiveId" clId="{79DAAE3E-0E64-48BF-BE2E-0B3EF4F1CD93}" dt="2024-04-14T16:11:33.198" v="130" actId="20577"/>
        <pc:sldMkLst>
          <pc:docMk/>
          <pc:sldMk cId="0" sldId="258"/>
        </pc:sldMkLst>
        <pc:spChg chg="mod">
          <ac:chgData name="Prajwal Bhosale" userId="df734d0023391b9e" providerId="LiveId" clId="{79DAAE3E-0E64-48BF-BE2E-0B3EF4F1CD93}" dt="2024-04-14T16:11:33.198" v="130" actId="20577"/>
          <ac:spMkLst>
            <pc:docMk/>
            <pc:sldMk cId="0" sldId="258"/>
            <ac:spMk id="2661" creationId="{00000000-0000-0000-0000-000000000000}"/>
          </ac:spMkLst>
        </pc:spChg>
      </pc:sldChg>
      <pc:sldChg chg="modSp mod modAnim">
        <pc:chgData name="Prajwal Bhosale" userId="df734d0023391b9e" providerId="LiveId" clId="{79DAAE3E-0E64-48BF-BE2E-0B3EF4F1CD93}" dt="2024-04-14T16:23:39.563" v="401" actId="2711"/>
        <pc:sldMkLst>
          <pc:docMk/>
          <pc:sldMk cId="0" sldId="260"/>
        </pc:sldMkLst>
        <pc:spChg chg="mod">
          <ac:chgData name="Prajwal Bhosale" userId="df734d0023391b9e" providerId="LiveId" clId="{79DAAE3E-0E64-48BF-BE2E-0B3EF4F1CD93}" dt="2024-04-14T16:23:15.720" v="399" actId="2711"/>
          <ac:spMkLst>
            <pc:docMk/>
            <pc:sldMk cId="0" sldId="260"/>
            <ac:spMk id="2" creationId="{F78EC875-6F70-ACBC-6DE7-6764FEF0EDBF}"/>
          </ac:spMkLst>
        </pc:spChg>
        <pc:spChg chg="mod">
          <ac:chgData name="Prajwal Bhosale" userId="df734d0023391b9e" providerId="LiveId" clId="{79DAAE3E-0E64-48BF-BE2E-0B3EF4F1CD93}" dt="2024-04-14T16:23:39.563" v="401" actId="2711"/>
          <ac:spMkLst>
            <pc:docMk/>
            <pc:sldMk cId="0" sldId="260"/>
            <ac:spMk id="3" creationId="{5FAE7401-F903-E628-1A05-011B1080FF9A}"/>
          </ac:spMkLst>
        </pc:spChg>
        <pc:spChg chg="mod">
          <ac:chgData name="Prajwal Bhosale" userId="df734d0023391b9e" providerId="LiveId" clId="{79DAAE3E-0E64-48BF-BE2E-0B3EF4F1CD93}" dt="2024-04-14T16:23:08.497" v="398" actId="2711"/>
          <ac:spMkLst>
            <pc:docMk/>
            <pc:sldMk cId="0" sldId="260"/>
            <ac:spMk id="4" creationId="{BD782768-71E5-47A0-5AC8-F2856F241668}"/>
          </ac:spMkLst>
        </pc:spChg>
        <pc:spChg chg="mod">
          <ac:chgData name="Prajwal Bhosale" userId="df734d0023391b9e" providerId="LiveId" clId="{79DAAE3E-0E64-48BF-BE2E-0B3EF4F1CD93}" dt="2024-04-14T16:22:51.271" v="396" actId="2711"/>
          <ac:spMkLst>
            <pc:docMk/>
            <pc:sldMk cId="0" sldId="260"/>
            <ac:spMk id="6" creationId="{61EE116E-564D-36EC-73C7-E3A42396878B}"/>
          </ac:spMkLst>
        </pc:spChg>
        <pc:spChg chg="mod">
          <ac:chgData name="Prajwal Bhosale" userId="df734d0023391b9e" providerId="LiveId" clId="{79DAAE3E-0E64-48BF-BE2E-0B3EF4F1CD93}" dt="2024-04-14T16:22:58.316" v="397" actId="2711"/>
          <ac:spMkLst>
            <pc:docMk/>
            <pc:sldMk cId="0" sldId="260"/>
            <ac:spMk id="7" creationId="{20168EB8-6F15-FDD5-784D-87BA0AB3E16D}"/>
          </ac:spMkLst>
        </pc:spChg>
        <pc:spChg chg="mod">
          <ac:chgData name="Prajwal Bhosale" userId="df734d0023391b9e" providerId="LiveId" clId="{79DAAE3E-0E64-48BF-BE2E-0B3EF4F1CD93}" dt="2024-04-14T16:22:28.981" v="395" actId="2711"/>
          <ac:spMkLst>
            <pc:docMk/>
            <pc:sldMk cId="0" sldId="260"/>
            <ac:spMk id="2699" creationId="{00000000-0000-0000-0000-000000000000}"/>
          </ac:spMkLst>
        </pc:spChg>
        <pc:spChg chg="mod">
          <ac:chgData name="Prajwal Bhosale" userId="df734d0023391b9e" providerId="LiveId" clId="{79DAAE3E-0E64-48BF-BE2E-0B3EF4F1CD93}" dt="2024-04-14T16:12:43.993" v="134" actId="1076"/>
          <ac:spMkLst>
            <pc:docMk/>
            <pc:sldMk cId="0" sldId="260"/>
            <ac:spMk id="2700" creationId="{00000000-0000-0000-0000-000000000000}"/>
          </ac:spMkLst>
        </pc:spChg>
        <pc:cxnChg chg="mod">
          <ac:chgData name="Prajwal Bhosale" userId="df734d0023391b9e" providerId="LiveId" clId="{79DAAE3E-0E64-48BF-BE2E-0B3EF4F1CD93}" dt="2024-04-14T16:21:06.115" v="388" actId="14100"/>
          <ac:cxnSpMkLst>
            <pc:docMk/>
            <pc:sldMk cId="0" sldId="260"/>
            <ac:cxnSpMk id="13" creationId="{20C04ECE-053D-A279-EBE9-965F0893CEEE}"/>
          </ac:cxnSpMkLst>
        </pc:cxnChg>
        <pc:cxnChg chg="mod">
          <ac:chgData name="Prajwal Bhosale" userId="df734d0023391b9e" providerId="LiveId" clId="{79DAAE3E-0E64-48BF-BE2E-0B3EF4F1CD93}" dt="2024-04-14T16:21:06.115" v="388" actId="14100"/>
          <ac:cxnSpMkLst>
            <pc:docMk/>
            <pc:sldMk cId="0" sldId="260"/>
            <ac:cxnSpMk id="15" creationId="{574DA267-38F7-68A6-F16A-BACE86B8866A}"/>
          </ac:cxnSpMkLst>
        </pc:cxnChg>
        <pc:cxnChg chg="mod">
          <ac:chgData name="Prajwal Bhosale" userId="df734d0023391b9e" providerId="LiveId" clId="{79DAAE3E-0E64-48BF-BE2E-0B3EF4F1CD93}" dt="2024-04-14T16:21:06.115" v="388" actId="14100"/>
          <ac:cxnSpMkLst>
            <pc:docMk/>
            <pc:sldMk cId="0" sldId="260"/>
            <ac:cxnSpMk id="17" creationId="{8B99748C-B48B-1BD3-AE22-69379C8188D8}"/>
          </ac:cxnSpMkLst>
        </pc:cxnChg>
        <pc:cxnChg chg="mod">
          <ac:chgData name="Prajwal Bhosale" userId="df734d0023391b9e" providerId="LiveId" clId="{79DAAE3E-0E64-48BF-BE2E-0B3EF4F1CD93}" dt="2024-04-14T16:21:06.115" v="388" actId="14100"/>
          <ac:cxnSpMkLst>
            <pc:docMk/>
            <pc:sldMk cId="0" sldId="260"/>
            <ac:cxnSpMk id="19" creationId="{089ED774-EFCB-C6B6-36CB-1FD0B8A27E64}"/>
          </ac:cxnSpMkLst>
        </pc:cxnChg>
        <pc:cxnChg chg="mod">
          <ac:chgData name="Prajwal Bhosale" userId="df734d0023391b9e" providerId="LiveId" clId="{79DAAE3E-0E64-48BF-BE2E-0B3EF4F1CD93}" dt="2024-04-14T16:12:47.359" v="135" actId="1076"/>
          <ac:cxnSpMkLst>
            <pc:docMk/>
            <pc:sldMk cId="0" sldId="260"/>
            <ac:cxnSpMk id="2704" creationId="{00000000-0000-0000-0000-000000000000}"/>
          </ac:cxnSpMkLst>
        </pc:cxnChg>
      </pc:sldChg>
      <pc:sldChg chg="delSp modSp mod">
        <pc:chgData name="Prajwal Bhosale" userId="df734d0023391b9e" providerId="LiveId" clId="{79DAAE3E-0E64-48BF-BE2E-0B3EF4F1CD93}" dt="2024-04-14T16:24:45.769" v="410" actId="20577"/>
        <pc:sldMkLst>
          <pc:docMk/>
          <pc:sldMk cId="0" sldId="261"/>
        </pc:sldMkLst>
        <pc:spChg chg="mod">
          <ac:chgData name="Prajwal Bhosale" userId="df734d0023391b9e" providerId="LiveId" clId="{79DAAE3E-0E64-48BF-BE2E-0B3EF4F1CD93}" dt="2024-04-14T16:24:45.769" v="410" actId="20577"/>
          <ac:spMkLst>
            <pc:docMk/>
            <pc:sldMk cId="0" sldId="261"/>
            <ac:spMk id="7" creationId="{F7813468-BE8D-EF7B-5F30-73036A79CE68}"/>
          </ac:spMkLst>
        </pc:spChg>
        <pc:spChg chg="del">
          <ac:chgData name="Prajwal Bhosale" userId="df734d0023391b9e" providerId="LiveId" clId="{79DAAE3E-0E64-48BF-BE2E-0B3EF4F1CD93}" dt="2024-04-14T16:24:18.639" v="402" actId="478"/>
          <ac:spMkLst>
            <pc:docMk/>
            <pc:sldMk cId="0" sldId="261"/>
            <ac:spMk id="2709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24:22.382" v="403" actId="478"/>
          <ac:spMkLst>
            <pc:docMk/>
            <pc:sldMk cId="0" sldId="261"/>
            <ac:spMk id="2710" creationId="{00000000-0000-0000-0000-000000000000}"/>
          </ac:spMkLst>
        </pc:spChg>
      </pc:sldChg>
      <pc:sldChg chg="modSp mod">
        <pc:chgData name="Prajwal Bhosale" userId="df734d0023391b9e" providerId="LiveId" clId="{79DAAE3E-0E64-48BF-BE2E-0B3EF4F1CD93}" dt="2024-04-14T16:46:14.210" v="1208" actId="1076"/>
        <pc:sldMkLst>
          <pc:docMk/>
          <pc:sldMk cId="0" sldId="262"/>
        </pc:sldMkLst>
        <pc:spChg chg="mod">
          <ac:chgData name="Prajwal Bhosale" userId="df734d0023391b9e" providerId="LiveId" clId="{79DAAE3E-0E64-48BF-BE2E-0B3EF4F1CD93}" dt="2024-04-14T16:46:14.210" v="1208" actId="1076"/>
          <ac:spMkLst>
            <pc:docMk/>
            <pc:sldMk cId="0" sldId="262"/>
            <ac:spMk id="2720" creationId="{00000000-0000-0000-0000-000000000000}"/>
          </ac:spMkLst>
        </pc:spChg>
        <pc:spChg chg="mod">
          <ac:chgData name="Prajwal Bhosale" userId="df734d0023391b9e" providerId="LiveId" clId="{79DAAE3E-0E64-48BF-BE2E-0B3EF4F1CD93}" dt="2024-04-14T16:26:25.661" v="462" actId="1076"/>
          <ac:spMkLst>
            <pc:docMk/>
            <pc:sldMk cId="0" sldId="262"/>
            <ac:spMk id="2721" creationId="{00000000-0000-0000-0000-000000000000}"/>
          </ac:spMkLst>
        </pc:spChg>
        <pc:cxnChg chg="mod">
          <ac:chgData name="Prajwal Bhosale" userId="df734d0023391b9e" providerId="LiveId" clId="{79DAAE3E-0E64-48BF-BE2E-0B3EF4F1CD93}" dt="2024-04-14T16:46:02.416" v="1207" actId="1035"/>
          <ac:cxnSpMkLst>
            <pc:docMk/>
            <pc:sldMk cId="0" sldId="262"/>
            <ac:cxnSpMk id="2" creationId="{710DD3CF-E471-912F-4E72-467BD7D6233F}"/>
          </ac:cxnSpMkLst>
        </pc:cxnChg>
        <pc:cxnChg chg="mod">
          <ac:chgData name="Prajwal Bhosale" userId="df734d0023391b9e" providerId="LiveId" clId="{79DAAE3E-0E64-48BF-BE2E-0B3EF4F1CD93}" dt="2024-04-14T16:46:02.416" v="1207" actId="1035"/>
          <ac:cxnSpMkLst>
            <pc:docMk/>
            <pc:sldMk cId="0" sldId="262"/>
            <ac:cxnSpMk id="3" creationId="{E1A9BB3D-8D32-9CD5-BC1F-D160C9DB21EF}"/>
          </ac:cxnSpMkLst>
        </pc:cxnChg>
      </pc:sldChg>
      <pc:sldChg chg="delSp modSp mod modAnim">
        <pc:chgData name="Prajwal Bhosale" userId="df734d0023391b9e" providerId="LiveId" clId="{79DAAE3E-0E64-48BF-BE2E-0B3EF4F1CD93}" dt="2024-04-14T16:57:09.916" v="1889" actId="255"/>
        <pc:sldMkLst>
          <pc:docMk/>
          <pc:sldMk cId="0" sldId="263"/>
        </pc:sldMkLst>
        <pc:spChg chg="mod">
          <ac:chgData name="Prajwal Bhosale" userId="df734d0023391b9e" providerId="LiveId" clId="{79DAAE3E-0E64-48BF-BE2E-0B3EF4F1CD93}" dt="2024-04-14T16:57:09.916" v="1889" actId="255"/>
          <ac:spMkLst>
            <pc:docMk/>
            <pc:sldMk cId="0" sldId="263"/>
            <ac:spMk id="2733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4:42.693" v="1819" actId="478"/>
          <ac:spMkLst>
            <pc:docMk/>
            <pc:sldMk cId="0" sldId="263"/>
            <ac:spMk id="2734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4:51.912" v="1821" actId="478"/>
          <ac:spMkLst>
            <pc:docMk/>
            <pc:sldMk cId="0" sldId="263"/>
            <ac:spMk id="2735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4:47.837" v="1820" actId="478"/>
          <ac:spMkLst>
            <pc:docMk/>
            <pc:sldMk cId="0" sldId="263"/>
            <ac:spMk id="2736" creationId="{00000000-0000-0000-0000-000000000000}"/>
          </ac:spMkLst>
        </pc:spChg>
      </pc:sldChg>
      <pc:sldChg chg="modSp mod">
        <pc:chgData name="Prajwal Bhosale" userId="df734d0023391b9e" providerId="LiveId" clId="{79DAAE3E-0E64-48BF-BE2E-0B3EF4F1CD93}" dt="2024-04-14T17:03:05.936" v="2144" actId="20577"/>
        <pc:sldMkLst>
          <pc:docMk/>
          <pc:sldMk cId="0" sldId="266"/>
        </pc:sldMkLst>
        <pc:spChg chg="mod">
          <ac:chgData name="Prajwal Bhosale" userId="df734d0023391b9e" providerId="LiveId" clId="{79DAAE3E-0E64-48BF-BE2E-0B3EF4F1CD93}" dt="2024-04-14T17:03:05.936" v="2144" actId="20577"/>
          <ac:spMkLst>
            <pc:docMk/>
            <pc:sldMk cId="0" sldId="266"/>
            <ac:spMk id="2826" creationId="{00000000-0000-0000-0000-000000000000}"/>
          </ac:spMkLst>
        </pc:spChg>
      </pc:sldChg>
      <pc:sldChg chg="delSp modSp mod">
        <pc:chgData name="Prajwal Bhosale" userId="df734d0023391b9e" providerId="LiveId" clId="{79DAAE3E-0E64-48BF-BE2E-0B3EF4F1CD93}" dt="2024-04-14T16:59:02.575" v="1919" actId="14100"/>
        <pc:sldMkLst>
          <pc:docMk/>
          <pc:sldMk cId="0" sldId="268"/>
        </pc:sldMkLst>
        <pc:spChg chg="mod">
          <ac:chgData name="Prajwal Bhosale" userId="df734d0023391b9e" providerId="LiveId" clId="{79DAAE3E-0E64-48BF-BE2E-0B3EF4F1CD93}" dt="2024-04-14T16:59:02.575" v="1919" actId="14100"/>
          <ac:spMkLst>
            <pc:docMk/>
            <pc:sldMk cId="0" sldId="268"/>
            <ac:spMk id="3031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8:06.804" v="1897" actId="478"/>
          <ac:spMkLst>
            <pc:docMk/>
            <pc:sldMk cId="0" sldId="268"/>
            <ac:spMk id="3032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8:01.527" v="1896" actId="478"/>
          <ac:spMkLst>
            <pc:docMk/>
            <pc:sldMk cId="0" sldId="268"/>
            <ac:spMk id="3033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8:31.744" v="1899" actId="478"/>
          <ac:spMkLst>
            <pc:docMk/>
            <pc:sldMk cId="0" sldId="268"/>
            <ac:spMk id="3034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8:16.663" v="1898" actId="478"/>
          <ac:spMkLst>
            <pc:docMk/>
            <pc:sldMk cId="0" sldId="268"/>
            <ac:spMk id="3035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7:37.494" v="1891" actId="478"/>
          <ac:spMkLst>
            <pc:docMk/>
            <pc:sldMk cId="0" sldId="268"/>
            <ac:spMk id="3036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7:34.005" v="1890" actId="478"/>
          <ac:spMkLst>
            <pc:docMk/>
            <pc:sldMk cId="0" sldId="268"/>
            <ac:spMk id="3037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7:51.154" v="1895" actId="478"/>
          <ac:spMkLst>
            <pc:docMk/>
            <pc:sldMk cId="0" sldId="268"/>
            <ac:spMk id="3038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7:45.157" v="1894" actId="478"/>
          <ac:spMkLst>
            <pc:docMk/>
            <pc:sldMk cId="0" sldId="268"/>
            <ac:spMk id="3039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7:43.046" v="1893" actId="478"/>
          <ac:spMkLst>
            <pc:docMk/>
            <pc:sldMk cId="0" sldId="268"/>
            <ac:spMk id="3040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57:40.246" v="1892" actId="478"/>
          <ac:spMkLst>
            <pc:docMk/>
            <pc:sldMk cId="0" sldId="268"/>
            <ac:spMk id="3041" creationId="{00000000-0000-0000-0000-000000000000}"/>
          </ac:spMkLst>
        </pc:spChg>
      </pc:sldChg>
      <pc:sldChg chg="addSp delSp modSp mod">
        <pc:chgData name="Prajwal Bhosale" userId="df734d0023391b9e" providerId="LiveId" clId="{79DAAE3E-0E64-48BF-BE2E-0B3EF4F1CD93}" dt="2024-04-14T16:45:05.105" v="1164" actId="1076"/>
        <pc:sldMkLst>
          <pc:docMk/>
          <pc:sldMk cId="2181067485" sldId="289"/>
        </pc:sldMkLst>
        <pc:spChg chg="add del mod">
          <ac:chgData name="Prajwal Bhosale" userId="df734d0023391b9e" providerId="LiveId" clId="{79DAAE3E-0E64-48BF-BE2E-0B3EF4F1CD93}" dt="2024-04-14T16:27:35.912" v="466" actId="478"/>
          <ac:spMkLst>
            <pc:docMk/>
            <pc:sldMk cId="2181067485" sldId="289"/>
            <ac:spMk id="5" creationId="{B24BC219-916B-A798-A54D-EB5AA0713019}"/>
          </ac:spMkLst>
        </pc:spChg>
        <pc:spChg chg="mod">
          <ac:chgData name="Prajwal Bhosale" userId="df734d0023391b9e" providerId="LiveId" clId="{79DAAE3E-0E64-48BF-BE2E-0B3EF4F1CD93}" dt="2024-04-14T16:44:44.501" v="1162" actId="1076"/>
          <ac:spMkLst>
            <pc:docMk/>
            <pc:sldMk cId="2181067485" sldId="289"/>
            <ac:spMk id="2991" creationId="{00000000-0000-0000-0000-000000000000}"/>
          </ac:spMkLst>
        </pc:spChg>
        <pc:spChg chg="mod">
          <ac:chgData name="Prajwal Bhosale" userId="df734d0023391b9e" providerId="LiveId" clId="{79DAAE3E-0E64-48BF-BE2E-0B3EF4F1CD93}" dt="2024-04-14T16:43:43.498" v="1159" actId="2710"/>
          <ac:spMkLst>
            <pc:docMk/>
            <pc:sldMk cId="2181067485" sldId="289"/>
            <ac:spMk id="3030" creationId="{00000000-0000-0000-0000-000000000000}"/>
          </ac:spMkLst>
        </pc:spChg>
        <pc:spChg chg="add del mod">
          <ac:chgData name="Prajwal Bhosale" userId="df734d0023391b9e" providerId="LiveId" clId="{79DAAE3E-0E64-48BF-BE2E-0B3EF4F1CD93}" dt="2024-04-14T16:40:35.978" v="864" actId="5793"/>
          <ac:spMkLst>
            <pc:docMk/>
            <pc:sldMk cId="2181067485" sldId="289"/>
            <ac:spMk id="3031" creationId="{00000000-0000-0000-0000-000000000000}"/>
          </ac:spMkLst>
        </pc:spChg>
        <pc:spChg chg="add del">
          <ac:chgData name="Prajwal Bhosale" userId="df734d0023391b9e" providerId="LiveId" clId="{79DAAE3E-0E64-48BF-BE2E-0B3EF4F1CD93}" dt="2024-04-14T16:27:59.216" v="471" actId="478"/>
          <ac:spMkLst>
            <pc:docMk/>
            <pc:sldMk cId="2181067485" sldId="289"/>
            <ac:spMk id="3032" creationId="{00000000-0000-0000-0000-000000000000}"/>
          </ac:spMkLst>
        </pc:spChg>
        <pc:spChg chg="add del">
          <ac:chgData name="Prajwal Bhosale" userId="df734d0023391b9e" providerId="LiveId" clId="{79DAAE3E-0E64-48BF-BE2E-0B3EF4F1CD93}" dt="2024-04-14T16:28:03.106" v="472" actId="478"/>
          <ac:spMkLst>
            <pc:docMk/>
            <pc:sldMk cId="2181067485" sldId="289"/>
            <ac:spMk id="3033" creationId="{00000000-0000-0000-0000-000000000000}"/>
          </ac:spMkLst>
        </pc:spChg>
        <pc:spChg chg="add del">
          <ac:chgData name="Prajwal Bhosale" userId="df734d0023391b9e" providerId="LiveId" clId="{79DAAE3E-0E64-48BF-BE2E-0B3EF4F1CD93}" dt="2024-04-14T16:28:06.051" v="473" actId="478"/>
          <ac:spMkLst>
            <pc:docMk/>
            <pc:sldMk cId="2181067485" sldId="289"/>
            <ac:spMk id="3034" creationId="{00000000-0000-0000-0000-000000000000}"/>
          </ac:spMkLst>
        </pc:spChg>
        <pc:spChg chg="add del">
          <ac:chgData name="Prajwal Bhosale" userId="df734d0023391b9e" providerId="LiveId" clId="{79DAAE3E-0E64-48BF-BE2E-0B3EF4F1CD93}" dt="2024-04-14T16:28:08.068" v="474" actId="478"/>
          <ac:spMkLst>
            <pc:docMk/>
            <pc:sldMk cId="2181067485" sldId="289"/>
            <ac:spMk id="3035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26:58.196" v="463" actId="478"/>
          <ac:spMkLst>
            <pc:docMk/>
            <pc:sldMk cId="2181067485" sldId="289"/>
            <ac:spMk id="3036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27:00.592" v="464" actId="478"/>
          <ac:spMkLst>
            <pc:docMk/>
            <pc:sldMk cId="2181067485" sldId="289"/>
            <ac:spMk id="3037" creationId="{00000000-0000-0000-0000-000000000000}"/>
          </ac:spMkLst>
        </pc:spChg>
        <pc:spChg chg="add del">
          <ac:chgData name="Prajwal Bhosale" userId="df734d0023391b9e" providerId="LiveId" clId="{79DAAE3E-0E64-48BF-BE2E-0B3EF4F1CD93}" dt="2024-04-14T16:27:51.429" v="470" actId="478"/>
          <ac:spMkLst>
            <pc:docMk/>
            <pc:sldMk cId="2181067485" sldId="289"/>
            <ac:spMk id="3038" creationId="{00000000-0000-0000-0000-000000000000}"/>
          </ac:spMkLst>
        </pc:spChg>
        <pc:spChg chg="add del">
          <ac:chgData name="Prajwal Bhosale" userId="df734d0023391b9e" providerId="LiveId" clId="{79DAAE3E-0E64-48BF-BE2E-0B3EF4F1CD93}" dt="2024-04-14T16:27:49.324" v="469" actId="478"/>
          <ac:spMkLst>
            <pc:docMk/>
            <pc:sldMk cId="2181067485" sldId="289"/>
            <ac:spMk id="3039" creationId="{00000000-0000-0000-0000-000000000000}"/>
          </ac:spMkLst>
        </pc:spChg>
        <pc:spChg chg="add del">
          <ac:chgData name="Prajwal Bhosale" userId="df734d0023391b9e" providerId="LiveId" clId="{79DAAE3E-0E64-48BF-BE2E-0B3EF4F1CD93}" dt="2024-04-14T16:27:43.701" v="467" actId="478"/>
          <ac:spMkLst>
            <pc:docMk/>
            <pc:sldMk cId="2181067485" sldId="289"/>
            <ac:spMk id="3040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27:46.400" v="468" actId="478"/>
          <ac:spMkLst>
            <pc:docMk/>
            <pc:sldMk cId="2181067485" sldId="289"/>
            <ac:spMk id="3041" creationId="{00000000-0000-0000-0000-000000000000}"/>
          </ac:spMkLst>
        </pc:spChg>
        <pc:cxnChg chg="mod">
          <ac:chgData name="Prajwal Bhosale" userId="df734d0023391b9e" providerId="LiveId" clId="{79DAAE3E-0E64-48BF-BE2E-0B3EF4F1CD93}" dt="2024-04-14T16:45:05.105" v="1164" actId="1076"/>
          <ac:cxnSpMkLst>
            <pc:docMk/>
            <pc:sldMk cId="2181067485" sldId="289"/>
            <ac:cxnSpMk id="2" creationId="{5536A979-A2FF-D64A-7D7E-80BBD26192AA}"/>
          </ac:cxnSpMkLst>
        </pc:cxnChg>
        <pc:cxnChg chg="mod">
          <ac:chgData name="Prajwal Bhosale" userId="df734d0023391b9e" providerId="LiveId" clId="{79DAAE3E-0E64-48BF-BE2E-0B3EF4F1CD93}" dt="2024-04-14T16:44:53.884" v="1163" actId="1076"/>
          <ac:cxnSpMkLst>
            <pc:docMk/>
            <pc:sldMk cId="2181067485" sldId="289"/>
            <ac:cxnSpMk id="3" creationId="{1BEAB07F-2744-F202-7F08-622052760916}"/>
          </ac:cxnSpMkLst>
        </pc:cxnChg>
      </pc:sldChg>
      <pc:sldChg chg="addSp delSp modSp mod">
        <pc:chgData name="Prajwal Bhosale" userId="df734d0023391b9e" providerId="LiveId" clId="{79DAAE3E-0E64-48BF-BE2E-0B3EF4F1CD93}" dt="2024-04-14T16:53:04.425" v="1818" actId="1076"/>
        <pc:sldMkLst>
          <pc:docMk/>
          <pc:sldMk cId="3241512412" sldId="290"/>
        </pc:sldMkLst>
        <pc:picChg chg="del">
          <ac:chgData name="Prajwal Bhosale" userId="df734d0023391b9e" providerId="LiveId" clId="{79DAAE3E-0E64-48BF-BE2E-0B3EF4F1CD93}" dt="2024-04-14T16:51:29.773" v="1809" actId="478"/>
          <ac:picMkLst>
            <pc:docMk/>
            <pc:sldMk cId="3241512412" sldId="290"/>
            <ac:picMk id="5" creationId="{7E7ABA07-1D98-A3DE-203B-459EE9A367ED}"/>
          </ac:picMkLst>
        </pc:picChg>
        <pc:picChg chg="add mod">
          <ac:chgData name="Prajwal Bhosale" userId="df734d0023391b9e" providerId="LiveId" clId="{79DAAE3E-0E64-48BF-BE2E-0B3EF4F1CD93}" dt="2024-04-14T16:53:04.425" v="1818" actId="1076"/>
          <ac:picMkLst>
            <pc:docMk/>
            <pc:sldMk cId="3241512412" sldId="290"/>
            <ac:picMk id="7" creationId="{85CFC363-EE1C-9D90-3EC5-D992D65322E9}"/>
          </ac:picMkLst>
        </pc:picChg>
      </pc:sldChg>
      <pc:sldChg chg="addSp delSp modSp add mod setBg">
        <pc:chgData name="Prajwal Bhosale" userId="df734d0023391b9e" providerId="LiveId" clId="{79DAAE3E-0E64-48BF-BE2E-0B3EF4F1CD93}" dt="2024-04-14T16:51:17.967" v="1808" actId="2711"/>
        <pc:sldMkLst>
          <pc:docMk/>
          <pc:sldMk cId="2092707206" sldId="291"/>
        </pc:sldMkLst>
        <pc:spChg chg="add del mod">
          <ac:chgData name="Prajwal Bhosale" userId="df734d0023391b9e" providerId="LiveId" clId="{79DAAE3E-0E64-48BF-BE2E-0B3EF4F1CD93}" dt="2024-04-14T16:48:04.083" v="1276" actId="478"/>
          <ac:spMkLst>
            <pc:docMk/>
            <pc:sldMk cId="2092707206" sldId="291"/>
            <ac:spMk id="5" creationId="{81AA73ED-7FB4-510C-3415-79C70A82800E}"/>
          </ac:spMkLst>
        </pc:spChg>
        <pc:spChg chg="add mod">
          <ac:chgData name="Prajwal Bhosale" userId="df734d0023391b9e" providerId="LiveId" clId="{79DAAE3E-0E64-48BF-BE2E-0B3EF4F1CD93}" dt="2024-04-14T16:51:17.967" v="1808" actId="2711"/>
          <ac:spMkLst>
            <pc:docMk/>
            <pc:sldMk cId="2092707206" sldId="291"/>
            <ac:spMk id="6" creationId="{44B1028B-7A5D-87BE-E08A-FFCB348242A3}"/>
          </ac:spMkLst>
        </pc:spChg>
        <pc:spChg chg="mod">
          <ac:chgData name="Prajwal Bhosale" userId="df734d0023391b9e" providerId="LiveId" clId="{79DAAE3E-0E64-48BF-BE2E-0B3EF4F1CD93}" dt="2024-04-14T16:47:17.426" v="1265" actId="20577"/>
          <ac:spMkLst>
            <pc:docMk/>
            <pc:sldMk cId="2092707206" sldId="291"/>
            <ac:spMk id="2991" creationId="{00000000-0000-0000-0000-000000000000}"/>
          </ac:spMkLst>
        </pc:spChg>
        <pc:spChg chg="del">
          <ac:chgData name="Prajwal Bhosale" userId="df734d0023391b9e" providerId="LiveId" clId="{79DAAE3E-0E64-48BF-BE2E-0B3EF4F1CD93}" dt="2024-04-14T16:47:57.653" v="1275" actId="478"/>
          <ac:spMkLst>
            <pc:docMk/>
            <pc:sldMk cId="2092707206" sldId="291"/>
            <ac:spMk id="3030" creationId="{00000000-0000-0000-0000-000000000000}"/>
          </ac:spMkLst>
        </pc:spChg>
        <pc:spChg chg="mod">
          <ac:chgData name="Prajwal Bhosale" userId="df734d0023391b9e" providerId="LiveId" clId="{79DAAE3E-0E64-48BF-BE2E-0B3EF4F1CD93}" dt="2024-04-14T16:47:51.487" v="1274" actId="20577"/>
          <ac:spMkLst>
            <pc:docMk/>
            <pc:sldMk cId="2092707206" sldId="291"/>
            <ac:spMk id="30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a69f078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0a69f078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10a69f0788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10a69f0788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a69f078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0a69f078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43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a69f078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0a69f078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08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04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74" r:id="rId9"/>
    <p:sldLayoutId id="2147483678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Perpetua" panose="02020502060401020303" pitchFamily="18" charset="0"/>
              </a:rPr>
              <a:t>Advancements in Attendance Management : Integrating Face Recognition and Location Tracking via QR Code generation.</a:t>
            </a:r>
            <a:endParaRPr lang="en-IN" sz="3200" dirty="0">
              <a:latin typeface="Perpetua" panose="02020502060401020303" pitchFamily="18" charset="0"/>
            </a:endParaRPr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1752601" y="3865700"/>
            <a:ext cx="5723466" cy="409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Nexa Bold" panose="02000000000000000000" pitchFamily="50" charset="0"/>
              </a:rPr>
              <a:t>Initiate, Innovate and Inspire for a Smarter University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2"/>
                </a:solidFill>
              </a:rPr>
              <a:t>Challenges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733" name="Google Shape;2733;p47"/>
          <p:cNvSpPr txBox="1">
            <a:spLocks noGrp="1"/>
          </p:cNvSpPr>
          <p:nvPr>
            <p:ph type="subTitle" idx="1"/>
          </p:nvPr>
        </p:nvSpPr>
        <p:spPr>
          <a:xfrm>
            <a:off x="1456266" y="1456268"/>
            <a:ext cx="6341533" cy="249766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Finding the direction for creating the layout and structure of the entire working.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Finding the sources required to implement the project topic.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Learning and implementation of K-Nearest Neighbors (KNN) Algorithm.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n-lt"/>
              </a:rPr>
              <a:t>Integration of different webpages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" name="Google Shape;2704;p44">
            <a:extLst>
              <a:ext uri="{FF2B5EF4-FFF2-40B4-BE49-F238E27FC236}">
                <a16:creationId xmlns:a16="http://schemas.microsoft.com/office/drawing/2014/main" id="{C636D798-BD14-8E7F-B091-62FA1A42F819}"/>
              </a:ext>
            </a:extLst>
          </p:cNvPr>
          <p:cNvCxnSpPr>
            <a:cxnSpLocks/>
          </p:cNvCxnSpPr>
          <p:nvPr/>
        </p:nvCxnSpPr>
        <p:spPr>
          <a:xfrm>
            <a:off x="2493750" y="112371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3" name="Google Shape;2704;p44">
            <a:extLst>
              <a:ext uri="{FF2B5EF4-FFF2-40B4-BE49-F238E27FC236}">
                <a16:creationId xmlns:a16="http://schemas.microsoft.com/office/drawing/2014/main" id="{1E704080-2C03-BE17-3B1C-47B95F3B82C9}"/>
              </a:ext>
            </a:extLst>
          </p:cNvPr>
          <p:cNvCxnSpPr>
            <a:cxnSpLocks/>
          </p:cNvCxnSpPr>
          <p:nvPr/>
        </p:nvCxnSpPr>
        <p:spPr>
          <a:xfrm>
            <a:off x="2493750" y="471781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50"/>
          <p:cNvSpPr txBox="1">
            <a:spLocks noGrp="1"/>
          </p:cNvSpPr>
          <p:nvPr>
            <p:ph type="title"/>
          </p:nvPr>
        </p:nvSpPr>
        <p:spPr>
          <a:xfrm>
            <a:off x="753533" y="86873"/>
            <a:ext cx="7677192" cy="930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Learnings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816" name="Google Shape;2816;p50"/>
          <p:cNvSpPr txBox="1"/>
          <p:nvPr/>
        </p:nvSpPr>
        <p:spPr>
          <a:xfrm>
            <a:off x="2720543" y="1412075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17" name="Google Shape;2817;p50"/>
          <p:cNvSpPr txBox="1"/>
          <p:nvPr/>
        </p:nvSpPr>
        <p:spPr>
          <a:xfrm>
            <a:off x="4556800" y="1412075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5" name="Google Shape;2825;p50"/>
          <p:cNvSpPr txBox="1"/>
          <p:nvPr/>
        </p:nvSpPr>
        <p:spPr>
          <a:xfrm>
            <a:off x="2720543" y="4074700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6" name="Google Shape;2826;p50"/>
          <p:cNvSpPr txBox="1"/>
          <p:nvPr/>
        </p:nvSpPr>
        <p:spPr>
          <a:xfrm>
            <a:off x="1168400" y="1412075"/>
            <a:ext cx="6693500" cy="338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+mn-lt"/>
                <a:ea typeface="Source Sans Pro"/>
                <a:cs typeface="Source Sans Pro"/>
                <a:sym typeface="Source Sans Pro"/>
              </a:rPr>
              <a:t>Learning of python and its rich libraries.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+mn-lt"/>
                <a:ea typeface="Source Sans Pro"/>
                <a:cs typeface="Source Sans Pro"/>
                <a:sym typeface="Source Sans Pro"/>
              </a:rPr>
              <a:t>Utilization of Flask Web framework for building multi-page websites.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+mn-lt"/>
                <a:ea typeface="Source Sans Pro"/>
                <a:cs typeface="Source Sans Pro"/>
                <a:sym typeface="Source Sans Pro"/>
              </a:rPr>
              <a:t>The Ultimate KNN algorithm for </a:t>
            </a:r>
            <a:r>
              <a:rPr lang="en-IN" sz="1800">
                <a:solidFill>
                  <a:schemeClr val="lt1"/>
                </a:solidFill>
                <a:latin typeface="+mn-lt"/>
                <a:ea typeface="Source Sans Pro"/>
                <a:cs typeface="Source Sans Pro"/>
                <a:sym typeface="Source Sans Pro"/>
              </a:rPr>
              <a:t>face recognition.</a:t>
            </a:r>
            <a:endParaRPr lang="en-IN" sz="1800" dirty="0">
              <a:solidFill>
                <a:schemeClr val="lt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2" name="Google Shape;2822;p50"/>
          <p:cNvSpPr txBox="1"/>
          <p:nvPr/>
        </p:nvSpPr>
        <p:spPr>
          <a:xfrm>
            <a:off x="2720543" y="3187158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3" name="Google Shape;2823;p50"/>
          <p:cNvSpPr txBox="1"/>
          <p:nvPr/>
        </p:nvSpPr>
        <p:spPr>
          <a:xfrm>
            <a:off x="4556800" y="313047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9" name="Google Shape;2819;p50"/>
          <p:cNvSpPr txBox="1"/>
          <p:nvPr/>
        </p:nvSpPr>
        <p:spPr>
          <a:xfrm>
            <a:off x="2720543" y="2299617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0" name="Google Shape;2820;p50"/>
          <p:cNvSpPr txBox="1"/>
          <p:nvPr/>
        </p:nvSpPr>
        <p:spPr>
          <a:xfrm>
            <a:off x="4556800" y="224292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" name="Google Shape;2704;p44">
            <a:extLst>
              <a:ext uri="{FF2B5EF4-FFF2-40B4-BE49-F238E27FC236}">
                <a16:creationId xmlns:a16="http://schemas.microsoft.com/office/drawing/2014/main" id="{BB7BDB2F-1C68-1298-965B-72BDB3D03CAC}"/>
              </a:ext>
            </a:extLst>
          </p:cNvPr>
          <p:cNvCxnSpPr>
            <a:cxnSpLocks/>
          </p:cNvCxnSpPr>
          <p:nvPr/>
        </p:nvCxnSpPr>
        <p:spPr>
          <a:xfrm>
            <a:off x="2394557" y="920515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3" name="Google Shape;2704;p44">
            <a:extLst>
              <a:ext uri="{FF2B5EF4-FFF2-40B4-BE49-F238E27FC236}">
                <a16:creationId xmlns:a16="http://schemas.microsoft.com/office/drawing/2014/main" id="{E18E984D-F44A-AC9F-3820-00D4AB2AC14A}"/>
              </a:ext>
            </a:extLst>
          </p:cNvPr>
          <p:cNvCxnSpPr>
            <a:cxnSpLocks/>
          </p:cNvCxnSpPr>
          <p:nvPr/>
        </p:nvCxnSpPr>
        <p:spPr>
          <a:xfrm>
            <a:off x="2394557" y="277049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52"/>
          <p:cNvSpPr txBox="1">
            <a:spLocks noGrp="1"/>
          </p:cNvSpPr>
          <p:nvPr>
            <p:ph type="title"/>
          </p:nvPr>
        </p:nvSpPr>
        <p:spPr>
          <a:xfrm>
            <a:off x="713250" y="40554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Play" panose="020B0604020202020204" charset="0"/>
              </a:rPr>
              <a:t>Conclusion</a:t>
            </a:r>
            <a:endParaRPr dirty="0">
              <a:solidFill>
                <a:schemeClr val="tx2"/>
              </a:solidFill>
              <a:latin typeface="Play" panose="020B0604020202020204" charset="0"/>
            </a:endParaRPr>
          </a:p>
        </p:txBody>
      </p:sp>
      <p:sp>
        <p:nvSpPr>
          <p:cNvPr id="3030" name="Google Shape;3030;p5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1" name="Google Shape;3031;p52"/>
          <p:cNvSpPr txBox="1">
            <a:spLocks noGrp="1"/>
          </p:cNvSpPr>
          <p:nvPr>
            <p:ph type="subTitle" idx="2"/>
          </p:nvPr>
        </p:nvSpPr>
        <p:spPr>
          <a:xfrm>
            <a:off x="1216479" y="1329199"/>
            <a:ext cx="6866164" cy="351222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en-US" b="0" dirty="0">
                <a:latin typeface="Söhne"/>
              </a:rPr>
              <a:t>O</a:t>
            </a:r>
            <a:r>
              <a:rPr lang="en-US" sz="2000" b="0" i="0" dirty="0">
                <a:effectLst/>
                <a:latin typeface="Söhne"/>
              </a:rPr>
              <a:t>ur project represents a significant advancement in attendance management, showcasing the transformative power of technology.</a:t>
            </a:r>
          </a:p>
          <a:p>
            <a:pPr marL="342900" indent="-342900" algn="l">
              <a:buSzPct val="120000"/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With our solution, attendance tracking becomes efficient, accurate, and user-friendly, paving the way for streamlined operations and improved productivity.</a:t>
            </a:r>
          </a:p>
          <a:p>
            <a:pPr marL="0" indent="0" algn="l">
              <a:buSzPct val="120000"/>
            </a:pPr>
            <a:endParaRPr lang="en-US" sz="2000" b="0" i="0" dirty="0">
              <a:effectLst/>
              <a:latin typeface="Söhne"/>
            </a:endParaRPr>
          </a:p>
          <a:p>
            <a:pPr algn="l">
              <a:buSzPct val="120000"/>
            </a:pPr>
            <a:r>
              <a:rPr lang="en-US" sz="2000" b="0" i="0" dirty="0">
                <a:effectLst/>
                <a:latin typeface="Söhne"/>
              </a:rPr>
              <a:t>Let's continue to innovate and simplify attendance management for a brighter future.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" name="Google Shape;2704;p44">
            <a:extLst>
              <a:ext uri="{FF2B5EF4-FFF2-40B4-BE49-F238E27FC236}">
                <a16:creationId xmlns:a16="http://schemas.microsoft.com/office/drawing/2014/main" id="{5536A979-A2FF-D64A-7D7E-80BBD26192AA}"/>
              </a:ext>
            </a:extLst>
          </p:cNvPr>
          <p:cNvCxnSpPr>
            <a:cxnSpLocks/>
          </p:cNvCxnSpPr>
          <p:nvPr/>
        </p:nvCxnSpPr>
        <p:spPr>
          <a:xfrm>
            <a:off x="2415325" y="960428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3" name="Google Shape;2704;p44">
            <a:extLst>
              <a:ext uri="{FF2B5EF4-FFF2-40B4-BE49-F238E27FC236}">
                <a16:creationId xmlns:a16="http://schemas.microsoft.com/office/drawing/2014/main" id="{1BEAB07F-2744-F202-7F08-622052760916}"/>
              </a:ext>
            </a:extLst>
          </p:cNvPr>
          <p:cNvCxnSpPr>
            <a:cxnSpLocks/>
          </p:cNvCxnSpPr>
          <p:nvPr/>
        </p:nvCxnSpPr>
        <p:spPr>
          <a:xfrm>
            <a:off x="2415325" y="410756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p70"/>
          <p:cNvGrpSpPr/>
          <p:nvPr/>
        </p:nvGrpSpPr>
        <p:grpSpPr>
          <a:xfrm>
            <a:off x="1853569" y="1891611"/>
            <a:ext cx="795537" cy="795537"/>
            <a:chOff x="851175" y="1582401"/>
            <a:chExt cx="964872" cy="964872"/>
          </a:xfrm>
        </p:grpSpPr>
        <p:sp>
          <p:nvSpPr>
            <p:cNvPr id="3349" name="Google Shape;3349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1" name="Google Shape;3351;p70"/>
          <p:cNvGrpSpPr/>
          <p:nvPr/>
        </p:nvGrpSpPr>
        <p:grpSpPr>
          <a:xfrm>
            <a:off x="4174219" y="1891611"/>
            <a:ext cx="795537" cy="795537"/>
            <a:chOff x="851175" y="1582401"/>
            <a:chExt cx="964872" cy="964872"/>
          </a:xfrm>
        </p:grpSpPr>
        <p:sp>
          <p:nvSpPr>
            <p:cNvPr id="3352" name="Google Shape;3352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4" name="Google Shape;3354;p70"/>
          <p:cNvGrpSpPr/>
          <p:nvPr/>
        </p:nvGrpSpPr>
        <p:grpSpPr>
          <a:xfrm>
            <a:off x="6494869" y="1891611"/>
            <a:ext cx="795537" cy="795537"/>
            <a:chOff x="851175" y="1582401"/>
            <a:chExt cx="964872" cy="964872"/>
          </a:xfrm>
        </p:grpSpPr>
        <p:sp>
          <p:nvSpPr>
            <p:cNvPr id="3355" name="Google Shape;3355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7" name="Google Shape;3357;p7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grpSp>
        <p:nvGrpSpPr>
          <p:cNvPr id="3358" name="Google Shape;3358;p70"/>
          <p:cNvGrpSpPr/>
          <p:nvPr/>
        </p:nvGrpSpPr>
        <p:grpSpPr>
          <a:xfrm>
            <a:off x="4399915" y="2065340"/>
            <a:ext cx="344144" cy="448079"/>
            <a:chOff x="2946400" y="-1514750"/>
            <a:chExt cx="469950" cy="616425"/>
          </a:xfrm>
        </p:grpSpPr>
        <p:sp>
          <p:nvSpPr>
            <p:cNvPr id="3359" name="Google Shape;3359;p70"/>
            <p:cNvSpPr/>
            <p:nvPr/>
          </p:nvSpPr>
          <p:spPr>
            <a:xfrm>
              <a:off x="3073225" y="-1318675"/>
              <a:ext cx="216300" cy="221150"/>
            </a:xfrm>
            <a:custGeom>
              <a:avLst/>
              <a:gdLst/>
              <a:ahLst/>
              <a:cxnLst/>
              <a:rect l="l" t="t" r="r" b="b"/>
              <a:pathLst>
                <a:path w="8652" h="8846" extrusionOk="0">
                  <a:moveTo>
                    <a:pt x="4326" y="1"/>
                  </a:moveTo>
                  <a:lnTo>
                    <a:pt x="3741" y="879"/>
                  </a:lnTo>
                  <a:lnTo>
                    <a:pt x="1" y="879"/>
                  </a:lnTo>
                  <a:lnTo>
                    <a:pt x="1" y="3025"/>
                  </a:lnTo>
                  <a:cubicBezTo>
                    <a:pt x="1" y="4911"/>
                    <a:pt x="1204" y="6537"/>
                    <a:pt x="2895" y="7155"/>
                  </a:cubicBezTo>
                  <a:lnTo>
                    <a:pt x="2895" y="7415"/>
                  </a:lnTo>
                  <a:cubicBezTo>
                    <a:pt x="2895" y="8195"/>
                    <a:pt x="3513" y="8846"/>
                    <a:pt x="4326" y="8846"/>
                  </a:cubicBezTo>
                  <a:cubicBezTo>
                    <a:pt x="5139" y="8846"/>
                    <a:pt x="5757" y="8195"/>
                    <a:pt x="5757" y="7415"/>
                  </a:cubicBezTo>
                  <a:lnTo>
                    <a:pt x="5757" y="7155"/>
                  </a:lnTo>
                  <a:cubicBezTo>
                    <a:pt x="7448" y="6537"/>
                    <a:pt x="8651" y="4911"/>
                    <a:pt x="8651" y="3025"/>
                  </a:cubicBezTo>
                  <a:lnTo>
                    <a:pt x="8651" y="879"/>
                  </a:lnTo>
                  <a:lnTo>
                    <a:pt x="4911" y="879"/>
                  </a:lnTo>
                  <a:lnTo>
                    <a:pt x="4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2958600" y="-1514750"/>
              <a:ext cx="445550" cy="359050"/>
            </a:xfrm>
            <a:custGeom>
              <a:avLst/>
              <a:gdLst/>
              <a:ahLst/>
              <a:cxnLst/>
              <a:rect l="l" t="t" r="r" b="b"/>
              <a:pathLst>
                <a:path w="17822" h="14362" extrusionOk="0">
                  <a:moveTo>
                    <a:pt x="7159" y="0"/>
                  </a:moveTo>
                  <a:cubicBezTo>
                    <a:pt x="7093" y="0"/>
                    <a:pt x="7026" y="2"/>
                    <a:pt x="6960" y="6"/>
                  </a:cubicBezTo>
                  <a:cubicBezTo>
                    <a:pt x="4553" y="104"/>
                    <a:pt x="2179" y="2380"/>
                    <a:pt x="1887" y="4852"/>
                  </a:cubicBezTo>
                  <a:cubicBezTo>
                    <a:pt x="1724" y="5730"/>
                    <a:pt x="1529" y="6900"/>
                    <a:pt x="976" y="7941"/>
                  </a:cubicBezTo>
                  <a:lnTo>
                    <a:pt x="1009" y="7974"/>
                  </a:lnTo>
                  <a:cubicBezTo>
                    <a:pt x="553" y="8689"/>
                    <a:pt x="1" y="10543"/>
                    <a:pt x="326" y="11908"/>
                  </a:cubicBezTo>
                  <a:cubicBezTo>
                    <a:pt x="618" y="13242"/>
                    <a:pt x="1887" y="14347"/>
                    <a:pt x="3513" y="14347"/>
                  </a:cubicBezTo>
                  <a:cubicBezTo>
                    <a:pt x="3740" y="14347"/>
                    <a:pt x="4001" y="14347"/>
                    <a:pt x="4228" y="14282"/>
                  </a:cubicBezTo>
                  <a:cubicBezTo>
                    <a:pt x="3545" y="13339"/>
                    <a:pt x="3122" y="12104"/>
                    <a:pt x="3122" y="10868"/>
                  </a:cubicBezTo>
                  <a:lnTo>
                    <a:pt x="3122" y="7258"/>
                  </a:lnTo>
                  <a:lnTo>
                    <a:pt x="7545" y="7258"/>
                  </a:lnTo>
                  <a:lnTo>
                    <a:pt x="8911" y="5242"/>
                  </a:lnTo>
                  <a:lnTo>
                    <a:pt x="10244" y="7258"/>
                  </a:lnTo>
                  <a:lnTo>
                    <a:pt x="14667" y="7258"/>
                  </a:lnTo>
                  <a:lnTo>
                    <a:pt x="14667" y="10868"/>
                  </a:lnTo>
                  <a:cubicBezTo>
                    <a:pt x="14667" y="12104"/>
                    <a:pt x="14277" y="13339"/>
                    <a:pt x="13561" y="14282"/>
                  </a:cubicBezTo>
                  <a:cubicBezTo>
                    <a:pt x="13659" y="14315"/>
                    <a:pt x="13724" y="14315"/>
                    <a:pt x="13821" y="14347"/>
                  </a:cubicBezTo>
                  <a:cubicBezTo>
                    <a:pt x="13944" y="14357"/>
                    <a:pt x="14064" y="14361"/>
                    <a:pt x="14181" y="14361"/>
                  </a:cubicBezTo>
                  <a:cubicBezTo>
                    <a:pt x="16106" y="14361"/>
                    <a:pt x="17220" y="13135"/>
                    <a:pt x="17496" y="11908"/>
                  </a:cubicBezTo>
                  <a:cubicBezTo>
                    <a:pt x="17821" y="10478"/>
                    <a:pt x="17366" y="9339"/>
                    <a:pt x="17008" y="8494"/>
                  </a:cubicBezTo>
                  <a:cubicBezTo>
                    <a:pt x="16586" y="7388"/>
                    <a:pt x="16228" y="6868"/>
                    <a:pt x="15935" y="4852"/>
                  </a:cubicBezTo>
                  <a:cubicBezTo>
                    <a:pt x="15610" y="2380"/>
                    <a:pt x="13236" y="104"/>
                    <a:pt x="10862" y="6"/>
                  </a:cubicBezTo>
                  <a:cubicBezTo>
                    <a:pt x="10792" y="2"/>
                    <a:pt x="10722" y="0"/>
                    <a:pt x="10653" y="0"/>
                  </a:cubicBezTo>
                  <a:cubicBezTo>
                    <a:pt x="10178" y="0"/>
                    <a:pt x="9731" y="96"/>
                    <a:pt x="9334" y="266"/>
                  </a:cubicBezTo>
                  <a:cubicBezTo>
                    <a:pt x="9204" y="315"/>
                    <a:pt x="9057" y="340"/>
                    <a:pt x="8911" y="340"/>
                  </a:cubicBezTo>
                  <a:cubicBezTo>
                    <a:pt x="8765" y="340"/>
                    <a:pt x="8618" y="315"/>
                    <a:pt x="8488" y="266"/>
                  </a:cubicBezTo>
                  <a:cubicBezTo>
                    <a:pt x="8091" y="96"/>
                    <a:pt x="7619" y="0"/>
                    <a:pt x="7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3230950" y="-1090225"/>
              <a:ext cx="185400" cy="191900"/>
            </a:xfrm>
            <a:custGeom>
              <a:avLst/>
              <a:gdLst/>
              <a:ahLst/>
              <a:cxnLst/>
              <a:rect l="l" t="t" r="r" b="b"/>
              <a:pathLst>
                <a:path w="7416" h="7676" extrusionOk="0">
                  <a:moveTo>
                    <a:pt x="1659" y="1"/>
                  </a:moveTo>
                  <a:lnTo>
                    <a:pt x="3188" y="3415"/>
                  </a:lnTo>
                  <a:cubicBezTo>
                    <a:pt x="3188" y="3415"/>
                    <a:pt x="651" y="6797"/>
                    <a:pt x="1" y="7675"/>
                  </a:cubicBezTo>
                  <a:lnTo>
                    <a:pt x="7415" y="7675"/>
                  </a:lnTo>
                  <a:lnTo>
                    <a:pt x="6309" y="3318"/>
                  </a:lnTo>
                  <a:cubicBezTo>
                    <a:pt x="6082" y="2407"/>
                    <a:pt x="5431" y="1692"/>
                    <a:pt x="4553" y="1334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3093550" y="-1047125"/>
              <a:ext cx="43925" cy="95950"/>
            </a:xfrm>
            <a:custGeom>
              <a:avLst/>
              <a:gdLst/>
              <a:ahLst/>
              <a:cxnLst/>
              <a:rect l="l" t="t" r="r" b="b"/>
              <a:pathLst>
                <a:path w="1757" h="3838" extrusionOk="0">
                  <a:moveTo>
                    <a:pt x="684" y="0"/>
                  </a:moveTo>
                  <a:lnTo>
                    <a:pt x="1" y="1496"/>
                  </a:lnTo>
                  <a:lnTo>
                    <a:pt x="1757" y="3837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3139900" y="-1074775"/>
              <a:ext cx="82950" cy="145550"/>
            </a:xfrm>
            <a:custGeom>
              <a:avLst/>
              <a:gdLst/>
              <a:ahLst/>
              <a:cxnLst/>
              <a:rect l="l" t="t" r="r" b="b"/>
              <a:pathLst>
                <a:path w="3318" h="5822" extrusionOk="0">
                  <a:moveTo>
                    <a:pt x="0" y="0"/>
                  </a:moveTo>
                  <a:lnTo>
                    <a:pt x="1659" y="5821"/>
                  </a:lnTo>
                  <a:cubicBezTo>
                    <a:pt x="2179" y="3968"/>
                    <a:pt x="2895" y="1464"/>
                    <a:pt x="3317" y="0"/>
                  </a:cubicBezTo>
                  <a:lnTo>
                    <a:pt x="3317" y="0"/>
                  </a:lnTo>
                  <a:cubicBezTo>
                    <a:pt x="2830" y="326"/>
                    <a:pt x="2277" y="553"/>
                    <a:pt x="1659" y="553"/>
                  </a:cubicBezTo>
                  <a:cubicBezTo>
                    <a:pt x="1041" y="553"/>
                    <a:pt x="488" y="3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3225275" y="-1047125"/>
              <a:ext cx="43925" cy="95950"/>
            </a:xfrm>
            <a:custGeom>
              <a:avLst/>
              <a:gdLst/>
              <a:ahLst/>
              <a:cxnLst/>
              <a:rect l="l" t="t" r="r" b="b"/>
              <a:pathLst>
                <a:path w="1757" h="3838" extrusionOk="0">
                  <a:moveTo>
                    <a:pt x="1073" y="0"/>
                  </a:moveTo>
                  <a:cubicBezTo>
                    <a:pt x="618" y="1594"/>
                    <a:pt x="260" y="2862"/>
                    <a:pt x="0" y="3837"/>
                  </a:cubicBezTo>
                  <a:cubicBezTo>
                    <a:pt x="715" y="2894"/>
                    <a:pt x="1398" y="1984"/>
                    <a:pt x="1756" y="1496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2946400" y="-1090225"/>
              <a:ext cx="185400" cy="191900"/>
            </a:xfrm>
            <a:custGeom>
              <a:avLst/>
              <a:gdLst/>
              <a:ahLst/>
              <a:cxnLst/>
              <a:rect l="l" t="t" r="r" b="b"/>
              <a:pathLst>
                <a:path w="7416" h="7676" extrusionOk="0">
                  <a:moveTo>
                    <a:pt x="5757" y="1"/>
                  </a:moveTo>
                  <a:lnTo>
                    <a:pt x="2830" y="1334"/>
                  </a:lnTo>
                  <a:cubicBezTo>
                    <a:pt x="1952" y="1692"/>
                    <a:pt x="1334" y="2407"/>
                    <a:pt x="1106" y="3318"/>
                  </a:cubicBezTo>
                  <a:lnTo>
                    <a:pt x="1" y="7643"/>
                  </a:lnTo>
                  <a:lnTo>
                    <a:pt x="7391" y="7643"/>
                  </a:lnTo>
                  <a:lnTo>
                    <a:pt x="4228" y="3415"/>
                  </a:lnTo>
                  <a:lnTo>
                    <a:pt x="5757" y="1"/>
                  </a:lnTo>
                  <a:close/>
                  <a:moveTo>
                    <a:pt x="7391" y="7643"/>
                  </a:moveTo>
                  <a:lnTo>
                    <a:pt x="7415" y="7675"/>
                  </a:lnTo>
                  <a:lnTo>
                    <a:pt x="7415" y="7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6" name="Google Shape;3366;p70"/>
          <p:cNvGrpSpPr/>
          <p:nvPr/>
        </p:nvGrpSpPr>
        <p:grpSpPr>
          <a:xfrm>
            <a:off x="6694593" y="2065364"/>
            <a:ext cx="396089" cy="448032"/>
            <a:chOff x="3550450" y="-1518675"/>
            <a:chExt cx="541475" cy="616275"/>
          </a:xfrm>
        </p:grpSpPr>
        <p:sp>
          <p:nvSpPr>
            <p:cNvPr id="3367" name="Google Shape;3367;p70"/>
            <p:cNvSpPr/>
            <p:nvPr/>
          </p:nvSpPr>
          <p:spPr>
            <a:xfrm>
              <a:off x="3875650" y="-1318675"/>
              <a:ext cx="53700" cy="35800"/>
            </a:xfrm>
            <a:custGeom>
              <a:avLst/>
              <a:gdLst/>
              <a:ahLst/>
              <a:cxnLst/>
              <a:rect l="l" t="t" r="r" b="b"/>
              <a:pathLst>
                <a:path w="2148" h="1432" extrusionOk="0">
                  <a:moveTo>
                    <a:pt x="1074" y="1"/>
                  </a:moveTo>
                  <a:cubicBezTo>
                    <a:pt x="489" y="1"/>
                    <a:pt x="1" y="326"/>
                    <a:pt x="1" y="716"/>
                  </a:cubicBezTo>
                  <a:cubicBezTo>
                    <a:pt x="1" y="1139"/>
                    <a:pt x="489" y="1431"/>
                    <a:pt x="1074" y="1431"/>
                  </a:cubicBezTo>
                  <a:cubicBezTo>
                    <a:pt x="1659" y="1431"/>
                    <a:pt x="2147" y="1106"/>
                    <a:pt x="2147" y="716"/>
                  </a:cubicBezTo>
                  <a:cubicBezTo>
                    <a:pt x="2147" y="326"/>
                    <a:pt x="1659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3694350" y="-1405675"/>
              <a:ext cx="252875" cy="87025"/>
            </a:xfrm>
            <a:custGeom>
              <a:avLst/>
              <a:gdLst/>
              <a:ahLst/>
              <a:cxnLst/>
              <a:rect l="l" t="t" r="r" b="b"/>
              <a:pathLst>
                <a:path w="10115" h="3481" extrusionOk="0">
                  <a:moveTo>
                    <a:pt x="2928" y="1"/>
                  </a:moveTo>
                  <a:lnTo>
                    <a:pt x="1" y="1952"/>
                  </a:lnTo>
                  <a:lnTo>
                    <a:pt x="1" y="2668"/>
                  </a:lnTo>
                  <a:cubicBezTo>
                    <a:pt x="456" y="2277"/>
                    <a:pt x="1107" y="2050"/>
                    <a:pt x="1822" y="2050"/>
                  </a:cubicBezTo>
                  <a:cubicBezTo>
                    <a:pt x="2960" y="2050"/>
                    <a:pt x="3871" y="2635"/>
                    <a:pt x="4196" y="3481"/>
                  </a:cubicBezTo>
                  <a:lnTo>
                    <a:pt x="5919" y="3481"/>
                  </a:lnTo>
                  <a:cubicBezTo>
                    <a:pt x="6277" y="2602"/>
                    <a:pt x="7188" y="2050"/>
                    <a:pt x="8326" y="2050"/>
                  </a:cubicBezTo>
                  <a:cubicBezTo>
                    <a:pt x="9041" y="2050"/>
                    <a:pt x="9659" y="2277"/>
                    <a:pt x="10114" y="2668"/>
                  </a:cubicBezTo>
                  <a:lnTo>
                    <a:pt x="10114" y="1952"/>
                  </a:lnTo>
                  <a:lnTo>
                    <a:pt x="7188" y="1"/>
                  </a:lnTo>
                  <a:cubicBezTo>
                    <a:pt x="6375" y="424"/>
                    <a:pt x="5716" y="635"/>
                    <a:pt x="5058" y="635"/>
                  </a:cubicBezTo>
                  <a:cubicBezTo>
                    <a:pt x="4399" y="635"/>
                    <a:pt x="3741" y="424"/>
                    <a:pt x="2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0"/>
            <p:cNvSpPr/>
            <p:nvPr/>
          </p:nvSpPr>
          <p:spPr>
            <a:xfrm>
              <a:off x="3695975" y="-1518675"/>
              <a:ext cx="250425" cy="117100"/>
            </a:xfrm>
            <a:custGeom>
              <a:avLst/>
              <a:gdLst/>
              <a:ahLst/>
              <a:cxnLst/>
              <a:rect l="l" t="t" r="r" b="b"/>
              <a:pathLst>
                <a:path w="10017" h="4684" extrusionOk="0">
                  <a:moveTo>
                    <a:pt x="5009" y="1"/>
                  </a:moveTo>
                  <a:cubicBezTo>
                    <a:pt x="2342" y="1"/>
                    <a:pt x="196" y="2114"/>
                    <a:pt x="1" y="4684"/>
                  </a:cubicBezTo>
                  <a:lnTo>
                    <a:pt x="2798" y="2830"/>
                  </a:lnTo>
                  <a:lnTo>
                    <a:pt x="3188" y="3025"/>
                  </a:lnTo>
                  <a:cubicBezTo>
                    <a:pt x="3985" y="3480"/>
                    <a:pt x="4497" y="3708"/>
                    <a:pt x="5005" y="3708"/>
                  </a:cubicBezTo>
                  <a:cubicBezTo>
                    <a:pt x="5513" y="3708"/>
                    <a:pt x="6017" y="3480"/>
                    <a:pt x="6798" y="3025"/>
                  </a:cubicBezTo>
                  <a:lnTo>
                    <a:pt x="7188" y="2830"/>
                  </a:lnTo>
                  <a:lnTo>
                    <a:pt x="10017" y="4684"/>
                  </a:lnTo>
                  <a:cubicBezTo>
                    <a:pt x="9822" y="2114"/>
                    <a:pt x="764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0"/>
            <p:cNvSpPr/>
            <p:nvPr/>
          </p:nvSpPr>
          <p:spPr>
            <a:xfrm>
              <a:off x="3713050" y="-1318675"/>
              <a:ext cx="53700" cy="35800"/>
            </a:xfrm>
            <a:custGeom>
              <a:avLst/>
              <a:gdLst/>
              <a:ahLst/>
              <a:cxnLst/>
              <a:rect l="l" t="t" r="r" b="b"/>
              <a:pathLst>
                <a:path w="2148" h="1432" extrusionOk="0">
                  <a:moveTo>
                    <a:pt x="1074" y="1"/>
                  </a:moveTo>
                  <a:cubicBezTo>
                    <a:pt x="489" y="1"/>
                    <a:pt x="1" y="326"/>
                    <a:pt x="1" y="716"/>
                  </a:cubicBezTo>
                  <a:cubicBezTo>
                    <a:pt x="1" y="1139"/>
                    <a:pt x="489" y="1431"/>
                    <a:pt x="1074" y="1431"/>
                  </a:cubicBezTo>
                  <a:cubicBezTo>
                    <a:pt x="1659" y="1431"/>
                    <a:pt x="2147" y="1106"/>
                    <a:pt x="2147" y="716"/>
                  </a:cubicBezTo>
                  <a:cubicBezTo>
                    <a:pt x="2147" y="326"/>
                    <a:pt x="1659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3695175" y="-1282900"/>
              <a:ext cx="252050" cy="191075"/>
            </a:xfrm>
            <a:custGeom>
              <a:avLst/>
              <a:gdLst/>
              <a:ahLst/>
              <a:cxnLst/>
              <a:rect l="l" t="t" r="r" b="b"/>
              <a:pathLst>
                <a:path w="10082" h="7643" extrusionOk="0">
                  <a:moveTo>
                    <a:pt x="4163" y="0"/>
                  </a:moveTo>
                  <a:cubicBezTo>
                    <a:pt x="3838" y="878"/>
                    <a:pt x="2927" y="1464"/>
                    <a:pt x="1789" y="1464"/>
                  </a:cubicBezTo>
                  <a:cubicBezTo>
                    <a:pt x="1074" y="1464"/>
                    <a:pt x="456" y="1236"/>
                    <a:pt x="0" y="846"/>
                  </a:cubicBezTo>
                  <a:lnTo>
                    <a:pt x="0" y="846"/>
                  </a:lnTo>
                  <a:cubicBezTo>
                    <a:pt x="33" y="3090"/>
                    <a:pt x="1561" y="4943"/>
                    <a:pt x="3610" y="5561"/>
                  </a:cubicBezTo>
                  <a:lnTo>
                    <a:pt x="3610" y="6212"/>
                  </a:lnTo>
                  <a:lnTo>
                    <a:pt x="5041" y="7642"/>
                  </a:lnTo>
                  <a:lnTo>
                    <a:pt x="6472" y="6212"/>
                  </a:lnTo>
                  <a:lnTo>
                    <a:pt x="6472" y="5561"/>
                  </a:lnTo>
                  <a:cubicBezTo>
                    <a:pt x="8521" y="4943"/>
                    <a:pt x="10049" y="3090"/>
                    <a:pt x="10081" y="846"/>
                  </a:cubicBezTo>
                  <a:lnTo>
                    <a:pt x="10081" y="846"/>
                  </a:lnTo>
                  <a:cubicBezTo>
                    <a:pt x="9626" y="1236"/>
                    <a:pt x="9008" y="1464"/>
                    <a:pt x="8293" y="1464"/>
                  </a:cubicBezTo>
                  <a:cubicBezTo>
                    <a:pt x="7155" y="1464"/>
                    <a:pt x="6244" y="878"/>
                    <a:pt x="5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0"/>
            <p:cNvSpPr/>
            <p:nvPr/>
          </p:nvSpPr>
          <p:spPr>
            <a:xfrm>
              <a:off x="3720375" y="-1108925"/>
              <a:ext cx="74000" cy="75625"/>
            </a:xfrm>
            <a:custGeom>
              <a:avLst/>
              <a:gdLst/>
              <a:ahLst/>
              <a:cxnLst/>
              <a:rect l="l" t="t" r="r" b="b"/>
              <a:pathLst>
                <a:path w="2960" h="3025" extrusionOk="0">
                  <a:moveTo>
                    <a:pt x="1301" y="1"/>
                  </a:moveTo>
                  <a:lnTo>
                    <a:pt x="0" y="456"/>
                  </a:lnTo>
                  <a:lnTo>
                    <a:pt x="1204" y="3025"/>
                  </a:lnTo>
                  <a:lnTo>
                    <a:pt x="2960" y="1659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0"/>
            <p:cNvSpPr/>
            <p:nvPr/>
          </p:nvSpPr>
          <p:spPr>
            <a:xfrm>
              <a:off x="3855325" y="-1085350"/>
              <a:ext cx="236600" cy="182950"/>
            </a:xfrm>
            <a:custGeom>
              <a:avLst/>
              <a:gdLst/>
              <a:ahLst/>
              <a:cxnLst/>
              <a:rect l="l" t="t" r="r" b="b"/>
              <a:pathLst>
                <a:path w="9464" h="7318" extrusionOk="0">
                  <a:moveTo>
                    <a:pt x="4033" y="1"/>
                  </a:moveTo>
                  <a:lnTo>
                    <a:pt x="1984" y="4358"/>
                  </a:lnTo>
                  <a:lnTo>
                    <a:pt x="554" y="3220"/>
                  </a:lnTo>
                  <a:cubicBezTo>
                    <a:pt x="424" y="3480"/>
                    <a:pt x="228" y="3708"/>
                    <a:pt x="1" y="3903"/>
                  </a:cubicBezTo>
                  <a:lnTo>
                    <a:pt x="684" y="7318"/>
                  </a:lnTo>
                  <a:lnTo>
                    <a:pt x="9464" y="7318"/>
                  </a:lnTo>
                  <a:lnTo>
                    <a:pt x="8391" y="2927"/>
                  </a:lnTo>
                  <a:cubicBezTo>
                    <a:pt x="8163" y="2017"/>
                    <a:pt x="7513" y="1301"/>
                    <a:pt x="6635" y="944"/>
                  </a:cubicBezTo>
                  <a:lnTo>
                    <a:pt x="4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3803300" y="-1043075"/>
              <a:ext cx="35800" cy="30925"/>
            </a:xfrm>
            <a:custGeom>
              <a:avLst/>
              <a:gdLst/>
              <a:ahLst/>
              <a:cxnLst/>
              <a:rect l="l" t="t" r="r" b="b"/>
              <a:pathLst>
                <a:path w="1432" h="1237" extrusionOk="0">
                  <a:moveTo>
                    <a:pt x="716" y="1"/>
                  </a:moveTo>
                  <a:lnTo>
                    <a:pt x="0" y="553"/>
                  </a:lnTo>
                  <a:cubicBezTo>
                    <a:pt x="33" y="944"/>
                    <a:pt x="326" y="1236"/>
                    <a:pt x="716" y="1236"/>
                  </a:cubicBezTo>
                  <a:cubicBezTo>
                    <a:pt x="1106" y="1236"/>
                    <a:pt x="1399" y="944"/>
                    <a:pt x="1431" y="553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0"/>
            <p:cNvSpPr/>
            <p:nvPr/>
          </p:nvSpPr>
          <p:spPr>
            <a:xfrm>
              <a:off x="3550450" y="-1085350"/>
              <a:ext cx="236625" cy="182950"/>
            </a:xfrm>
            <a:custGeom>
              <a:avLst/>
              <a:gdLst/>
              <a:ahLst/>
              <a:cxnLst/>
              <a:rect l="l" t="t" r="r" b="b"/>
              <a:pathLst>
                <a:path w="9465" h="7318" extrusionOk="0">
                  <a:moveTo>
                    <a:pt x="5432" y="1"/>
                  </a:moveTo>
                  <a:lnTo>
                    <a:pt x="2830" y="944"/>
                  </a:lnTo>
                  <a:cubicBezTo>
                    <a:pt x="1952" y="1301"/>
                    <a:pt x="1302" y="2017"/>
                    <a:pt x="1074" y="2927"/>
                  </a:cubicBezTo>
                  <a:lnTo>
                    <a:pt x="1" y="7318"/>
                  </a:lnTo>
                  <a:lnTo>
                    <a:pt x="8781" y="7318"/>
                  </a:lnTo>
                  <a:lnTo>
                    <a:pt x="9464" y="3903"/>
                  </a:lnTo>
                  <a:cubicBezTo>
                    <a:pt x="9236" y="3708"/>
                    <a:pt x="9041" y="3480"/>
                    <a:pt x="8911" y="3220"/>
                  </a:cubicBezTo>
                  <a:lnTo>
                    <a:pt x="7480" y="4358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0"/>
            <p:cNvSpPr/>
            <p:nvPr/>
          </p:nvSpPr>
          <p:spPr>
            <a:xfrm>
              <a:off x="3848025" y="-1108925"/>
              <a:ext cx="74000" cy="75625"/>
            </a:xfrm>
            <a:custGeom>
              <a:avLst/>
              <a:gdLst/>
              <a:ahLst/>
              <a:cxnLst/>
              <a:rect l="l" t="t" r="r" b="b"/>
              <a:pathLst>
                <a:path w="2960" h="3025" extrusionOk="0">
                  <a:moveTo>
                    <a:pt x="1659" y="1"/>
                  </a:moveTo>
                  <a:lnTo>
                    <a:pt x="0" y="1659"/>
                  </a:lnTo>
                  <a:lnTo>
                    <a:pt x="1756" y="3025"/>
                  </a:lnTo>
                  <a:lnTo>
                    <a:pt x="2959" y="456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3807375" y="-973975"/>
              <a:ext cx="27650" cy="71575"/>
            </a:xfrm>
            <a:custGeom>
              <a:avLst/>
              <a:gdLst/>
              <a:ahLst/>
              <a:cxnLst/>
              <a:rect l="l" t="t" r="r" b="b"/>
              <a:pathLst>
                <a:path w="1106" h="2863" extrusionOk="0">
                  <a:moveTo>
                    <a:pt x="553" y="1"/>
                  </a:moveTo>
                  <a:lnTo>
                    <a:pt x="0" y="2863"/>
                  </a:lnTo>
                  <a:lnTo>
                    <a:pt x="1106" y="286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7" name="Google Shape;3387;p70"/>
          <p:cNvSpPr txBox="1">
            <a:spLocks noGrp="1"/>
          </p:cNvSpPr>
          <p:nvPr>
            <p:ph type="subTitle" idx="1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612203011</a:t>
            </a:r>
            <a:endParaRPr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88" name="Google Shape;3388;p70"/>
          <p:cNvSpPr txBox="1">
            <a:spLocks noGrp="1"/>
          </p:cNvSpPr>
          <p:nvPr>
            <p:ph type="subTitle" idx="2"/>
          </p:nvPr>
        </p:nvSpPr>
        <p:spPr>
          <a:xfrm>
            <a:off x="1035019" y="2824803"/>
            <a:ext cx="2286355" cy="38124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ARNAV PRASAD</a:t>
            </a:r>
            <a:endParaRPr dirty="0"/>
          </a:p>
        </p:txBody>
      </p:sp>
      <p:sp>
        <p:nvSpPr>
          <p:cNvPr id="3389" name="Google Shape;3389;p70"/>
          <p:cNvSpPr txBox="1">
            <a:spLocks noGrp="1"/>
          </p:cNvSpPr>
          <p:nvPr>
            <p:ph type="subTitle" idx="3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612203021</a:t>
            </a:r>
            <a:endParaRPr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90" name="Google Shape;3390;p70"/>
          <p:cNvSpPr txBox="1">
            <a:spLocks noGrp="1"/>
          </p:cNvSpPr>
          <p:nvPr>
            <p:ph type="subTitle" idx="4"/>
          </p:nvPr>
        </p:nvSpPr>
        <p:spPr>
          <a:xfrm>
            <a:off x="5669888" y="2862929"/>
            <a:ext cx="2841587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PRAJWAL BHOSALE</a:t>
            </a:r>
            <a:endParaRPr dirty="0"/>
          </a:p>
        </p:txBody>
      </p:sp>
      <p:sp>
        <p:nvSpPr>
          <p:cNvPr id="3391" name="Google Shape;3391;p70"/>
          <p:cNvSpPr txBox="1">
            <a:spLocks noGrp="1"/>
          </p:cNvSpPr>
          <p:nvPr>
            <p:ph type="subTitle" idx="5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612203015</a:t>
            </a:r>
            <a:endParaRPr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92" name="Google Shape;3392;p70"/>
          <p:cNvSpPr txBox="1">
            <a:spLocks noGrp="1"/>
          </p:cNvSpPr>
          <p:nvPr>
            <p:ph type="subTitle" idx="6"/>
          </p:nvPr>
        </p:nvSpPr>
        <p:spPr>
          <a:xfrm>
            <a:off x="3329587" y="2850937"/>
            <a:ext cx="2412192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SURABHI BANGAD</a:t>
            </a:r>
            <a:endParaRPr dirty="0"/>
          </a:p>
        </p:txBody>
      </p:sp>
      <p:grpSp>
        <p:nvGrpSpPr>
          <p:cNvPr id="2" name="Google Shape;3366;p70">
            <a:extLst>
              <a:ext uri="{FF2B5EF4-FFF2-40B4-BE49-F238E27FC236}">
                <a16:creationId xmlns:a16="http://schemas.microsoft.com/office/drawing/2014/main" id="{44D2B8EF-0172-70CE-448B-F62F7547F4FC}"/>
              </a:ext>
            </a:extLst>
          </p:cNvPr>
          <p:cNvGrpSpPr/>
          <p:nvPr/>
        </p:nvGrpSpPr>
        <p:grpSpPr>
          <a:xfrm>
            <a:off x="2024448" y="2065390"/>
            <a:ext cx="396089" cy="448032"/>
            <a:chOff x="3550450" y="-1518675"/>
            <a:chExt cx="541475" cy="616275"/>
          </a:xfrm>
        </p:grpSpPr>
        <p:sp>
          <p:nvSpPr>
            <p:cNvPr id="3" name="Google Shape;3367;p70">
              <a:extLst>
                <a:ext uri="{FF2B5EF4-FFF2-40B4-BE49-F238E27FC236}">
                  <a16:creationId xmlns:a16="http://schemas.microsoft.com/office/drawing/2014/main" id="{A84D1D14-1577-F3FD-8906-F00B1F8EF1C5}"/>
                </a:ext>
              </a:extLst>
            </p:cNvPr>
            <p:cNvSpPr/>
            <p:nvPr/>
          </p:nvSpPr>
          <p:spPr>
            <a:xfrm>
              <a:off x="3875650" y="-1318675"/>
              <a:ext cx="53700" cy="35800"/>
            </a:xfrm>
            <a:custGeom>
              <a:avLst/>
              <a:gdLst/>
              <a:ahLst/>
              <a:cxnLst/>
              <a:rect l="l" t="t" r="r" b="b"/>
              <a:pathLst>
                <a:path w="2148" h="1432" extrusionOk="0">
                  <a:moveTo>
                    <a:pt x="1074" y="1"/>
                  </a:moveTo>
                  <a:cubicBezTo>
                    <a:pt x="489" y="1"/>
                    <a:pt x="1" y="326"/>
                    <a:pt x="1" y="716"/>
                  </a:cubicBezTo>
                  <a:cubicBezTo>
                    <a:pt x="1" y="1139"/>
                    <a:pt x="489" y="1431"/>
                    <a:pt x="1074" y="1431"/>
                  </a:cubicBezTo>
                  <a:cubicBezTo>
                    <a:pt x="1659" y="1431"/>
                    <a:pt x="2147" y="1106"/>
                    <a:pt x="2147" y="716"/>
                  </a:cubicBezTo>
                  <a:cubicBezTo>
                    <a:pt x="2147" y="326"/>
                    <a:pt x="1659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68;p70">
              <a:extLst>
                <a:ext uri="{FF2B5EF4-FFF2-40B4-BE49-F238E27FC236}">
                  <a16:creationId xmlns:a16="http://schemas.microsoft.com/office/drawing/2014/main" id="{5E67C742-B2C9-9F51-9F46-CEF86AFA37E0}"/>
                </a:ext>
              </a:extLst>
            </p:cNvPr>
            <p:cNvSpPr/>
            <p:nvPr/>
          </p:nvSpPr>
          <p:spPr>
            <a:xfrm>
              <a:off x="3694350" y="-1405675"/>
              <a:ext cx="252875" cy="87025"/>
            </a:xfrm>
            <a:custGeom>
              <a:avLst/>
              <a:gdLst/>
              <a:ahLst/>
              <a:cxnLst/>
              <a:rect l="l" t="t" r="r" b="b"/>
              <a:pathLst>
                <a:path w="10115" h="3481" extrusionOk="0">
                  <a:moveTo>
                    <a:pt x="2928" y="1"/>
                  </a:moveTo>
                  <a:lnTo>
                    <a:pt x="1" y="1952"/>
                  </a:lnTo>
                  <a:lnTo>
                    <a:pt x="1" y="2668"/>
                  </a:lnTo>
                  <a:cubicBezTo>
                    <a:pt x="456" y="2277"/>
                    <a:pt x="1107" y="2050"/>
                    <a:pt x="1822" y="2050"/>
                  </a:cubicBezTo>
                  <a:cubicBezTo>
                    <a:pt x="2960" y="2050"/>
                    <a:pt x="3871" y="2635"/>
                    <a:pt x="4196" y="3481"/>
                  </a:cubicBezTo>
                  <a:lnTo>
                    <a:pt x="5919" y="3481"/>
                  </a:lnTo>
                  <a:cubicBezTo>
                    <a:pt x="6277" y="2602"/>
                    <a:pt x="7188" y="2050"/>
                    <a:pt x="8326" y="2050"/>
                  </a:cubicBezTo>
                  <a:cubicBezTo>
                    <a:pt x="9041" y="2050"/>
                    <a:pt x="9659" y="2277"/>
                    <a:pt x="10114" y="2668"/>
                  </a:cubicBezTo>
                  <a:lnTo>
                    <a:pt x="10114" y="1952"/>
                  </a:lnTo>
                  <a:lnTo>
                    <a:pt x="7188" y="1"/>
                  </a:lnTo>
                  <a:cubicBezTo>
                    <a:pt x="6375" y="424"/>
                    <a:pt x="5716" y="635"/>
                    <a:pt x="5058" y="635"/>
                  </a:cubicBezTo>
                  <a:cubicBezTo>
                    <a:pt x="4399" y="635"/>
                    <a:pt x="3741" y="424"/>
                    <a:pt x="2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69;p70">
              <a:extLst>
                <a:ext uri="{FF2B5EF4-FFF2-40B4-BE49-F238E27FC236}">
                  <a16:creationId xmlns:a16="http://schemas.microsoft.com/office/drawing/2014/main" id="{1A8BD8B1-34BF-1893-C270-5518A367BFF4}"/>
                </a:ext>
              </a:extLst>
            </p:cNvPr>
            <p:cNvSpPr/>
            <p:nvPr/>
          </p:nvSpPr>
          <p:spPr>
            <a:xfrm>
              <a:off x="3695975" y="-1518675"/>
              <a:ext cx="250425" cy="117100"/>
            </a:xfrm>
            <a:custGeom>
              <a:avLst/>
              <a:gdLst/>
              <a:ahLst/>
              <a:cxnLst/>
              <a:rect l="l" t="t" r="r" b="b"/>
              <a:pathLst>
                <a:path w="10017" h="4684" extrusionOk="0">
                  <a:moveTo>
                    <a:pt x="5009" y="1"/>
                  </a:moveTo>
                  <a:cubicBezTo>
                    <a:pt x="2342" y="1"/>
                    <a:pt x="196" y="2114"/>
                    <a:pt x="1" y="4684"/>
                  </a:cubicBezTo>
                  <a:lnTo>
                    <a:pt x="2798" y="2830"/>
                  </a:lnTo>
                  <a:lnTo>
                    <a:pt x="3188" y="3025"/>
                  </a:lnTo>
                  <a:cubicBezTo>
                    <a:pt x="3985" y="3480"/>
                    <a:pt x="4497" y="3708"/>
                    <a:pt x="5005" y="3708"/>
                  </a:cubicBezTo>
                  <a:cubicBezTo>
                    <a:pt x="5513" y="3708"/>
                    <a:pt x="6017" y="3480"/>
                    <a:pt x="6798" y="3025"/>
                  </a:cubicBezTo>
                  <a:lnTo>
                    <a:pt x="7188" y="2830"/>
                  </a:lnTo>
                  <a:lnTo>
                    <a:pt x="10017" y="4684"/>
                  </a:lnTo>
                  <a:cubicBezTo>
                    <a:pt x="9822" y="2114"/>
                    <a:pt x="764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70;p70">
              <a:extLst>
                <a:ext uri="{FF2B5EF4-FFF2-40B4-BE49-F238E27FC236}">
                  <a16:creationId xmlns:a16="http://schemas.microsoft.com/office/drawing/2014/main" id="{AEC13C65-EE47-4317-CDD5-C58FE45A8780}"/>
                </a:ext>
              </a:extLst>
            </p:cNvPr>
            <p:cNvSpPr/>
            <p:nvPr/>
          </p:nvSpPr>
          <p:spPr>
            <a:xfrm>
              <a:off x="3713050" y="-1318675"/>
              <a:ext cx="53700" cy="35800"/>
            </a:xfrm>
            <a:custGeom>
              <a:avLst/>
              <a:gdLst/>
              <a:ahLst/>
              <a:cxnLst/>
              <a:rect l="l" t="t" r="r" b="b"/>
              <a:pathLst>
                <a:path w="2148" h="1432" extrusionOk="0">
                  <a:moveTo>
                    <a:pt x="1074" y="1"/>
                  </a:moveTo>
                  <a:cubicBezTo>
                    <a:pt x="489" y="1"/>
                    <a:pt x="1" y="326"/>
                    <a:pt x="1" y="716"/>
                  </a:cubicBezTo>
                  <a:cubicBezTo>
                    <a:pt x="1" y="1139"/>
                    <a:pt x="489" y="1431"/>
                    <a:pt x="1074" y="1431"/>
                  </a:cubicBezTo>
                  <a:cubicBezTo>
                    <a:pt x="1659" y="1431"/>
                    <a:pt x="2147" y="1106"/>
                    <a:pt x="2147" y="716"/>
                  </a:cubicBezTo>
                  <a:cubicBezTo>
                    <a:pt x="2147" y="326"/>
                    <a:pt x="1659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1;p70">
              <a:extLst>
                <a:ext uri="{FF2B5EF4-FFF2-40B4-BE49-F238E27FC236}">
                  <a16:creationId xmlns:a16="http://schemas.microsoft.com/office/drawing/2014/main" id="{80B9BE72-C780-29CA-C137-FD63B8CD3EE1}"/>
                </a:ext>
              </a:extLst>
            </p:cNvPr>
            <p:cNvSpPr/>
            <p:nvPr/>
          </p:nvSpPr>
          <p:spPr>
            <a:xfrm>
              <a:off x="3695175" y="-1282900"/>
              <a:ext cx="252050" cy="191075"/>
            </a:xfrm>
            <a:custGeom>
              <a:avLst/>
              <a:gdLst/>
              <a:ahLst/>
              <a:cxnLst/>
              <a:rect l="l" t="t" r="r" b="b"/>
              <a:pathLst>
                <a:path w="10082" h="7643" extrusionOk="0">
                  <a:moveTo>
                    <a:pt x="4163" y="0"/>
                  </a:moveTo>
                  <a:cubicBezTo>
                    <a:pt x="3838" y="878"/>
                    <a:pt x="2927" y="1464"/>
                    <a:pt x="1789" y="1464"/>
                  </a:cubicBezTo>
                  <a:cubicBezTo>
                    <a:pt x="1074" y="1464"/>
                    <a:pt x="456" y="1236"/>
                    <a:pt x="0" y="846"/>
                  </a:cubicBezTo>
                  <a:lnTo>
                    <a:pt x="0" y="846"/>
                  </a:lnTo>
                  <a:cubicBezTo>
                    <a:pt x="33" y="3090"/>
                    <a:pt x="1561" y="4943"/>
                    <a:pt x="3610" y="5561"/>
                  </a:cubicBezTo>
                  <a:lnTo>
                    <a:pt x="3610" y="6212"/>
                  </a:lnTo>
                  <a:lnTo>
                    <a:pt x="5041" y="7642"/>
                  </a:lnTo>
                  <a:lnTo>
                    <a:pt x="6472" y="6212"/>
                  </a:lnTo>
                  <a:lnTo>
                    <a:pt x="6472" y="5561"/>
                  </a:lnTo>
                  <a:cubicBezTo>
                    <a:pt x="8521" y="4943"/>
                    <a:pt x="10049" y="3090"/>
                    <a:pt x="10081" y="846"/>
                  </a:cubicBezTo>
                  <a:lnTo>
                    <a:pt x="10081" y="846"/>
                  </a:lnTo>
                  <a:cubicBezTo>
                    <a:pt x="9626" y="1236"/>
                    <a:pt x="9008" y="1464"/>
                    <a:pt x="8293" y="1464"/>
                  </a:cubicBezTo>
                  <a:cubicBezTo>
                    <a:pt x="7155" y="1464"/>
                    <a:pt x="6244" y="878"/>
                    <a:pt x="5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2;p70">
              <a:extLst>
                <a:ext uri="{FF2B5EF4-FFF2-40B4-BE49-F238E27FC236}">
                  <a16:creationId xmlns:a16="http://schemas.microsoft.com/office/drawing/2014/main" id="{09EBCCB6-161A-2D4D-4AB8-3B0D44571C2E}"/>
                </a:ext>
              </a:extLst>
            </p:cNvPr>
            <p:cNvSpPr/>
            <p:nvPr/>
          </p:nvSpPr>
          <p:spPr>
            <a:xfrm>
              <a:off x="3720375" y="-1108925"/>
              <a:ext cx="74000" cy="75625"/>
            </a:xfrm>
            <a:custGeom>
              <a:avLst/>
              <a:gdLst/>
              <a:ahLst/>
              <a:cxnLst/>
              <a:rect l="l" t="t" r="r" b="b"/>
              <a:pathLst>
                <a:path w="2960" h="3025" extrusionOk="0">
                  <a:moveTo>
                    <a:pt x="1301" y="1"/>
                  </a:moveTo>
                  <a:lnTo>
                    <a:pt x="0" y="456"/>
                  </a:lnTo>
                  <a:lnTo>
                    <a:pt x="1204" y="3025"/>
                  </a:lnTo>
                  <a:lnTo>
                    <a:pt x="2960" y="1659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3;p70">
              <a:extLst>
                <a:ext uri="{FF2B5EF4-FFF2-40B4-BE49-F238E27FC236}">
                  <a16:creationId xmlns:a16="http://schemas.microsoft.com/office/drawing/2014/main" id="{06FC3FAA-95C2-F9C4-C805-35C6C36150D0}"/>
                </a:ext>
              </a:extLst>
            </p:cNvPr>
            <p:cNvSpPr/>
            <p:nvPr/>
          </p:nvSpPr>
          <p:spPr>
            <a:xfrm>
              <a:off x="3855325" y="-1085350"/>
              <a:ext cx="236600" cy="182950"/>
            </a:xfrm>
            <a:custGeom>
              <a:avLst/>
              <a:gdLst/>
              <a:ahLst/>
              <a:cxnLst/>
              <a:rect l="l" t="t" r="r" b="b"/>
              <a:pathLst>
                <a:path w="9464" h="7318" extrusionOk="0">
                  <a:moveTo>
                    <a:pt x="4033" y="1"/>
                  </a:moveTo>
                  <a:lnTo>
                    <a:pt x="1984" y="4358"/>
                  </a:lnTo>
                  <a:lnTo>
                    <a:pt x="554" y="3220"/>
                  </a:lnTo>
                  <a:cubicBezTo>
                    <a:pt x="424" y="3480"/>
                    <a:pt x="228" y="3708"/>
                    <a:pt x="1" y="3903"/>
                  </a:cubicBezTo>
                  <a:lnTo>
                    <a:pt x="684" y="7318"/>
                  </a:lnTo>
                  <a:lnTo>
                    <a:pt x="9464" y="7318"/>
                  </a:lnTo>
                  <a:lnTo>
                    <a:pt x="8391" y="2927"/>
                  </a:lnTo>
                  <a:cubicBezTo>
                    <a:pt x="8163" y="2017"/>
                    <a:pt x="7513" y="1301"/>
                    <a:pt x="6635" y="944"/>
                  </a:cubicBezTo>
                  <a:lnTo>
                    <a:pt x="4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4;p70">
              <a:extLst>
                <a:ext uri="{FF2B5EF4-FFF2-40B4-BE49-F238E27FC236}">
                  <a16:creationId xmlns:a16="http://schemas.microsoft.com/office/drawing/2014/main" id="{C9429DF2-56EC-964A-BBCD-EF3E7A1CBA54}"/>
                </a:ext>
              </a:extLst>
            </p:cNvPr>
            <p:cNvSpPr/>
            <p:nvPr/>
          </p:nvSpPr>
          <p:spPr>
            <a:xfrm>
              <a:off x="3803300" y="-1043075"/>
              <a:ext cx="35800" cy="30925"/>
            </a:xfrm>
            <a:custGeom>
              <a:avLst/>
              <a:gdLst/>
              <a:ahLst/>
              <a:cxnLst/>
              <a:rect l="l" t="t" r="r" b="b"/>
              <a:pathLst>
                <a:path w="1432" h="1237" extrusionOk="0">
                  <a:moveTo>
                    <a:pt x="716" y="1"/>
                  </a:moveTo>
                  <a:lnTo>
                    <a:pt x="0" y="553"/>
                  </a:lnTo>
                  <a:cubicBezTo>
                    <a:pt x="33" y="944"/>
                    <a:pt x="326" y="1236"/>
                    <a:pt x="716" y="1236"/>
                  </a:cubicBezTo>
                  <a:cubicBezTo>
                    <a:pt x="1106" y="1236"/>
                    <a:pt x="1399" y="944"/>
                    <a:pt x="1431" y="553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5;p70">
              <a:extLst>
                <a:ext uri="{FF2B5EF4-FFF2-40B4-BE49-F238E27FC236}">
                  <a16:creationId xmlns:a16="http://schemas.microsoft.com/office/drawing/2014/main" id="{4861390B-D51D-ED0B-DC44-9824C6170482}"/>
                </a:ext>
              </a:extLst>
            </p:cNvPr>
            <p:cNvSpPr/>
            <p:nvPr/>
          </p:nvSpPr>
          <p:spPr>
            <a:xfrm>
              <a:off x="3550450" y="-1085350"/>
              <a:ext cx="236625" cy="182950"/>
            </a:xfrm>
            <a:custGeom>
              <a:avLst/>
              <a:gdLst/>
              <a:ahLst/>
              <a:cxnLst/>
              <a:rect l="l" t="t" r="r" b="b"/>
              <a:pathLst>
                <a:path w="9465" h="7318" extrusionOk="0">
                  <a:moveTo>
                    <a:pt x="5432" y="1"/>
                  </a:moveTo>
                  <a:lnTo>
                    <a:pt x="2830" y="944"/>
                  </a:lnTo>
                  <a:cubicBezTo>
                    <a:pt x="1952" y="1301"/>
                    <a:pt x="1302" y="2017"/>
                    <a:pt x="1074" y="2927"/>
                  </a:cubicBezTo>
                  <a:lnTo>
                    <a:pt x="1" y="7318"/>
                  </a:lnTo>
                  <a:lnTo>
                    <a:pt x="8781" y="7318"/>
                  </a:lnTo>
                  <a:lnTo>
                    <a:pt x="9464" y="3903"/>
                  </a:lnTo>
                  <a:cubicBezTo>
                    <a:pt x="9236" y="3708"/>
                    <a:pt x="9041" y="3480"/>
                    <a:pt x="8911" y="3220"/>
                  </a:cubicBezTo>
                  <a:lnTo>
                    <a:pt x="7480" y="4358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6;p70">
              <a:extLst>
                <a:ext uri="{FF2B5EF4-FFF2-40B4-BE49-F238E27FC236}">
                  <a16:creationId xmlns:a16="http://schemas.microsoft.com/office/drawing/2014/main" id="{33402122-F962-55BB-86EE-FAB377EDA1A1}"/>
                </a:ext>
              </a:extLst>
            </p:cNvPr>
            <p:cNvSpPr/>
            <p:nvPr/>
          </p:nvSpPr>
          <p:spPr>
            <a:xfrm>
              <a:off x="3848025" y="-1108925"/>
              <a:ext cx="74000" cy="75625"/>
            </a:xfrm>
            <a:custGeom>
              <a:avLst/>
              <a:gdLst/>
              <a:ahLst/>
              <a:cxnLst/>
              <a:rect l="l" t="t" r="r" b="b"/>
              <a:pathLst>
                <a:path w="2960" h="3025" extrusionOk="0">
                  <a:moveTo>
                    <a:pt x="1659" y="1"/>
                  </a:moveTo>
                  <a:lnTo>
                    <a:pt x="0" y="1659"/>
                  </a:lnTo>
                  <a:lnTo>
                    <a:pt x="1756" y="3025"/>
                  </a:lnTo>
                  <a:lnTo>
                    <a:pt x="2959" y="456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7;p70">
              <a:extLst>
                <a:ext uri="{FF2B5EF4-FFF2-40B4-BE49-F238E27FC236}">
                  <a16:creationId xmlns:a16="http://schemas.microsoft.com/office/drawing/2014/main" id="{C371D3D0-9451-4DC4-5E16-AE8161B46EE0}"/>
                </a:ext>
              </a:extLst>
            </p:cNvPr>
            <p:cNvSpPr/>
            <p:nvPr/>
          </p:nvSpPr>
          <p:spPr>
            <a:xfrm>
              <a:off x="3807375" y="-973975"/>
              <a:ext cx="27650" cy="71575"/>
            </a:xfrm>
            <a:custGeom>
              <a:avLst/>
              <a:gdLst/>
              <a:ahLst/>
              <a:cxnLst/>
              <a:rect l="l" t="t" r="r" b="b"/>
              <a:pathLst>
                <a:path w="1106" h="2863" extrusionOk="0">
                  <a:moveTo>
                    <a:pt x="553" y="1"/>
                  </a:moveTo>
                  <a:lnTo>
                    <a:pt x="0" y="2863"/>
                  </a:lnTo>
                  <a:lnTo>
                    <a:pt x="1106" y="286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919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>
                <a:solidFill>
                  <a:schemeClr val="lt2"/>
                </a:solidFill>
              </a:rPr>
              <a:t>THANKYOU!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224745"/>
            <a:ext cx="37915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1570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33821" y="1470436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498521" y="1402786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641272" y="373739"/>
            <a:ext cx="5502728" cy="1268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lt2"/>
                </a:solidFill>
              </a:rPr>
              <a:t>Introduction</a:t>
            </a:r>
            <a:endParaRPr sz="6000"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3563712" y="1644222"/>
            <a:ext cx="5657848" cy="349927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Traditional attendance systems are often manual, time-consuming, and prone to errors. </a:t>
            </a:r>
          </a:p>
          <a:p>
            <a:pPr marL="0" indent="0" algn="l">
              <a:lnSpc>
                <a:spcPct val="150000"/>
              </a:lnSpc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By leveraging advanced face recognition technology, we can accurately identify and verify individuals in real-time and use this for marking attendance.</a:t>
            </a:r>
          </a:p>
          <a:p>
            <a:pPr marL="0" indent="0" algn="l">
              <a:lnSpc>
                <a:spcPct val="150000"/>
              </a:lnSpc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To further authenticate the face recognition based attendance system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, we retrieve user location via google forms synchronized with Apps script code and compare with the classroom’s location.</a:t>
            </a:r>
          </a:p>
          <a:p>
            <a:pPr marL="0" indent="0" algn="l"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“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Söhne"/>
              </a:rPr>
              <a:t>Say </a:t>
            </a:r>
            <a:r>
              <a:rPr lang="en-US" sz="160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goodbye to tedious paperwork and manual data entry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.” 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114811" y="1836995"/>
            <a:ext cx="4862283" cy="1524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1913708" y="2841856"/>
            <a:ext cx="5519058" cy="2109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SzPct val="110000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Our project can also</a:t>
            </a:r>
            <a:r>
              <a:rPr lang="en-US" sz="16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el</a:t>
            </a:r>
            <a:r>
              <a:rPr lang="en-US" sz="1600" dirty="0">
                <a:solidFill>
                  <a:schemeClr val="bg1"/>
                </a:solidFill>
                <a:effectLst/>
                <a:latin typeface="+mn-lt"/>
              </a:rPr>
              <a:t>iminate the possible malpractice of proxies in the traditional attendance system.</a:t>
            </a:r>
          </a:p>
          <a:p>
            <a:pPr marL="0" indent="0" algn="l">
              <a:lnSpc>
                <a:spcPct val="150000"/>
              </a:lnSpc>
              <a:buSzPct val="110000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Our project is a </a:t>
            </a:r>
            <a:r>
              <a:rPr lang="en-US" sz="1600" b="1" dirty="0">
                <a:solidFill>
                  <a:srgbClr val="92D050"/>
                </a:solidFill>
                <a:latin typeface="+mn-lt"/>
              </a:rPr>
              <a:t>greener approach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to attendance management</a:t>
            </a:r>
            <a:r>
              <a:rPr lang="en-US" sz="16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as it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n-lt"/>
              </a:rPr>
              <a:t> eliminates the need for paper-based attendance marking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.</a:t>
            </a:r>
            <a:endParaRPr sz="1600" dirty="0">
              <a:latin typeface="+mn-lt"/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46694" y="192452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Motivation</a:t>
            </a:r>
            <a:endParaRPr dirty="0"/>
          </a:p>
        </p:txBody>
      </p:sp>
      <p:cxnSp>
        <p:nvCxnSpPr>
          <p:cNvPr id="2704" name="Google Shape;2704;p44"/>
          <p:cNvCxnSpPr>
            <a:cxnSpLocks/>
          </p:cNvCxnSpPr>
          <p:nvPr/>
        </p:nvCxnSpPr>
        <p:spPr>
          <a:xfrm>
            <a:off x="2467702" y="1016252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8EC875-6F70-ACBC-6DE7-6764FEF0EDBF}"/>
              </a:ext>
            </a:extLst>
          </p:cNvPr>
          <p:cNvSpPr/>
          <p:nvPr/>
        </p:nvSpPr>
        <p:spPr>
          <a:xfrm>
            <a:off x="1913708" y="1280717"/>
            <a:ext cx="1334135" cy="565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effectLst/>
              </a:rPr>
              <a:t>Manual Attendance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effectLst/>
              </a:rPr>
              <a:t>System</a:t>
            </a:r>
            <a:r>
              <a:rPr lang="en-IN" sz="1100" b="1" dirty="0">
                <a:solidFill>
                  <a:schemeClr val="tx1"/>
                </a:solidFill>
                <a:effectLst/>
              </a:rPr>
              <a:t>s.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AE7401-F903-E628-1A05-011B1080FF9A}"/>
              </a:ext>
            </a:extLst>
          </p:cNvPr>
          <p:cNvSpPr/>
          <p:nvPr/>
        </p:nvSpPr>
        <p:spPr>
          <a:xfrm>
            <a:off x="3798880" y="1661669"/>
            <a:ext cx="1436914" cy="454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Key factors inspiring 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782768-71E5-47A0-5AC8-F2856F241668}"/>
              </a:ext>
            </a:extLst>
          </p:cNvPr>
          <p:cNvSpPr/>
          <p:nvPr/>
        </p:nvSpPr>
        <p:spPr>
          <a:xfrm>
            <a:off x="1946698" y="2041545"/>
            <a:ext cx="1357478" cy="601042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effectLst/>
              </a:rPr>
              <a:t>Technological Advancements</a:t>
            </a:r>
            <a:r>
              <a:rPr lang="en-US" sz="1100" b="1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E116E-564D-36EC-73C7-E3A42396878B}"/>
              </a:ext>
            </a:extLst>
          </p:cNvPr>
          <p:cNvSpPr/>
          <p:nvPr/>
        </p:nvSpPr>
        <p:spPr>
          <a:xfrm>
            <a:off x="5734307" y="1289876"/>
            <a:ext cx="1334135" cy="56543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effectLst/>
              </a:rPr>
              <a:t>Inefficiency and Inaccuracy.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168EB8-6F15-FDD5-784D-87BA0AB3E16D}"/>
              </a:ext>
            </a:extLst>
          </p:cNvPr>
          <p:cNvSpPr/>
          <p:nvPr/>
        </p:nvSpPr>
        <p:spPr>
          <a:xfrm>
            <a:off x="5734307" y="2036265"/>
            <a:ext cx="1334134" cy="601042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effectLst/>
              </a:rPr>
              <a:t>Real-time Insights</a:t>
            </a:r>
            <a:r>
              <a:rPr lang="en-US" sz="1100" b="1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C04ECE-053D-A279-EBE9-965F0893CEEE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3247843" y="1563436"/>
            <a:ext cx="604157" cy="1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4DA267-38F7-68A6-F16A-BACE86B8866A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304176" y="2108551"/>
            <a:ext cx="546093" cy="23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99748C-B48B-1BD3-AE22-69379C8188D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255359" y="1572595"/>
            <a:ext cx="478948" cy="11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9ED774-EFCB-C6B6-36CB-1FD0B8A27E6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55358" y="2139956"/>
            <a:ext cx="478949" cy="19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9" grpId="0" build="p"/>
      <p:bldP spid="2" grpId="0" animBg="1"/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E5C51-6EEB-7E14-942D-D414E94E5145}"/>
              </a:ext>
            </a:extLst>
          </p:cNvPr>
          <p:cNvSpPr/>
          <p:nvPr/>
        </p:nvSpPr>
        <p:spPr>
          <a:xfrm>
            <a:off x="3178005" y="288336"/>
            <a:ext cx="2243667" cy="84408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öhne"/>
              </a:rPr>
              <a:t>OBJECTIVES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CC5D3E-F8BA-8804-6C4D-965D340A3EE8}"/>
              </a:ext>
            </a:extLst>
          </p:cNvPr>
          <p:cNvCxnSpPr>
            <a:cxnSpLocks/>
          </p:cNvCxnSpPr>
          <p:nvPr/>
        </p:nvCxnSpPr>
        <p:spPr>
          <a:xfrm flipH="1">
            <a:off x="4299838" y="1132417"/>
            <a:ext cx="1" cy="108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A6F373-EF79-F869-0FB2-5A96B7F55286}"/>
              </a:ext>
            </a:extLst>
          </p:cNvPr>
          <p:cNvCxnSpPr>
            <a:cxnSpLocks/>
          </p:cNvCxnSpPr>
          <p:nvPr/>
        </p:nvCxnSpPr>
        <p:spPr>
          <a:xfrm flipH="1">
            <a:off x="2663761" y="1169850"/>
            <a:ext cx="502772" cy="2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41D2-51DB-3DD9-3BB4-7A662512A167}"/>
              </a:ext>
            </a:extLst>
          </p:cNvPr>
          <p:cNvCxnSpPr>
            <a:cxnSpLocks/>
          </p:cNvCxnSpPr>
          <p:nvPr/>
        </p:nvCxnSpPr>
        <p:spPr>
          <a:xfrm>
            <a:off x="5427133" y="1169850"/>
            <a:ext cx="599848" cy="25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36875E-F90D-BF5C-FB1C-D6CF4761366D}"/>
              </a:ext>
            </a:extLst>
          </p:cNvPr>
          <p:cNvCxnSpPr>
            <a:cxnSpLocks/>
          </p:cNvCxnSpPr>
          <p:nvPr/>
        </p:nvCxnSpPr>
        <p:spPr>
          <a:xfrm flipH="1">
            <a:off x="2971799" y="1169850"/>
            <a:ext cx="778934" cy="183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1D0633-EF77-EF73-754F-64105C1AFF20}"/>
              </a:ext>
            </a:extLst>
          </p:cNvPr>
          <p:cNvCxnSpPr/>
          <p:nvPr/>
        </p:nvCxnSpPr>
        <p:spPr>
          <a:xfrm>
            <a:off x="4842933" y="1110338"/>
            <a:ext cx="778934" cy="189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CFFFE2-CA72-929C-C458-ED110114728F}"/>
              </a:ext>
            </a:extLst>
          </p:cNvPr>
          <p:cNvSpPr/>
          <p:nvPr/>
        </p:nvSpPr>
        <p:spPr>
          <a:xfrm>
            <a:off x="5689600" y="1507067"/>
            <a:ext cx="1413933" cy="7685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effectLst/>
                <a:latin typeface="Söhne"/>
              </a:rPr>
              <a:t>Provide Real-time Insights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55C3E2-45AD-469F-AA59-3554C1807409}"/>
              </a:ext>
            </a:extLst>
          </p:cNvPr>
          <p:cNvSpPr/>
          <p:nvPr/>
        </p:nvSpPr>
        <p:spPr>
          <a:xfrm>
            <a:off x="5386582" y="3062507"/>
            <a:ext cx="1687319" cy="887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/>
                <a:latin typeface="Söhne"/>
              </a:rPr>
              <a:t>Enhance Accuracy and Reliability.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80649D-C57C-B38C-5636-5F29F52285BC}"/>
              </a:ext>
            </a:extLst>
          </p:cNvPr>
          <p:cNvSpPr/>
          <p:nvPr/>
        </p:nvSpPr>
        <p:spPr>
          <a:xfrm>
            <a:off x="3453174" y="2228774"/>
            <a:ext cx="1687319" cy="887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/>
                <a:latin typeface="Söhne"/>
              </a:rPr>
              <a:t>Streamline Attendance Tracking</a:t>
            </a:r>
            <a:r>
              <a:rPr lang="en-IN" b="1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813468-BE8D-EF7B-5F30-73036A79CE68}"/>
              </a:ext>
            </a:extLst>
          </p:cNvPr>
          <p:cNvSpPr/>
          <p:nvPr/>
        </p:nvSpPr>
        <p:spPr>
          <a:xfrm>
            <a:off x="1554185" y="3059229"/>
            <a:ext cx="1728901" cy="887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/>
                <a:latin typeface="Söhne"/>
              </a:rPr>
              <a:t>Integrate  Automation</a:t>
            </a:r>
            <a:r>
              <a:rPr lang="en-IN" b="1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EB0D4C-C18F-51A9-19D0-4401724071C6}"/>
              </a:ext>
            </a:extLst>
          </p:cNvPr>
          <p:cNvSpPr/>
          <p:nvPr/>
        </p:nvSpPr>
        <p:spPr>
          <a:xfrm>
            <a:off x="1422400" y="1480463"/>
            <a:ext cx="1603975" cy="7685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/>
                <a:latin typeface="Söhne"/>
              </a:rPr>
              <a:t>Implement Face Recognition Technology.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2142066" y="385358"/>
            <a:ext cx="4859867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2"/>
                </a:solidFill>
              </a:rPr>
              <a:t>Technology Stack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1761066" y="1636681"/>
            <a:ext cx="6409267" cy="2788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1600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Söhne"/>
              </a:rPr>
              <a:t>Face Recognition: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OpenCV library.</a:t>
            </a:r>
          </a:p>
          <a:p>
            <a:pPr marL="285750" indent="-285750"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1600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Söhne"/>
              </a:rPr>
              <a:t>QR Code Automation: </a:t>
            </a:r>
            <a:r>
              <a:rPr lang="en-US" sz="1600" i="0" dirty="0" err="1">
                <a:solidFill>
                  <a:schemeClr val="accent2"/>
                </a:solidFill>
                <a:effectLst/>
                <a:latin typeface="Söhne"/>
              </a:rPr>
              <a:t>qrcode</a:t>
            </a:r>
            <a:r>
              <a:rPr lang="en-US" sz="1600" i="0" dirty="0">
                <a:solidFill>
                  <a:schemeClr val="accent2"/>
                </a:solidFill>
                <a:effectLst/>
                <a:latin typeface="Söhne"/>
              </a:rPr>
              <a:t> library.</a:t>
            </a:r>
          </a:p>
          <a:p>
            <a:pPr marL="285750" indent="-285750"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1600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Söhne"/>
              </a:rPr>
              <a:t>Web Development Framework: </a:t>
            </a:r>
            <a:r>
              <a:rPr lang="en-US" sz="1600" i="0" dirty="0">
                <a:solidFill>
                  <a:schemeClr val="accent2"/>
                </a:solidFill>
                <a:effectLst/>
                <a:latin typeface="Söhne"/>
              </a:rPr>
              <a:t>Flask web framework.</a:t>
            </a:r>
          </a:p>
          <a:p>
            <a:pPr marL="285750" indent="-285750"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1600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Söhne"/>
              </a:rPr>
              <a:t>Data Storage and Management: </a:t>
            </a:r>
            <a:r>
              <a:rPr lang="en-US" sz="1600" i="0" dirty="0">
                <a:solidFill>
                  <a:schemeClr val="accent2"/>
                </a:solidFill>
                <a:effectLst/>
                <a:latin typeface="Söhne"/>
              </a:rPr>
              <a:t>MySQL database.</a:t>
            </a:r>
          </a:p>
          <a:p>
            <a:pPr marL="285750" indent="-285750"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1600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Söhne"/>
              </a:rPr>
              <a:t>Frontend Technologies: </a:t>
            </a:r>
            <a:r>
              <a:rPr lang="en-US" sz="1600" i="0" dirty="0">
                <a:solidFill>
                  <a:schemeClr val="accent2"/>
                </a:solidFill>
                <a:effectLst/>
                <a:latin typeface="Söhne"/>
              </a:rPr>
              <a:t>HTML, CSS, JavaScript.</a:t>
            </a:r>
          </a:p>
          <a:p>
            <a:pPr marL="285750" indent="-285750"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Söhne"/>
              </a:rPr>
              <a:t>Additional Libraries and Tools: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NumPy, Pandas,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Joblib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sz="1600" dirty="0">
                <a:effectLst/>
                <a:latin typeface="Söhne"/>
              </a:rPr>
              <a:t>scikit-learn, </a:t>
            </a:r>
            <a:r>
              <a:rPr lang="en-IN" sz="1600" dirty="0" err="1">
                <a:effectLst/>
                <a:latin typeface="Söhne"/>
              </a:rPr>
              <a:t>openpyxl</a:t>
            </a:r>
            <a:r>
              <a:rPr lang="en-IN" sz="1600" dirty="0">
                <a:latin typeface="Söhne"/>
              </a:rPr>
              <a:t>, </a:t>
            </a:r>
            <a:r>
              <a:rPr lang="en-IN" sz="1600" dirty="0" err="1">
                <a:effectLst/>
                <a:latin typeface="Söhne"/>
              </a:rPr>
              <a:t>mysql.connector</a:t>
            </a:r>
            <a:r>
              <a:rPr lang="en-IN" sz="1600" dirty="0">
                <a:latin typeface="Söhne"/>
              </a:rPr>
              <a:t>, </a:t>
            </a:r>
            <a:r>
              <a:rPr lang="en-IN" sz="1600" dirty="0">
                <a:effectLst/>
                <a:latin typeface="Söhne"/>
              </a:rPr>
              <a:t>cv2</a:t>
            </a:r>
            <a:r>
              <a:rPr lang="en-IN" sz="1600" dirty="0">
                <a:latin typeface="Söhne"/>
              </a:rPr>
              <a:t>, </a:t>
            </a:r>
            <a:r>
              <a:rPr lang="en-IN" sz="1600" dirty="0" err="1">
                <a:latin typeface="Söhne"/>
              </a:rPr>
              <a:t>os</a:t>
            </a:r>
            <a:r>
              <a:rPr lang="en-IN" sz="1600" dirty="0">
                <a:latin typeface="Söhne"/>
              </a:rPr>
              <a:t>.</a:t>
            </a:r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lnSpc>
                <a:spcPct val="100000"/>
              </a:lnSpc>
              <a:buClr>
                <a:schemeClr val="hlink"/>
              </a:buClr>
              <a:buSzPts val="1100"/>
            </a:pPr>
            <a:endParaRPr dirty="0">
              <a:solidFill>
                <a:schemeClr val="bg1"/>
              </a:solidFill>
            </a:endParaRPr>
          </a:p>
        </p:txBody>
      </p:sp>
      <p:cxnSp>
        <p:nvCxnSpPr>
          <p:cNvPr id="2" name="Google Shape;2704;p44">
            <a:extLst>
              <a:ext uri="{FF2B5EF4-FFF2-40B4-BE49-F238E27FC236}">
                <a16:creationId xmlns:a16="http://schemas.microsoft.com/office/drawing/2014/main" id="{710DD3CF-E471-912F-4E72-467BD7D6233F}"/>
              </a:ext>
            </a:extLst>
          </p:cNvPr>
          <p:cNvCxnSpPr>
            <a:cxnSpLocks/>
          </p:cNvCxnSpPr>
          <p:nvPr/>
        </p:nvCxnSpPr>
        <p:spPr>
          <a:xfrm>
            <a:off x="2394557" y="564901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3" name="Google Shape;2704;p44">
            <a:extLst>
              <a:ext uri="{FF2B5EF4-FFF2-40B4-BE49-F238E27FC236}">
                <a16:creationId xmlns:a16="http://schemas.microsoft.com/office/drawing/2014/main" id="{E1A9BB3D-8D32-9CD5-BC1F-D160C9DB21EF}"/>
              </a:ext>
            </a:extLst>
          </p:cNvPr>
          <p:cNvCxnSpPr>
            <a:cxnSpLocks/>
          </p:cNvCxnSpPr>
          <p:nvPr/>
        </p:nvCxnSpPr>
        <p:spPr>
          <a:xfrm>
            <a:off x="2394557" y="126763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52"/>
          <p:cNvSpPr txBox="1">
            <a:spLocks noGrp="1"/>
          </p:cNvSpPr>
          <p:nvPr>
            <p:ph type="title"/>
          </p:nvPr>
        </p:nvSpPr>
        <p:spPr>
          <a:xfrm>
            <a:off x="1686393" y="406002"/>
            <a:ext cx="6662057" cy="472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2"/>
                </a:solidFill>
                <a:latin typeface="Play" panose="020B0604020202020204" charset="0"/>
              </a:rPr>
              <a:t>K-Nearest Neighbors (KNN) Algorithm</a:t>
            </a:r>
            <a:endParaRPr sz="2800" dirty="0">
              <a:solidFill>
                <a:schemeClr val="tx2"/>
              </a:solidFill>
              <a:latin typeface="Play" panose="020B0604020202020204" charset="0"/>
            </a:endParaRPr>
          </a:p>
        </p:txBody>
      </p:sp>
      <p:sp>
        <p:nvSpPr>
          <p:cNvPr id="3030" name="Google Shape;3030;p52"/>
          <p:cNvSpPr txBox="1">
            <a:spLocks noGrp="1"/>
          </p:cNvSpPr>
          <p:nvPr>
            <p:ph type="subTitle" idx="1"/>
          </p:nvPr>
        </p:nvSpPr>
        <p:spPr>
          <a:xfrm>
            <a:off x="1085851" y="1361597"/>
            <a:ext cx="7625442" cy="324305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KNN : Supervised Learning  Algorithm for regression/classification.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Predictions based on distances between test and training data.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Selects K closest training points to test data.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Calculates the probability of test data’s class based on the K points.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K = 5 in our project.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3031" name="Google Shape;3031;p52"/>
          <p:cNvSpPr txBox="1">
            <a:spLocks noGrp="1"/>
          </p:cNvSpPr>
          <p:nvPr>
            <p:ph type="subTitle" idx="2"/>
          </p:nvPr>
        </p:nvSpPr>
        <p:spPr>
          <a:xfrm>
            <a:off x="1085850" y="1200151"/>
            <a:ext cx="7262600" cy="33230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39700" indent="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cxnSp>
        <p:nvCxnSpPr>
          <p:cNvPr id="2" name="Google Shape;2704;p44">
            <a:extLst>
              <a:ext uri="{FF2B5EF4-FFF2-40B4-BE49-F238E27FC236}">
                <a16:creationId xmlns:a16="http://schemas.microsoft.com/office/drawing/2014/main" id="{5536A979-A2FF-D64A-7D7E-80BBD26192AA}"/>
              </a:ext>
            </a:extLst>
          </p:cNvPr>
          <p:cNvCxnSpPr>
            <a:cxnSpLocks/>
          </p:cNvCxnSpPr>
          <p:nvPr/>
        </p:nvCxnSpPr>
        <p:spPr>
          <a:xfrm>
            <a:off x="1751707" y="976756"/>
            <a:ext cx="646611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3" name="Google Shape;2704;p44">
            <a:extLst>
              <a:ext uri="{FF2B5EF4-FFF2-40B4-BE49-F238E27FC236}">
                <a16:creationId xmlns:a16="http://schemas.microsoft.com/office/drawing/2014/main" id="{1BEAB07F-2744-F202-7F08-622052760916}"/>
              </a:ext>
            </a:extLst>
          </p:cNvPr>
          <p:cNvCxnSpPr>
            <a:cxnSpLocks/>
          </p:cNvCxnSpPr>
          <p:nvPr/>
        </p:nvCxnSpPr>
        <p:spPr>
          <a:xfrm>
            <a:off x="1686393" y="406002"/>
            <a:ext cx="653142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18106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52"/>
          <p:cNvSpPr txBox="1">
            <a:spLocks noGrp="1"/>
          </p:cNvSpPr>
          <p:nvPr>
            <p:ph type="title"/>
          </p:nvPr>
        </p:nvSpPr>
        <p:spPr>
          <a:xfrm>
            <a:off x="1686393" y="406002"/>
            <a:ext cx="6662057" cy="472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2"/>
                </a:solidFill>
                <a:latin typeface="Play" panose="020B0604020202020204" charset="0"/>
              </a:rPr>
              <a:t>HOW KNN WORKS ?</a:t>
            </a:r>
            <a:endParaRPr sz="2800" dirty="0">
              <a:solidFill>
                <a:schemeClr val="tx2"/>
              </a:solidFill>
              <a:latin typeface="Play" panose="020B0604020202020204" charset="0"/>
            </a:endParaRPr>
          </a:p>
        </p:txBody>
      </p:sp>
      <p:sp>
        <p:nvSpPr>
          <p:cNvPr id="3031" name="Google Shape;3031;p52"/>
          <p:cNvSpPr txBox="1">
            <a:spLocks noGrp="1"/>
          </p:cNvSpPr>
          <p:nvPr>
            <p:ph type="subTitle" idx="2"/>
          </p:nvPr>
        </p:nvSpPr>
        <p:spPr>
          <a:xfrm>
            <a:off x="1085850" y="1200151"/>
            <a:ext cx="7262600" cy="33230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39700" indent="0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			 </a:t>
            </a:r>
          </a:p>
        </p:txBody>
      </p:sp>
      <p:cxnSp>
        <p:nvCxnSpPr>
          <p:cNvPr id="2" name="Google Shape;2704;p44">
            <a:extLst>
              <a:ext uri="{FF2B5EF4-FFF2-40B4-BE49-F238E27FC236}">
                <a16:creationId xmlns:a16="http://schemas.microsoft.com/office/drawing/2014/main" id="{5536A979-A2FF-D64A-7D7E-80BBD26192AA}"/>
              </a:ext>
            </a:extLst>
          </p:cNvPr>
          <p:cNvCxnSpPr>
            <a:cxnSpLocks/>
          </p:cNvCxnSpPr>
          <p:nvPr/>
        </p:nvCxnSpPr>
        <p:spPr>
          <a:xfrm>
            <a:off x="1751707" y="976756"/>
            <a:ext cx="646611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3" name="Google Shape;2704;p44">
            <a:extLst>
              <a:ext uri="{FF2B5EF4-FFF2-40B4-BE49-F238E27FC236}">
                <a16:creationId xmlns:a16="http://schemas.microsoft.com/office/drawing/2014/main" id="{1BEAB07F-2744-F202-7F08-622052760916}"/>
              </a:ext>
            </a:extLst>
          </p:cNvPr>
          <p:cNvCxnSpPr>
            <a:cxnSpLocks/>
          </p:cNvCxnSpPr>
          <p:nvPr/>
        </p:nvCxnSpPr>
        <p:spPr>
          <a:xfrm>
            <a:off x="1686393" y="406002"/>
            <a:ext cx="653142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6" name="Google Shape;3030;p52">
            <a:extLst>
              <a:ext uri="{FF2B5EF4-FFF2-40B4-BE49-F238E27FC236}">
                <a16:creationId xmlns:a16="http://schemas.microsoft.com/office/drawing/2014/main" id="{44B1028B-7A5D-87BE-E08A-FFCB348242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85851" y="1361597"/>
            <a:ext cx="7625442" cy="324305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Finds distance between query and all data samples.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Selects K closest examples to query.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For classification: Votes for the most frequent label.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For regression : Averages labels of K selected points.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270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265F-B10E-AA22-C75E-DC43877F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67" y="296336"/>
            <a:ext cx="5842000" cy="584197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KNN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7871-F989-6983-6713-04EFBA563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733" y="1134533"/>
            <a:ext cx="6375400" cy="2884443"/>
          </a:xfrm>
        </p:spPr>
        <p:txBody>
          <a:bodyPr/>
          <a:lstStyle/>
          <a:p>
            <a:endParaRPr lang="en-IN" dirty="0"/>
          </a:p>
        </p:txBody>
      </p:sp>
      <p:cxnSp>
        <p:nvCxnSpPr>
          <p:cNvPr id="6" name="Google Shape;2704;p44">
            <a:extLst>
              <a:ext uri="{FF2B5EF4-FFF2-40B4-BE49-F238E27FC236}">
                <a16:creationId xmlns:a16="http://schemas.microsoft.com/office/drawing/2014/main" id="{49DD614C-E853-7DC8-2929-BAE4DFB42553}"/>
              </a:ext>
            </a:extLst>
          </p:cNvPr>
          <p:cNvCxnSpPr>
            <a:cxnSpLocks/>
          </p:cNvCxnSpPr>
          <p:nvPr/>
        </p:nvCxnSpPr>
        <p:spPr>
          <a:xfrm>
            <a:off x="2167467" y="960428"/>
            <a:ext cx="4809066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10" name="Google Shape;2704;p44">
            <a:extLst>
              <a:ext uri="{FF2B5EF4-FFF2-40B4-BE49-F238E27FC236}">
                <a16:creationId xmlns:a16="http://schemas.microsoft.com/office/drawing/2014/main" id="{37D7FC4A-3072-7CAA-B896-465CD9E4E15F}"/>
              </a:ext>
            </a:extLst>
          </p:cNvPr>
          <p:cNvCxnSpPr>
            <a:cxnSpLocks/>
          </p:cNvCxnSpPr>
          <p:nvPr/>
        </p:nvCxnSpPr>
        <p:spPr>
          <a:xfrm>
            <a:off x="2167467" y="367761"/>
            <a:ext cx="4809066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CFC363-EE1C-9D90-3EC5-D992D653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91" y="1124524"/>
            <a:ext cx="6760218" cy="30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50"/>
          <p:cNvSpPr txBox="1">
            <a:spLocks noGrp="1"/>
          </p:cNvSpPr>
          <p:nvPr>
            <p:ph type="title"/>
          </p:nvPr>
        </p:nvSpPr>
        <p:spPr>
          <a:xfrm>
            <a:off x="567267" y="86873"/>
            <a:ext cx="7863458" cy="930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2"/>
                </a:solidFill>
              </a:rPr>
              <a:t>Latitude &amp; Longitude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816" name="Google Shape;2816;p50"/>
          <p:cNvSpPr txBox="1"/>
          <p:nvPr/>
        </p:nvSpPr>
        <p:spPr>
          <a:xfrm>
            <a:off x="2720543" y="1412075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17" name="Google Shape;2817;p50"/>
          <p:cNvSpPr txBox="1"/>
          <p:nvPr/>
        </p:nvSpPr>
        <p:spPr>
          <a:xfrm>
            <a:off x="4556800" y="1412075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5" name="Google Shape;2825;p50"/>
          <p:cNvSpPr txBox="1"/>
          <p:nvPr/>
        </p:nvSpPr>
        <p:spPr>
          <a:xfrm>
            <a:off x="2720543" y="4074700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6" name="Google Shape;2826;p50"/>
          <p:cNvSpPr txBox="1"/>
          <p:nvPr/>
        </p:nvSpPr>
        <p:spPr>
          <a:xfrm>
            <a:off x="1168400" y="1320799"/>
            <a:ext cx="6693500" cy="347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2" name="Google Shape;2822;p50"/>
          <p:cNvSpPr txBox="1"/>
          <p:nvPr/>
        </p:nvSpPr>
        <p:spPr>
          <a:xfrm>
            <a:off x="2720543" y="3187158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3" name="Google Shape;2823;p50"/>
          <p:cNvSpPr txBox="1"/>
          <p:nvPr/>
        </p:nvSpPr>
        <p:spPr>
          <a:xfrm>
            <a:off x="4556800" y="313047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9" name="Google Shape;2819;p50"/>
          <p:cNvSpPr txBox="1"/>
          <p:nvPr/>
        </p:nvSpPr>
        <p:spPr>
          <a:xfrm>
            <a:off x="2720543" y="2299617"/>
            <a:ext cx="131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0" name="Google Shape;2820;p50"/>
          <p:cNvSpPr txBox="1"/>
          <p:nvPr/>
        </p:nvSpPr>
        <p:spPr>
          <a:xfrm>
            <a:off x="4556800" y="224292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" name="Google Shape;2704;p44">
            <a:extLst>
              <a:ext uri="{FF2B5EF4-FFF2-40B4-BE49-F238E27FC236}">
                <a16:creationId xmlns:a16="http://schemas.microsoft.com/office/drawing/2014/main" id="{BB7BDB2F-1C68-1298-965B-72BDB3D03CAC}"/>
              </a:ext>
            </a:extLst>
          </p:cNvPr>
          <p:cNvCxnSpPr>
            <a:cxnSpLocks/>
          </p:cNvCxnSpPr>
          <p:nvPr/>
        </p:nvCxnSpPr>
        <p:spPr>
          <a:xfrm>
            <a:off x="2394557" y="920515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3" name="Google Shape;2704;p44">
            <a:extLst>
              <a:ext uri="{FF2B5EF4-FFF2-40B4-BE49-F238E27FC236}">
                <a16:creationId xmlns:a16="http://schemas.microsoft.com/office/drawing/2014/main" id="{E18E984D-F44A-AC9F-3820-00D4AB2AC14A}"/>
              </a:ext>
            </a:extLst>
          </p:cNvPr>
          <p:cNvCxnSpPr>
            <a:cxnSpLocks/>
          </p:cNvCxnSpPr>
          <p:nvPr/>
        </p:nvCxnSpPr>
        <p:spPr>
          <a:xfrm>
            <a:off x="2394557" y="277049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0A471DD-6C43-B316-2900-CCFA4915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38" y="1081102"/>
            <a:ext cx="6450824" cy="39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4470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484</Words>
  <Application>Microsoft Office PowerPoint</Application>
  <PresentationFormat>On-screen Show (16:9)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Nexa Bold</vt:lpstr>
      <vt:lpstr>Söhne</vt:lpstr>
      <vt:lpstr>Source Sans Pro</vt:lpstr>
      <vt:lpstr>Perpetua</vt:lpstr>
      <vt:lpstr>Play</vt:lpstr>
      <vt:lpstr>Computer Science &amp; Mathematics Major For College: Computer Science &amp; Programming by Slidesgo</vt:lpstr>
      <vt:lpstr>Advancements in Attendance Management : Integrating Face Recognition and Location Tracking via QR Code generation.</vt:lpstr>
      <vt:lpstr>Introduction</vt:lpstr>
      <vt:lpstr> </vt:lpstr>
      <vt:lpstr>PowerPoint Presentation</vt:lpstr>
      <vt:lpstr>Technology Stack</vt:lpstr>
      <vt:lpstr>K-Nearest Neighbors (KNN) Algorithm</vt:lpstr>
      <vt:lpstr>HOW KNN WORKS ?</vt:lpstr>
      <vt:lpstr>KNN ALGORITHM</vt:lpstr>
      <vt:lpstr>Latitude &amp; Longitude</vt:lpstr>
      <vt:lpstr>Challenges</vt:lpstr>
      <vt:lpstr>Learnings</vt:lpstr>
      <vt:lpstr>Conclusion</vt:lpstr>
      <vt:lpstr>TEAM MEMBERS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in Attendance Management : Integrating Face Recognition and Location Tracking via QR Code generation.</dc:title>
  <cp:lastModifiedBy>Prajwal Bhosale</cp:lastModifiedBy>
  <cp:revision>9</cp:revision>
  <dcterms:modified xsi:type="dcterms:W3CDTF">2024-04-14T17:03:06Z</dcterms:modified>
</cp:coreProperties>
</file>