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Nunito" pitchFamily="2" charset="77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a397a4c7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a397a4c7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a397a4c7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a397a4c7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a397a4c7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a397a4c7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a397a4c7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a397a4c7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ccbb2fcb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ccbb2fcb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ccbb2fcb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ccbb2fcb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ccbb2fc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ccbb2fc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cd4dc3e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cd4dc3e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cd4dc3e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cd4dc3e7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cd4dc3e7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cd4dc3e7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ccbb2f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ccbb2f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cd4dc3e7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cd4dc3e7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cd4dc3e7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cd4dc3e7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cd4dc3e7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cd4dc3e7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a397a4c7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a397a4c7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a397a4c7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a397a4c7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ccbb2fc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ccbb2fc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a397a4c7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a397a4c7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ccbb2fc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ccbb2fc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a397a4c7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a397a4c7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cbb2fcb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ccbb2fcb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0368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B-Con/crypto-algorithms/blob/master/sha256.c" TargetMode="External"/><Relationship Id="rId4" Type="http://schemas.openxmlformats.org/officeDocument/2006/relationships/hyperlink" Target="https://www.geeksforgeeks.org/implement-a-dictionary-using-tri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enky73/spam-mails-data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headminzone.com/threads/list-of-spam-email-addresses.27175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DSA-Project 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Matrix Bloom Filters and Trie-Maps in Email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 to Implement the Model-PHASE 1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 it: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Removing Numeric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Convert all alphabets to lowercase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Remove all special characters and punctuations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list of stopwords in C (with inspiration from popular NLP libraries like NLTK and spaCy)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 to Implement the Model-PHASE 2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Feeding the Matrix Bloomfilter with the list of registered spam email ID’s, splitting with respect to sender’s domain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Modulating Dimensions according to Bloomfilter accuracy performance metrics.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 to Implement the Model-PHASE 3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Trie-Map data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the frequency of the keywords found in the spam email corpus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these words and their corresponding calculated weightages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Word weightages are calculated with a very simple method: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weightage=(frequency of occurrence of the keyword)/(corpus size)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 to Implement the Model-PHASE 4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the contents of the preprocessed email word by word and add to the score of the current email.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the basis of the email score analysis and the interquartile range, we can classify the email contents as a probable spam or not.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(Layout and Design)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Program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50" y="256775"/>
            <a:ext cx="7379099" cy="36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Validation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Scores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3999900" cy="32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31000"/>
            <a:ext cx="4151524" cy="39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526350"/>
            <a:ext cx="5618699" cy="400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725" y="579450"/>
            <a:ext cx="20574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6209050" y="622225"/>
            <a:ext cx="28089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Except for a few outliers, our models behaves like the intermediate judgement between Naive Bayes and ChatGPT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(Problem Statement, Novelty)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 with the help of data structures like Tries, Bloom Filters and Maps, we have been able to create a simple but effective spam email analyzer.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has the run time and efficiency of C programming language and resembles something similar to an unsupervised ML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Avoids overfitting of model on data and creates a more generalized solution to email spam detection.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some form of hyper parameter tuning in C for determining Bloom Filter Model Dimensions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a powerful REGEX library in C for more effective email analysis and email preprocessing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a model which uses other mathematical methods for analysing emails like Cosine Similarity, Word Embeddings, TF-IDF (in C)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2D Bloom Filter Deployment: Atharva Mutsaddi and Aditya Choudhary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2D Bloom Filter Performance Testing : Aditya Choudhary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2D Bloom Filter Performance Analysis: Atharva Mutsaddi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Research and Preprocessing: Abhinav Kurule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Keyword Extraction: Abhinav Kurule and Atharva Mutsaddi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 using Trie: Aditya Choudhary and Atharva M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Email Contents Analyzer with Trie-Map: Atharva M and Aditya Choudhary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Code Modularity- Abhinav Kurule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GUI Design- Abhinav Kurule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 Model Integration- Abhinav Kurule, Atharva Mutsaddi, Aditya Choudhary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 and Validation- Atharva Mutsaddi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In this DSA project we aim to create a model which can classify an email as Spam or Not Spam with the help of encryption algorithms and data structures.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This model is similar to that of a Machine Learning Model, but is more hyper specific to ONLY categorizing spam emails on the basis of factors like: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Domain of the sender’s email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Actual contents of the email (comparing with dataset of spam emails)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What makes our project creative and innovative are the following factors: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" sz="1700" b="1">
                <a:latin typeface="Nunito"/>
                <a:ea typeface="Nunito"/>
                <a:cs typeface="Nunito"/>
                <a:sym typeface="Nunito"/>
              </a:rPr>
              <a:t>Use of Matrix Bloom Filters: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 Using bloom filters instead of ordinary Hash Maps makes this entire solution space efficient and decreases the overall computation load.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" sz="1700" b="1">
                <a:latin typeface="Nunito"/>
                <a:ea typeface="Nunito"/>
                <a:cs typeface="Nunito"/>
                <a:sym typeface="Nunito"/>
              </a:rPr>
              <a:t>Implementing a classification model in a language like C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 instead of python makes the overall run time a lot quicker.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Storing dictionary of email keywords with their corresponding weightage in a Map data structure, implemented by modifying Trie Data Structure. (Trie Map)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AutoNum type="arabicPeriod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Matrix Bloom Filter Implementation: </a:t>
            </a:r>
            <a:r>
              <a:rPr lang="en" sz="1900" u="sng">
                <a:latin typeface="Nunito"/>
                <a:ea typeface="Nunito"/>
                <a:cs typeface="Nunito"/>
                <a:sym typeface="Nunito"/>
                <a:hlinkClick r:id="rId3"/>
              </a:rPr>
              <a:t>https://ieeexplore.ieee.org/document/6036819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AutoNum type="arabicPeriod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Trie for Storing Dictionary of Keywords: </a:t>
            </a:r>
            <a:r>
              <a:rPr lang="en" sz="1900" u="sng">
                <a:latin typeface="Nunito"/>
                <a:ea typeface="Nunito"/>
                <a:cs typeface="Nunito"/>
                <a:sym typeface="Nunito"/>
                <a:hlinkClick r:id="rId4"/>
              </a:rPr>
              <a:t>https://www.geeksforgeeks.org/implement-a-dictionary-using-trie/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Bitwise Encryption Methods (for Bloom Filter): </a:t>
            </a:r>
            <a:r>
              <a:rPr lang="en" u="sng">
                <a:hlinkClick r:id="rId5"/>
              </a:rPr>
              <a:t>https://github.com/B-Con/crypto-algorithms/blob/master/sha256.c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Dataset used: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AutoNum type="arabicPeriod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Kaggle Spam Emails Dataset: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>
                <a:latin typeface="Nunito"/>
                <a:ea typeface="Nunito"/>
                <a:cs typeface="Nunito"/>
                <a:sym typeface="Nunito"/>
                <a:hlinkClick r:id="rId3"/>
              </a:rPr>
              <a:t>https://www.kaggle.com/datasets/venky73/spam-mails-dataset</a:t>
            </a:r>
            <a:endParaRPr sz="2900"/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List of spam Email Addresses:</a:t>
            </a:r>
            <a:r>
              <a:rPr lang="en" sz="2300"/>
              <a:t>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https://www.theadminzone.com/threads/list-of-spam-email-addresses.27175/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Used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(Divided into 4 phases)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Marina</vt:lpstr>
      <vt:lpstr>DSA-Project </vt:lpstr>
      <vt:lpstr>Introduction</vt:lpstr>
      <vt:lpstr>Problem Statement</vt:lpstr>
      <vt:lpstr>Novelty</vt:lpstr>
      <vt:lpstr>Literature Survey</vt:lpstr>
      <vt:lpstr>Literature Survey</vt:lpstr>
      <vt:lpstr>Dataset Analysis</vt:lpstr>
      <vt:lpstr>Kaggle Dataset used:</vt:lpstr>
      <vt:lpstr>Methodology Used</vt:lpstr>
      <vt:lpstr>Steps we took to Implement the Model-PHASE 1</vt:lpstr>
      <vt:lpstr>Steps we took to Implement the Model-PHASE 2</vt:lpstr>
      <vt:lpstr>Steps we took to Implement the Model-PHASE 3</vt:lpstr>
      <vt:lpstr>Steps we took to Implement the Model-PHASE 4</vt:lpstr>
      <vt:lpstr>System Architecture</vt:lpstr>
      <vt:lpstr>PowerPoint Presentation</vt:lpstr>
      <vt:lpstr>Results and Validation</vt:lpstr>
      <vt:lpstr>Email Scores</vt:lpstr>
      <vt:lpstr>PowerPoint Presentation</vt:lpstr>
      <vt:lpstr>PowerPoint Presentation</vt:lpstr>
      <vt:lpstr>Conclusion</vt:lpstr>
      <vt:lpstr>Future Scope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DSA-Project </dc:title>
  <cp:lastModifiedBy>Microsoft Office User</cp:lastModifiedBy>
  <cp:revision>1</cp:revision>
  <dcterms:modified xsi:type="dcterms:W3CDTF">2024-04-08T14:20:59Z</dcterms:modified>
</cp:coreProperties>
</file>