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308" r:id="rId4"/>
    <p:sldId id="261" r:id="rId5"/>
    <p:sldId id="310" r:id="rId6"/>
    <p:sldId id="311" r:id="rId7"/>
    <p:sldId id="314" r:id="rId8"/>
    <p:sldId id="283" r:id="rId9"/>
    <p:sldId id="277" r:id="rId10"/>
    <p:sldId id="304" r:id="rId11"/>
    <p:sldId id="312" r:id="rId12"/>
    <p:sldId id="313" r:id="rId13"/>
    <p:sldId id="320" r:id="rId14"/>
    <p:sldId id="324" r:id="rId15"/>
    <p:sldId id="323" r:id="rId16"/>
    <p:sldId id="321" r:id="rId17"/>
    <p:sldId id="28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97" autoAdjust="0"/>
  </p:normalViewPr>
  <p:slideViewPr>
    <p:cSldViewPr>
      <p:cViewPr varScale="1">
        <p:scale>
          <a:sx n="77" d="100"/>
          <a:sy n="77" d="100"/>
        </p:scale>
        <p:origin x="154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1C3F-5B82-43ED-8F4E-589D36962404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914ED-3FE4-4E9C-886E-D6BFFFE99B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14ED-3FE4-4E9C-886E-D6BFFFE99B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14ED-3FE4-4E9C-886E-D6BFFFE99B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914ED-3FE4-4E9C-886E-D6BFFFE99B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C298C4-728D-4EE9-BE78-BB6A224E5D4B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5631E-20BC-43C8-9E1C-3C06F9B929CC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EFDC-8392-4067-9A2C-EDBA643FF4E9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FA60-FD48-4897-9CD7-F761A81EAC3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993F-DB2B-47EF-9295-13E9E2D16ACF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1039-D8A7-432D-B808-630DD00FF0D0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42BE-1658-467B-8802-2760582EEF83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45B5-F30A-4883-9FE3-992E04EFFE15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123C-EB5C-4D02-BA42-FF4680BA19DC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21DAA6C-FEC9-41B9-87E1-DBA7EF86D543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F11BC40-CCE3-45A3-8AFA-62431B0B1F11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7E5191-59F9-4F5A-A49F-B422B03FA6BC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06B4800-4F60-4F11-843F-AA7DA421A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4724400"/>
            <a:ext cx="7772400" cy="182976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Presented by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____________</a:t>
            </a:r>
            <a:endParaRPr lang="en-US" sz="2400" b="1" i="1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Guided by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____________________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182976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F0C0-F759-4844-ABB9-8CB78C9DAA05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F911-BBC6-496E-B061-F7DD3DA257E4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Methodology involves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Data Preprocessing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Data Standardization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332A-44B3-4CD8-ABC9-B7F38A25BA78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9BBE-C652-4884-BDCA-B865305FAC0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of Proposed Work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46AB-0663-474A-B4E1-7978945E81F4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EEDA6-B67B-4263-836F-FB1603A5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4B994-FF64-4221-B477-103C29F4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FA60-FD48-4897-9CD7-F761A81EAC3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C10F-3A40-4FCA-B298-FE3EF91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CD323C-7858-42BB-A3A2-66B9B8D8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8233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Research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44564"/>
              </p:ext>
            </p:extLst>
          </p:nvPr>
        </p:nvGraphicFramePr>
        <p:xfrm>
          <a:off x="304799" y="990600"/>
          <a:ext cx="8610600" cy="4886183"/>
        </p:xfrm>
        <a:graphic>
          <a:graphicData uri="http://schemas.openxmlformats.org/drawingml/2006/table">
            <a:tbl>
              <a:tblPr/>
              <a:tblGrid>
                <a:gridCol w="314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1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1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9071"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tabLst>
                          <a:tab pos="734695" algn="ctr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	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                                         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DURATION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</a:endParaRPr>
                    </a:p>
                    <a:p>
                      <a:pPr marL="0" marR="0" algn="just" eaLnBrk="0" fontAlgn="base" hangingPunct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EXPECTED 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 algn="just" eaLnBrk="0" fontAlgn="base" hangingPunct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</a:rPr>
                        <a:t>TARGET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Oct. 2017- Mar. 2018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Apr.  2018- Sep 2018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Oct.. 2018- Mar. 2019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Apr.  2019- Sep 2019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Oct.. 2019- Mar. 2020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Apr.  2020- Sep 2020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Oct.. 2020- Mar. 2021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Literature and Research Survey</a:t>
                      </a: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250"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Defining Research Problem and Defining Objectives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Dataset Collection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0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Developing a System 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46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Design and Development of Experiment Setup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Experimentation and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2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Results and Discussions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97"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Research Paper Publication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97"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</a:rPr>
                        <a:t>Report Writing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eaLnBrk="0" fontAlgn="base" hangingPunct="0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solidFill>
                          <a:srgbClr val="000000"/>
                        </a:solidFill>
                        <a:latin typeface="Times New Roman"/>
                        <a:ea typeface="+mn-ea"/>
                      </a:endParaRPr>
                    </a:p>
                  </a:txBody>
                  <a:tcPr marL="65005" marR="6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5400000">
            <a:off x="1639094" y="23233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71800" y="1447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1066800"/>
            <a:ext cx="30480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849C-9EE3-40F2-A6DC-EDB97D2C9D33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FA60-FD48-4897-9CD7-F761A81EAC3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E8FB-B144-405D-8A38-AC4BDCD0418B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6305-C211-464D-A7D4-909B6B57F8B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4600" y="1066800"/>
            <a:ext cx="6172200" cy="5105400"/>
          </a:xfrm>
        </p:spPr>
        <p:txBody>
          <a:bodyPr numCol="1">
            <a:normAutofit fontScale="92500" lnSpcReduction="20000"/>
          </a:bodyPr>
          <a:lstStyle/>
          <a:p>
            <a:r>
              <a:rPr lang="en-US" dirty="0"/>
              <a:t>Introduction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Literature Review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Research Gap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Objective of study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Methodology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Conclusion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FCA9-F7DB-4B25-9C0E-AE04C8D74C13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3D12-E7B0-4E35-8D30-95DC53843C7B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5F29-4585-4E2A-8BDC-6EBA63388226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48073"/>
              </p:ext>
            </p:extLst>
          </p:nvPr>
        </p:nvGraphicFramePr>
        <p:xfrm>
          <a:off x="-1" y="642622"/>
          <a:ext cx="9143999" cy="5782412"/>
        </p:xfrm>
        <a:graphic>
          <a:graphicData uri="http://schemas.openxmlformats.org/drawingml/2006/table">
            <a:tbl>
              <a:tblPr/>
              <a:tblGrid>
                <a:gridCol w="31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9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Sr. No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Mangal"/>
                        </a:rPr>
                        <a:t>References</a:t>
                      </a: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Mangal"/>
                        </a:rPr>
                        <a:t>Methodology</a:t>
                      </a: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Component used and studied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Major Finding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Limitations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Mangal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0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Mangal"/>
                        </a:rPr>
                        <a:t>2.</a:t>
                      </a: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Mangal"/>
                        </a:rPr>
                        <a:t>3.</a:t>
                      </a: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kumimoji="0"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9769-F304-4EDB-9E7F-190849B56904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23993"/>
              </p:ext>
            </p:extLst>
          </p:nvPr>
        </p:nvGraphicFramePr>
        <p:xfrm>
          <a:off x="1" y="685801"/>
          <a:ext cx="9067799" cy="5715000"/>
        </p:xfrm>
        <a:graphic>
          <a:graphicData uri="http://schemas.openxmlformats.org/drawingml/2006/table">
            <a:tbl>
              <a:tblPr/>
              <a:tblGrid>
                <a:gridCol w="38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3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Mangal"/>
                        </a:rPr>
                        <a:t>Sr</a:t>
                      </a: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 No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References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Mangal"/>
                        </a:rPr>
                        <a:t>Methodology</a:t>
                      </a:r>
                      <a:endParaRPr lang="en-US" sz="14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Mangal"/>
                        </a:rPr>
                        <a:t>Component used and studied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Major Finding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Limitations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7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Mangal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Mangal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49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Mangal"/>
                        </a:rPr>
                        <a:t>6.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400" b="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Literature Review continued…..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B079-7167-4F96-B6C8-C3DF8B9A346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Research Gap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BCEF-8CE8-43FE-9EA4-80B01B3A8FCD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83305-2A7E-4E1F-AB1B-562D65BF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3E30-38CA-451C-A543-1012742985B8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of study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8EE6-0DBC-4589-A8F2-1CB105D47319}" type="datetime3">
              <a:rPr lang="en-US" smtClean="0"/>
              <a:pPr/>
              <a:t>13 November 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B4800-4F60-4F11-843F-AA7DA421AF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65A6-937F-4480-B6A0-EC8404A70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3922</TotalTime>
  <Words>210</Words>
  <Application>Microsoft Office PowerPoint</Application>
  <PresentationFormat>On-screen Show (4:3)</PresentationFormat>
  <Paragraphs>119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Title</vt:lpstr>
      <vt:lpstr>Outline</vt:lpstr>
      <vt:lpstr>Problem Statement</vt:lpstr>
      <vt:lpstr>Introduction</vt:lpstr>
      <vt:lpstr>Literature Review</vt:lpstr>
      <vt:lpstr>Literature Review continued…..</vt:lpstr>
      <vt:lpstr>Research Gap </vt:lpstr>
      <vt:lpstr>Motivation</vt:lpstr>
      <vt:lpstr>Objective of study </vt:lpstr>
      <vt:lpstr>Scope</vt:lpstr>
      <vt:lpstr>Methodology</vt:lpstr>
      <vt:lpstr>Dataset</vt:lpstr>
      <vt:lpstr>PowerPoint Presentation</vt:lpstr>
      <vt:lpstr>Algorithm</vt:lpstr>
      <vt:lpstr>Research Plan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 for Sub Topic Classification based on Context</dc:title>
  <dc:creator>Akshu</dc:creator>
  <cp:lastModifiedBy>Ram Deshmukh</cp:lastModifiedBy>
  <cp:revision>412</cp:revision>
  <dcterms:created xsi:type="dcterms:W3CDTF">2017-12-09T08:39:28Z</dcterms:created>
  <dcterms:modified xsi:type="dcterms:W3CDTF">2021-11-13T07:24:53Z</dcterms:modified>
</cp:coreProperties>
</file>