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3"/>
  </p:notes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4660"/>
  </p:normalViewPr>
  <p:slideViewPr>
    <p:cSldViewPr snapToGrid="0">
      <p:cViewPr>
        <p:scale>
          <a:sx n="80" d="100"/>
          <a:sy n="80" d="100"/>
        </p:scale>
        <p:origin x="104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2FFB2-EC31-40C8-9D63-DDDB2E218234}"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2D658-6447-458E-8591-ECA08663260D}" type="slidenum">
              <a:rPr lang="en-US" smtClean="0"/>
              <a:t>‹#›</a:t>
            </a:fld>
            <a:endParaRPr lang="en-US"/>
          </a:p>
        </p:txBody>
      </p:sp>
    </p:spTree>
    <p:extLst>
      <p:ext uri="{BB962C8B-B14F-4D97-AF65-F5344CB8AC3E}">
        <p14:creationId xmlns:p14="http://schemas.microsoft.com/office/powerpoint/2010/main" val="2626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E2D658-6447-458E-8591-ECA08663260D}" type="slidenum">
              <a:rPr lang="en-US" smtClean="0"/>
              <a:t>6</a:t>
            </a:fld>
            <a:endParaRPr lang="en-US"/>
          </a:p>
        </p:txBody>
      </p:sp>
    </p:spTree>
    <p:extLst>
      <p:ext uri="{BB962C8B-B14F-4D97-AF65-F5344CB8AC3E}">
        <p14:creationId xmlns:p14="http://schemas.microsoft.com/office/powerpoint/2010/main" val="41142132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ACDDDD-CB99-45CF-953E-C5435AD5501A}"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F53A59CC-78A5-4C16-B25D-4AD0384AD949}" type="slidenum">
              <a:rPr lang="en-US" smtClean="0"/>
              <a:t>‹#›</a:t>
            </a:fld>
            <a:endParaRPr lang="en-US"/>
          </a:p>
        </p:txBody>
      </p:sp>
    </p:spTree>
    <p:extLst>
      <p:ext uri="{BB962C8B-B14F-4D97-AF65-F5344CB8AC3E}">
        <p14:creationId xmlns:p14="http://schemas.microsoft.com/office/powerpoint/2010/main" val="399106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CDDDD-CB99-45CF-953E-C5435AD5501A}"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3606740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CDDDD-CB99-45CF-953E-C5435AD5501A}"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391738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CDDDD-CB99-45CF-953E-C5435AD5501A}"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244100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8DACDDDD-CB99-45CF-953E-C5435AD5501A}" type="datetimeFigureOut">
              <a:rPr lang="en-US" smtClean="0"/>
              <a:t>4/4/2025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53A59CC-78A5-4C16-B25D-4AD0384AD949}" type="slidenum">
              <a:rPr lang="en-US" smtClean="0"/>
              <a:t>‹#›</a:t>
            </a:fld>
            <a:endParaRPr lang="en-US"/>
          </a:p>
        </p:txBody>
      </p:sp>
    </p:spTree>
    <p:extLst>
      <p:ext uri="{BB962C8B-B14F-4D97-AF65-F5344CB8AC3E}">
        <p14:creationId xmlns:p14="http://schemas.microsoft.com/office/powerpoint/2010/main" val="243668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CDDDD-CB99-45CF-953E-C5435AD5501A}"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76003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CDDDD-CB99-45CF-953E-C5435AD5501A}"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317240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ACDDDD-CB99-45CF-953E-C5435AD5501A}"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112657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CDDDD-CB99-45CF-953E-C5435AD5501A}"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203173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ACDDDD-CB99-45CF-953E-C5435AD5501A}"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148598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DACDDDD-CB99-45CF-953E-C5435AD5501A}" type="datetimeFigureOut">
              <a:rPr lang="en-US" smtClean="0"/>
              <a:t>4/4/2025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53A59CC-78A5-4C16-B25D-4AD0384AD949}" type="slidenum">
              <a:rPr lang="en-US" smtClean="0"/>
              <a:t>‹#›</a:t>
            </a:fld>
            <a:endParaRPr lang="en-US"/>
          </a:p>
        </p:txBody>
      </p:sp>
    </p:spTree>
    <p:extLst>
      <p:ext uri="{BB962C8B-B14F-4D97-AF65-F5344CB8AC3E}">
        <p14:creationId xmlns:p14="http://schemas.microsoft.com/office/powerpoint/2010/main" val="258921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ACDDDD-CB99-45CF-953E-C5435AD5501A}" type="datetimeFigureOut">
              <a:rPr lang="en-US" smtClean="0"/>
              <a:t>4/4/2025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F53A59CC-78A5-4C16-B25D-4AD0384AD949}" type="slidenum">
              <a:rPr lang="en-US" smtClean="0"/>
              <a:t>‹#›</a:t>
            </a:fld>
            <a:endParaRPr lang="en-US"/>
          </a:p>
        </p:txBody>
      </p:sp>
    </p:spTree>
    <p:extLst>
      <p:ext uri="{BB962C8B-B14F-4D97-AF65-F5344CB8AC3E}">
        <p14:creationId xmlns:p14="http://schemas.microsoft.com/office/powerpoint/2010/main" val="223225034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Audit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282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Conducts Them:</a:t>
            </a:r>
            <a:endParaRPr lang="en-US" dirty="0"/>
          </a:p>
        </p:txBody>
      </p:sp>
      <p:sp>
        <p:nvSpPr>
          <p:cNvPr id="3" name="Content Placeholder 2"/>
          <p:cNvSpPr>
            <a:spLocks noGrp="1"/>
          </p:cNvSpPr>
          <p:nvPr>
            <p:ph idx="1"/>
          </p:nvPr>
        </p:nvSpPr>
        <p:spPr/>
        <p:txBody>
          <a:bodyPr/>
          <a:lstStyle/>
          <a:p>
            <a:r>
              <a:rPr lang="en-US" dirty="0"/>
              <a:t>External audits are typically performed by independent cybersecurity firms or consultants who have expertise in security assessments and penetration testing. </a:t>
            </a:r>
          </a:p>
        </p:txBody>
      </p:sp>
    </p:spTree>
    <p:extLst>
      <p:ext uri="{BB962C8B-B14F-4D97-AF65-F5344CB8AC3E}">
        <p14:creationId xmlns:p14="http://schemas.microsoft.com/office/powerpoint/2010/main" val="227259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6600" dirty="0"/>
              <a:t>           Thank you</a:t>
            </a:r>
          </a:p>
        </p:txBody>
      </p:sp>
    </p:spTree>
    <p:extLst>
      <p:ext uri="{BB962C8B-B14F-4D97-AF65-F5344CB8AC3E}">
        <p14:creationId xmlns:p14="http://schemas.microsoft.com/office/powerpoint/2010/main" val="282357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System Audit ?</a:t>
            </a:r>
          </a:p>
        </p:txBody>
      </p:sp>
      <p:sp>
        <p:nvSpPr>
          <p:cNvPr id="3" name="Content Placeholder 2"/>
          <p:cNvSpPr>
            <a:spLocks noGrp="1"/>
          </p:cNvSpPr>
          <p:nvPr>
            <p:ph idx="1"/>
          </p:nvPr>
        </p:nvSpPr>
        <p:spPr/>
        <p:txBody>
          <a:bodyPr/>
          <a:lstStyle/>
          <a:p>
            <a:r>
              <a:rPr lang="en-US" dirty="0"/>
              <a:t>A system security audit is a comprehensive assessment of an organization's information systems, policies, and procedures to identify vulnerabilities, ensure compliance with regulations, and improve overall security posture. </a:t>
            </a:r>
          </a:p>
          <a:p>
            <a:r>
              <a:rPr lang="en-US" b="1" dirty="0"/>
              <a:t>Purpose:</a:t>
            </a:r>
            <a:endParaRPr lang="en-US" dirty="0"/>
          </a:p>
          <a:p>
            <a:pPr fontAlgn="ctr"/>
            <a:r>
              <a:rPr lang="en-US" b="1" dirty="0"/>
              <a:t>Identify Vulnerabilities:</a:t>
            </a:r>
            <a:r>
              <a:rPr lang="en-US" dirty="0"/>
              <a:t> Security audits systematically examine systems, networks, and applications to find weaknesses that could be exploited by attackers. </a:t>
            </a:r>
          </a:p>
          <a:p>
            <a:pPr fontAlgn="ctr"/>
            <a:r>
              <a:rPr lang="en-US" b="1" dirty="0"/>
              <a:t>Ensure Compliance:</a:t>
            </a:r>
            <a:r>
              <a:rPr lang="en-US" dirty="0"/>
              <a:t> They verify that an organization's security practices align with industry standards, regulations (like HIPAA, GDPR, etc.), and internal policies. </a:t>
            </a:r>
          </a:p>
          <a:p>
            <a:r>
              <a:rPr lang="en-US" b="1" dirty="0"/>
              <a:t>Improve Security Posture:</a:t>
            </a:r>
            <a:r>
              <a:rPr lang="en-US" dirty="0"/>
              <a:t> By identifying vulnerabilities and areas for improvement, audits help organizations strengthen their security controls and reduce the risk of data breaches and cyberattacks. </a:t>
            </a:r>
          </a:p>
          <a:p>
            <a:endParaRPr lang="en-US" dirty="0"/>
          </a:p>
        </p:txBody>
      </p:sp>
    </p:spTree>
    <p:extLst>
      <p:ext uri="{BB962C8B-B14F-4D97-AF65-F5344CB8AC3E}">
        <p14:creationId xmlns:p14="http://schemas.microsoft.com/office/powerpoint/2010/main" val="57416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Certified Information Security Auditor (CISA)</a:t>
            </a:r>
          </a:p>
        </p:txBody>
      </p:sp>
      <p:sp>
        <p:nvSpPr>
          <p:cNvPr id="3" name="Content Placeholder 2"/>
          <p:cNvSpPr>
            <a:spLocks noGrp="1"/>
          </p:cNvSpPr>
          <p:nvPr>
            <p:ph idx="1"/>
          </p:nvPr>
        </p:nvSpPr>
        <p:spPr/>
        <p:txBody>
          <a:bodyPr/>
          <a:lstStyle/>
          <a:p>
            <a:pPr fontAlgn="ctr"/>
            <a:r>
              <a:rPr lang="en-US" dirty="0"/>
              <a:t>Focus: Auditing, controlling, monitoring, and assessing IT and business systems. </a:t>
            </a:r>
          </a:p>
          <a:p>
            <a:pPr fontAlgn="ctr"/>
            <a:r>
              <a:rPr lang="en-US" dirty="0"/>
              <a:t>Demonstrates expertise in managing vulnerabilities and implementing controls. </a:t>
            </a:r>
          </a:p>
          <a:p>
            <a:r>
              <a:rPr lang="en-US" dirty="0"/>
              <a:t>Administered by Information Systems Audit and Control Association(ISACA)</a:t>
            </a:r>
          </a:p>
          <a:p>
            <a:endParaRPr lang="en-US" dirty="0"/>
          </a:p>
        </p:txBody>
      </p:sp>
    </p:spTree>
    <p:extLst>
      <p:ext uri="{BB962C8B-B14F-4D97-AF65-F5344CB8AC3E}">
        <p14:creationId xmlns:p14="http://schemas.microsoft.com/office/powerpoint/2010/main" val="415291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ctr"/>
            <a:r>
              <a:rPr lang="en-US" b="1" dirty="0"/>
              <a:t>Certified Information Security Manager (CISM):</a:t>
            </a:r>
            <a:r>
              <a:rPr lang="en-US" dirty="0"/>
              <a:t> </a:t>
            </a:r>
            <a:br>
              <a:rPr lang="en-US" dirty="0"/>
            </a:br>
            <a:br>
              <a:rPr lang="en-US" dirty="0"/>
            </a:br>
            <a:endParaRPr lang="en-US" dirty="0"/>
          </a:p>
        </p:txBody>
      </p:sp>
      <p:sp>
        <p:nvSpPr>
          <p:cNvPr id="3" name="Content Placeholder 2"/>
          <p:cNvSpPr>
            <a:spLocks noGrp="1"/>
          </p:cNvSpPr>
          <p:nvPr>
            <p:ph idx="1"/>
          </p:nvPr>
        </p:nvSpPr>
        <p:spPr/>
        <p:txBody>
          <a:bodyPr/>
          <a:lstStyle/>
          <a:p>
            <a:pPr fontAlgn="ctr"/>
            <a:r>
              <a:rPr lang="en-US" dirty="0"/>
              <a:t>Focus: Information security governance, program development, and risk management. </a:t>
            </a:r>
          </a:p>
          <a:p>
            <a:pPr fontAlgn="ctr"/>
            <a:r>
              <a:rPr lang="en-US" dirty="0"/>
              <a:t>Demonstrates ability to lead and manage information security initiatives. </a:t>
            </a:r>
          </a:p>
          <a:p>
            <a:r>
              <a:rPr lang="en-US" dirty="0"/>
              <a:t>Administered by Information Systems Audit and Control Association(ISACA) </a:t>
            </a:r>
          </a:p>
          <a:p>
            <a:pPr marL="0" indent="0">
              <a:buNone/>
            </a:pPr>
            <a:endParaRPr lang="en-US" dirty="0"/>
          </a:p>
        </p:txBody>
      </p:sp>
    </p:spTree>
    <p:extLst>
      <p:ext uri="{BB962C8B-B14F-4D97-AF65-F5344CB8AC3E}">
        <p14:creationId xmlns:p14="http://schemas.microsoft.com/office/powerpoint/2010/main" val="153676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Certified Information Systems Security Professional (CISSP):</a:t>
            </a:r>
            <a:endParaRPr lang="en-US" dirty="0"/>
          </a:p>
        </p:txBody>
      </p:sp>
      <p:sp>
        <p:nvSpPr>
          <p:cNvPr id="3" name="Content Placeholder 2"/>
          <p:cNvSpPr>
            <a:spLocks noGrp="1"/>
          </p:cNvSpPr>
          <p:nvPr>
            <p:ph idx="1"/>
          </p:nvPr>
        </p:nvSpPr>
        <p:spPr/>
        <p:txBody>
          <a:bodyPr/>
          <a:lstStyle/>
          <a:p>
            <a:pPr marL="0" indent="0" fontAlgn="ctr">
              <a:buNone/>
            </a:pPr>
            <a:r>
              <a:rPr lang="en-US" dirty="0"/>
              <a:t> </a:t>
            </a:r>
          </a:p>
          <a:p>
            <a:pPr fontAlgn="ctr"/>
            <a:r>
              <a:rPr lang="en-US" dirty="0"/>
              <a:t>Focus: Information security and risk management. </a:t>
            </a:r>
          </a:p>
          <a:p>
            <a:pPr fontAlgn="ctr"/>
            <a:r>
              <a:rPr lang="en-US" dirty="0"/>
              <a:t>Covers topics like access control, cryptography, and security operations. </a:t>
            </a:r>
          </a:p>
          <a:p>
            <a:r>
              <a:rPr lang="en-US" dirty="0"/>
              <a:t>Administered by International Information System Security Certification Consortium. (ISC)². </a:t>
            </a:r>
          </a:p>
          <a:p>
            <a:endParaRPr lang="en-US" dirty="0"/>
          </a:p>
        </p:txBody>
      </p:sp>
    </p:spTree>
    <p:extLst>
      <p:ext uri="{BB962C8B-B14F-4D97-AF65-F5344CB8AC3E}">
        <p14:creationId xmlns:p14="http://schemas.microsoft.com/office/powerpoint/2010/main" val="248091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Audit</a:t>
            </a:r>
          </a:p>
        </p:txBody>
      </p:sp>
      <p:sp>
        <p:nvSpPr>
          <p:cNvPr id="3" name="Content Placeholder 2"/>
          <p:cNvSpPr>
            <a:spLocks noGrp="1"/>
          </p:cNvSpPr>
          <p:nvPr>
            <p:ph idx="1"/>
          </p:nvPr>
        </p:nvSpPr>
        <p:spPr/>
        <p:txBody>
          <a:bodyPr>
            <a:normAutofit/>
          </a:bodyPr>
          <a:lstStyle/>
          <a:p>
            <a:r>
              <a:rPr lang="en-US" b="1" dirty="0"/>
              <a:t>Internal Audit:</a:t>
            </a:r>
          </a:p>
          <a:p>
            <a:r>
              <a:rPr lang="en-US" b="1" dirty="0"/>
              <a:t>Purpose:</a:t>
            </a:r>
            <a:r>
              <a:rPr lang="en-US" dirty="0"/>
              <a:t> Internal audits are conducted by an organization's own employees or an internal audit department. The purpose is to evaluate the efficiency, effectiveness, and reliability of internal controls, risk management, and governance processes.</a:t>
            </a:r>
          </a:p>
          <a:p>
            <a:r>
              <a:rPr lang="en-US" b="1" dirty="0"/>
              <a:t>Focus:</a:t>
            </a:r>
            <a:r>
              <a:rPr lang="en-US" dirty="0"/>
              <a:t> The internal audit focuses on identifying areas where internal controls can be improved, ensuring that the company is operating effectively, and mitigating any potential risks.</a:t>
            </a:r>
          </a:p>
          <a:p>
            <a:r>
              <a:rPr lang="en-US" b="1" dirty="0"/>
              <a:t>Frequency:</a:t>
            </a:r>
            <a:r>
              <a:rPr lang="en-US" dirty="0"/>
              <a:t> Internal audits are often performed on a regular basis, depending on the company's policies.</a:t>
            </a:r>
          </a:p>
          <a:p>
            <a:r>
              <a:rPr lang="en-US" b="1" dirty="0"/>
              <a:t>Outcome:</a:t>
            </a:r>
            <a:r>
              <a:rPr lang="en-US" dirty="0"/>
              <a:t> The findings of internal audits are typically reported to management and used to improve internal processes, policies, and controls.</a:t>
            </a:r>
          </a:p>
          <a:p>
            <a:endParaRPr lang="en-US" dirty="0"/>
          </a:p>
        </p:txBody>
      </p:sp>
    </p:spTree>
    <p:extLst>
      <p:ext uri="{BB962C8B-B14F-4D97-AF65-F5344CB8AC3E}">
        <p14:creationId xmlns:p14="http://schemas.microsoft.com/office/powerpoint/2010/main" val="191435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Audit</a:t>
            </a:r>
          </a:p>
        </p:txBody>
      </p:sp>
      <p:sp>
        <p:nvSpPr>
          <p:cNvPr id="3" name="Content Placeholder 2"/>
          <p:cNvSpPr>
            <a:spLocks noGrp="1"/>
          </p:cNvSpPr>
          <p:nvPr>
            <p:ph idx="1"/>
          </p:nvPr>
        </p:nvSpPr>
        <p:spPr/>
        <p:txBody>
          <a:bodyPr>
            <a:normAutofit/>
          </a:bodyPr>
          <a:lstStyle/>
          <a:p>
            <a:r>
              <a:rPr lang="en-US" dirty="0"/>
              <a:t>An external system security audit is a cybersecurity assessment conducted by an independent third party to evaluate an organization's security measures, identify vulnerabilities, and ensure compliance with industry standards and regulations</a:t>
            </a:r>
          </a:p>
          <a:p>
            <a:r>
              <a:rPr lang="en-US" dirty="0"/>
              <a:t>Purpose:</a:t>
            </a:r>
          </a:p>
          <a:p>
            <a:r>
              <a:rPr lang="en-US" dirty="0"/>
              <a:t>The main goal is to provide an objective and unbiased evaluation of an organization's security posture, looking for weaknesses that could be exploited by attackers.</a:t>
            </a:r>
          </a:p>
        </p:txBody>
      </p:sp>
    </p:spTree>
    <p:extLst>
      <p:ext uri="{BB962C8B-B14F-4D97-AF65-F5344CB8AC3E}">
        <p14:creationId xmlns:p14="http://schemas.microsoft.com/office/powerpoint/2010/main" val="183679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Audit</a:t>
            </a:r>
          </a:p>
        </p:txBody>
      </p:sp>
      <p:sp>
        <p:nvSpPr>
          <p:cNvPr id="3" name="Content Placeholder 2"/>
          <p:cNvSpPr>
            <a:spLocks noGrp="1"/>
          </p:cNvSpPr>
          <p:nvPr>
            <p:ph idx="1"/>
          </p:nvPr>
        </p:nvSpPr>
        <p:spPr/>
        <p:txBody>
          <a:bodyPr>
            <a:normAutofit fontScale="92500" lnSpcReduction="20000"/>
          </a:bodyPr>
          <a:lstStyle/>
          <a:p>
            <a:pPr marL="0" indent="0">
              <a:buNone/>
            </a:pPr>
            <a:r>
              <a:rPr lang="en-US" sz="3300" b="1" dirty="0"/>
              <a:t>Methodology:</a:t>
            </a:r>
            <a:endParaRPr lang="en-US" sz="3300" dirty="0"/>
          </a:p>
          <a:p>
            <a:pPr fontAlgn="ctr"/>
            <a:r>
              <a:rPr lang="en-US" dirty="0"/>
              <a:t>External audits often involve simulating real-world attacks (penetration testing), reviewing security policies and procedures, and assessing the effectiveness of security controls. </a:t>
            </a:r>
          </a:p>
          <a:p>
            <a:pPr marL="0" indent="0">
              <a:buNone/>
            </a:pPr>
            <a:r>
              <a:rPr lang="en-US" sz="3300" b="1" dirty="0"/>
              <a:t>Benefits:</a:t>
            </a:r>
            <a:endParaRPr lang="en-US" sz="3300" dirty="0"/>
          </a:p>
          <a:p>
            <a:pPr fontAlgn="ctr"/>
            <a:r>
              <a:rPr lang="en-US" b="1" dirty="0"/>
              <a:t>Improved Security:</a:t>
            </a:r>
            <a:r>
              <a:rPr lang="en-US" dirty="0"/>
              <a:t> Identifying and addressing vulnerabilities can significantly strengthen an organization's defenses. </a:t>
            </a:r>
          </a:p>
          <a:p>
            <a:pPr fontAlgn="ctr"/>
            <a:r>
              <a:rPr lang="en-US" b="1" dirty="0"/>
              <a:t>Compliance:</a:t>
            </a:r>
            <a:r>
              <a:rPr lang="en-US" dirty="0"/>
              <a:t> Ensuring compliance with industry regulations and standards is crucial for maintaining trust and avoiding penalties. </a:t>
            </a:r>
          </a:p>
          <a:p>
            <a:pPr fontAlgn="ctr"/>
            <a:r>
              <a:rPr lang="en-US" b="1" dirty="0"/>
              <a:t>Risk Mitigation:</a:t>
            </a:r>
            <a:r>
              <a:rPr lang="en-US" dirty="0"/>
              <a:t> External audits help organizations understand their risks and prioritize security improvements. </a:t>
            </a:r>
          </a:p>
          <a:p>
            <a:r>
              <a:rPr lang="en-US" b="1" dirty="0"/>
              <a:t>Enhanced Reputation:</a:t>
            </a:r>
            <a:r>
              <a:rPr lang="en-US" dirty="0"/>
              <a:t> Demonstrating a commitment to cybersecurity can build trust with customers and stakeholders. </a:t>
            </a:r>
          </a:p>
          <a:p>
            <a:endParaRPr lang="en-US" dirty="0"/>
          </a:p>
        </p:txBody>
      </p:sp>
    </p:spTree>
    <p:extLst>
      <p:ext uri="{BB962C8B-B14F-4D97-AF65-F5344CB8AC3E}">
        <p14:creationId xmlns:p14="http://schemas.microsoft.com/office/powerpoint/2010/main" val="219148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Audit</a:t>
            </a:r>
          </a:p>
        </p:txBody>
      </p:sp>
      <p:sp>
        <p:nvSpPr>
          <p:cNvPr id="3" name="Content Placeholder 2"/>
          <p:cNvSpPr>
            <a:spLocks noGrp="1"/>
          </p:cNvSpPr>
          <p:nvPr>
            <p:ph idx="1"/>
          </p:nvPr>
        </p:nvSpPr>
        <p:spPr/>
        <p:txBody>
          <a:bodyPr/>
          <a:lstStyle/>
          <a:p>
            <a:pPr fontAlgn="ctr"/>
            <a:r>
              <a:rPr lang="en-US" b="1" dirty="0"/>
              <a:t>Network Penetration Testing:</a:t>
            </a:r>
            <a:r>
              <a:rPr lang="en-US" dirty="0"/>
              <a:t> Simulates real-world attacks to identify vulnerabilities in the network infrastructure. </a:t>
            </a:r>
          </a:p>
          <a:p>
            <a:pPr fontAlgn="ctr"/>
            <a:r>
              <a:rPr lang="en-US" b="1" dirty="0"/>
              <a:t>Vulnerability Assessments:</a:t>
            </a:r>
            <a:r>
              <a:rPr lang="en-US" dirty="0"/>
              <a:t> Scans systems and applications for known vulnerabilities. </a:t>
            </a:r>
          </a:p>
          <a:p>
            <a:r>
              <a:rPr lang="en-US" b="1" dirty="0"/>
              <a:t>Compliance Audits:</a:t>
            </a:r>
            <a:r>
              <a:rPr lang="en-US" dirty="0"/>
              <a:t> Verify compliance with specific industry standards or regulations. </a:t>
            </a:r>
          </a:p>
          <a:p>
            <a:pPr marL="0" indent="0">
              <a:buNone/>
            </a:pPr>
            <a:endParaRPr lang="en-US" dirty="0"/>
          </a:p>
        </p:txBody>
      </p:sp>
    </p:spTree>
    <p:extLst>
      <p:ext uri="{BB962C8B-B14F-4D97-AF65-F5344CB8AC3E}">
        <p14:creationId xmlns:p14="http://schemas.microsoft.com/office/powerpoint/2010/main" val="3111496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66</TotalTime>
  <Words>595</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Wingdings</vt:lpstr>
      <vt:lpstr>Wood Type</vt:lpstr>
      <vt:lpstr>Security Audit</vt:lpstr>
      <vt:lpstr>What is System Audit ?</vt:lpstr>
      <vt:lpstr>Certified Information Security Auditor (CISA)</vt:lpstr>
      <vt:lpstr>Certified Information Security Manager (CISM):   </vt:lpstr>
      <vt:lpstr>Certified Information Systems Security Professional (CISSP):</vt:lpstr>
      <vt:lpstr>Internal Audit</vt:lpstr>
      <vt:lpstr>External Audit</vt:lpstr>
      <vt:lpstr>External Audit</vt:lpstr>
      <vt:lpstr>Types of Audit</vt:lpstr>
      <vt:lpstr>Who Conducts Them: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Audit</dc:title>
  <dc:creator>ADMIN</dc:creator>
  <cp:lastModifiedBy>Aman Dakhare</cp:lastModifiedBy>
  <cp:revision>7</cp:revision>
  <dcterms:created xsi:type="dcterms:W3CDTF">2025-04-04T06:17:26Z</dcterms:created>
  <dcterms:modified xsi:type="dcterms:W3CDTF">2025-04-04T08:29:15Z</dcterms:modified>
</cp:coreProperties>
</file>