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e1105d0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e1105d0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1e1105d0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1e1105d0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e1105d0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e1105d0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e1105d0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e1105d0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1e1105d0e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1e1105d0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1e1105d0e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1e1105d0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10: Decision Tree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Arnav Dashaputra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Tree 1:  </a:t>
            </a:r>
            <a:r>
              <a:rPr lang="en" u="sng"/>
              <a:t>Chocolate Or Vanilla.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66"/>
              <a:t>Relative error: 0.816 (pretty high)</a:t>
            </a:r>
            <a:endParaRPr i="1" sz="2466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9750" y="1076275"/>
            <a:ext cx="31023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survey = survey[-1,]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survey$V12[survey$V12 == "No"] = "CantRollTongue"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survey$V12[survey$V12 == "Yes"] = "CanRollTongue"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ChocolateOrVanilla = survey$V6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CanRollTongue = survey$V12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phoneType = survey$V13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randomNumber = survey$V14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28">
                <a:solidFill>
                  <a:schemeClr val="dk1"/>
                </a:solidFill>
              </a:rPr>
              <a:t>decisiontree1 = rpart(ChocolateOrVanilla ~ CanRollTongue + phoneType + randomNumber, data=survey, method="class")</a:t>
            </a:r>
            <a:endParaRPr b="1" sz="9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8">
                <a:solidFill>
                  <a:schemeClr val="dk1"/>
                </a:solidFill>
              </a:rPr>
              <a:t>rpart.plot(decisiontree1)</a:t>
            </a:r>
            <a:endParaRPr sz="9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28">
                <a:solidFill>
                  <a:schemeClr val="dk1"/>
                </a:solidFill>
              </a:rPr>
              <a:t>printcp(decisiontree1)</a:t>
            </a:r>
            <a:endParaRPr sz="928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100" y="1152473"/>
            <a:ext cx="5671826" cy="35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563" y="275963"/>
            <a:ext cx="3514725" cy="638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1 printed as text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5" y="1452542"/>
            <a:ext cx="8889425" cy="3101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100" y="1152473"/>
            <a:ext cx="5671826" cy="356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5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Tree 2:  </a:t>
            </a:r>
            <a:r>
              <a:rPr lang="en" u="sng"/>
              <a:t>Thermostat Temperature.</a:t>
            </a:r>
            <a:r>
              <a:rPr lang="en" u="sng"/>
              <a:t>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66"/>
              <a:t>Relative error: 0.941 (too high)</a:t>
            </a:r>
            <a:endParaRPr i="1" sz="2466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09750" y="1152475"/>
            <a:ext cx="310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5">
                <a:solidFill>
                  <a:schemeClr val="dk1"/>
                </a:solidFill>
              </a:rPr>
              <a:t>ThermostatTemperature = survey$V9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5">
                <a:solidFill>
                  <a:schemeClr val="dk1"/>
                </a:solidFill>
              </a:rPr>
              <a:t>DressColor = survey$V3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Floaters = survey$V4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28">
                <a:solidFill>
                  <a:schemeClr val="dk1"/>
                </a:solidFill>
              </a:rPr>
              <a:t>decisiontree2 = rpart(ThermostatTemperature ~ DressColor + Floaters + ChocolateOrVanilla, data=survey, method="class")</a:t>
            </a:r>
            <a:endParaRPr b="1" sz="9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8">
                <a:solidFill>
                  <a:schemeClr val="dk1"/>
                </a:solidFill>
              </a:rPr>
              <a:t>rpart.plot(decisiontree2)</a:t>
            </a:r>
            <a:endParaRPr sz="9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28">
                <a:solidFill>
                  <a:schemeClr val="dk1"/>
                </a:solidFill>
              </a:rPr>
              <a:t>printcp(decisiontree2)</a:t>
            </a:r>
            <a:endParaRPr sz="928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088" y="378938"/>
            <a:ext cx="3514725" cy="581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2 printed as text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5525"/>
            <a:ext cx="8839201" cy="16467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122" y="1152475"/>
            <a:ext cx="5671803" cy="35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5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Tree 3:  </a:t>
            </a:r>
            <a:r>
              <a:rPr lang="en" u="sng"/>
              <a:t>Dress Color.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66"/>
              <a:t>Relative error: 0.923 (very high)</a:t>
            </a:r>
            <a:endParaRPr i="1" sz="2466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09750" y="1152475"/>
            <a:ext cx="310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5">
                <a:solidFill>
                  <a:schemeClr val="dk1"/>
                </a:solidFill>
              </a:rPr>
              <a:t>#DressColor = survey$V3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5">
                <a:solidFill>
                  <a:schemeClr val="dk1"/>
                </a:solidFill>
              </a:rPr>
              <a:t># ThermostatTemperature = survey$V9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5">
                <a:solidFill>
                  <a:schemeClr val="dk1"/>
                </a:solidFill>
              </a:rPr>
              <a:t>DominantHand = survey$V7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85">
                <a:solidFill>
                  <a:schemeClr val="dk1"/>
                </a:solidFill>
              </a:rPr>
              <a:t>GrossFood = survey$V16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685">
                <a:solidFill>
                  <a:schemeClr val="dk1"/>
                </a:solidFill>
              </a:rPr>
              <a:t>#randomNumber = survey$V14</a:t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6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28">
                <a:solidFill>
                  <a:schemeClr val="dk1"/>
                </a:solidFill>
              </a:rPr>
              <a:t>decisiontree3 = rpart(DressColor ~ ThermostatTemperature + DominantHand + GrossFood + randomNumber, data=survey, method="class"</a:t>
            </a:r>
            <a:endParaRPr b="1" sz="9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28">
                <a:solidFill>
                  <a:schemeClr val="dk1"/>
                </a:solidFill>
              </a:rPr>
              <a:t>rpart.plot(decisiontree3)</a:t>
            </a:r>
            <a:endParaRPr sz="9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28">
                <a:solidFill>
                  <a:schemeClr val="dk1"/>
                </a:solidFill>
              </a:rPr>
              <a:t>printcp(decisiontree3)</a:t>
            </a:r>
            <a:endParaRPr sz="928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591" y="268400"/>
            <a:ext cx="4691150" cy="616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3 printed as text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63000" cy="274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