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ccc369d1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ccc369d1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ccc369d1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ccc369d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ccc369d1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ccc369d1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f2c84bf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f2c84bf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f2c84bf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f2c84bf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f2c84bf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f2c84bf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kingburrito666/ethereum-historical-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Ethereum </a:t>
            </a:r>
            <a:r>
              <a:rPr lang="en"/>
              <a:t>Historical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 Arnav Dashaputra</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https://www.kaggle.com/kingburrito666/ethereum-historical-data</a:t>
            </a:r>
            <a:r>
              <a:rPr lang="en"/>
              <a:t> </a:t>
            </a:r>
            <a:endParaRPr/>
          </a:p>
          <a:p>
            <a:pPr indent="-342900" lvl="0" marL="457200" rtl="0" algn="l">
              <a:spcBef>
                <a:spcPts val="0"/>
              </a:spcBef>
              <a:spcAft>
                <a:spcPts val="0"/>
              </a:spcAft>
              <a:buSzPts val="1800"/>
              <a:buChar char="●"/>
            </a:pPr>
            <a:r>
              <a:rPr lang="en"/>
              <a:t>The data is clean, and has 1,165 individual entries in the specific dataset I chose to study. </a:t>
            </a:r>
            <a:endParaRPr/>
          </a:p>
          <a:p>
            <a:pPr indent="-342900" lvl="0" marL="457200" rtl="0" algn="l">
              <a:spcBef>
                <a:spcPts val="0"/>
              </a:spcBef>
              <a:spcAft>
                <a:spcPts val="0"/>
              </a:spcAft>
              <a:buSzPts val="1800"/>
              <a:buChar char="●"/>
            </a:pPr>
            <a:r>
              <a:rPr lang="en"/>
              <a:t>Dataset attributes: Date in UTC, Unix timestamp, price values.</a:t>
            </a:r>
            <a:endParaRPr/>
          </a:p>
          <a:p>
            <a:pPr indent="-342900" lvl="0" marL="457200" rtl="0" algn="l">
              <a:spcBef>
                <a:spcPts val="0"/>
              </a:spcBef>
              <a:spcAft>
                <a:spcPts val="0"/>
              </a:spcAft>
              <a:buSzPts val="1800"/>
              <a:buChar char="●"/>
            </a:pPr>
            <a:r>
              <a:rPr lang="en"/>
              <a:t>The date in UTC/Unix timestamp showw the individual day that a value of Ethereum was recorded.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Ethereum Historical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Char char="●"/>
            </a:pPr>
            <a:r>
              <a:rPr lang="en" sz="1900"/>
              <a:t>The data that I have selected to visualize in this assignment is Ethereum historical data. </a:t>
            </a:r>
            <a:endParaRPr sz="1900"/>
          </a:p>
          <a:p>
            <a:pPr indent="-349250" lvl="0" marL="457200" rtl="0" algn="l">
              <a:spcBef>
                <a:spcPts val="0"/>
              </a:spcBef>
              <a:spcAft>
                <a:spcPts val="0"/>
              </a:spcAft>
              <a:buSzPts val="1900"/>
              <a:buChar char="●"/>
            </a:pPr>
            <a:r>
              <a:rPr lang="en" sz="1900"/>
              <a:t>Ethereum </a:t>
            </a:r>
            <a:r>
              <a:rPr lang="en" sz="1900"/>
              <a:t>is a digital or virtual currency created in 2013 that uses peer-to-peer technology to facilitate instant payments. As with any currency, the value of </a:t>
            </a:r>
            <a:r>
              <a:rPr lang="en" sz="1900"/>
              <a:t>Ethereum increase</a:t>
            </a:r>
            <a:r>
              <a:rPr lang="en" sz="1900"/>
              <a:t> and decreases, sometimes dramatically, over time.</a:t>
            </a:r>
            <a:endParaRPr sz="1900"/>
          </a:p>
          <a:p>
            <a:pPr indent="-349250" lvl="0" marL="457200" rtl="0" algn="l">
              <a:spcBef>
                <a:spcPts val="0"/>
              </a:spcBef>
              <a:spcAft>
                <a:spcPts val="0"/>
              </a:spcAft>
              <a:buSzPts val="1900"/>
              <a:buChar char="●"/>
            </a:pPr>
            <a:r>
              <a:rPr lang="en" sz="1900"/>
              <a:t>The data comes from Kaggle user Liam Larsen, and was awarded a usability rating of 6.5. </a:t>
            </a:r>
            <a:endParaRPr sz="1900"/>
          </a:p>
          <a:p>
            <a:pPr indent="-349250" lvl="0" marL="457200" rtl="0" algn="l">
              <a:spcBef>
                <a:spcPts val="0"/>
              </a:spcBef>
              <a:spcAft>
                <a:spcPts val="0"/>
              </a:spcAft>
              <a:buSzPts val="1900"/>
              <a:buChar char="●"/>
            </a:pPr>
            <a:r>
              <a:rPr lang="en" sz="1900"/>
              <a:t>This data was collected from a personal source, though the price and exchange data of </a:t>
            </a:r>
            <a:r>
              <a:rPr lang="en" sz="1900"/>
              <a:t>Ethereum </a:t>
            </a:r>
            <a:r>
              <a:rPr lang="en" sz="1900"/>
              <a:t>at any given time is public information.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snippet</a:t>
            </a:r>
            <a:endParaRPr/>
          </a:p>
        </p:txBody>
      </p:sp>
      <p:sp>
        <p:nvSpPr>
          <p:cNvPr id="73" name="Google Shape;73;p16"/>
          <p:cNvSpPr txBox="1"/>
          <p:nvPr>
            <p:ph idx="1" type="body"/>
          </p:nvPr>
        </p:nvSpPr>
        <p:spPr>
          <a:xfrm>
            <a:off x="311700" y="1152475"/>
            <a:ext cx="4464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 has been collected from 07/30/2015 up till 10/05/2018. </a:t>
            </a:r>
            <a:endParaRPr/>
          </a:p>
          <a:p>
            <a:pPr indent="-342900" lvl="0" marL="457200" rtl="0" algn="l">
              <a:spcBef>
                <a:spcPts val="0"/>
              </a:spcBef>
              <a:spcAft>
                <a:spcPts val="0"/>
              </a:spcAft>
              <a:buSzPts val="1800"/>
              <a:buChar char="●"/>
            </a:pPr>
            <a:r>
              <a:rPr lang="en"/>
              <a:t>Data has been collected at one-day intervals, and records the open, high, low, and close prices of Bitcoin.</a:t>
            </a:r>
            <a:endParaRPr/>
          </a:p>
          <a:p>
            <a:pPr indent="-342900" lvl="0" marL="457200" rtl="0" algn="l">
              <a:spcBef>
                <a:spcPts val="0"/>
              </a:spcBef>
              <a:spcAft>
                <a:spcPts val="0"/>
              </a:spcAft>
              <a:buSzPts val="1800"/>
              <a:buChar char="●"/>
            </a:pPr>
            <a:r>
              <a:rPr lang="en"/>
              <a:t>The archive of data includes </a:t>
            </a:r>
            <a:r>
              <a:rPr lang="en"/>
              <a:t>individual</a:t>
            </a:r>
            <a:r>
              <a:rPr lang="en"/>
              <a:t> csv files for each column, I chose to focus on the average price history column. This is why the data only shows as three columns for now.</a:t>
            </a:r>
            <a:endParaRPr/>
          </a:p>
        </p:txBody>
      </p:sp>
      <p:pic>
        <p:nvPicPr>
          <p:cNvPr id="74" name="Google Shape;74;p16"/>
          <p:cNvPicPr preferRelativeResize="0"/>
          <p:nvPr/>
        </p:nvPicPr>
        <p:blipFill>
          <a:blip r:embed="rId3">
            <a:alphaModFix/>
          </a:blip>
          <a:stretch>
            <a:fillRect/>
          </a:stretch>
        </p:blipFill>
        <p:spPr>
          <a:xfrm>
            <a:off x="5002350" y="723900"/>
            <a:ext cx="3638550" cy="3695700"/>
          </a:xfrm>
          <a:prstGeom prst="rect">
            <a:avLst/>
          </a:prstGeom>
          <a:noFill/>
          <a:ln cap="flat" cmpd="sng" w="28575">
            <a:solidFill>
              <a:schemeClr val="lt2"/>
            </a:solidFill>
            <a:prstDash val="solid"/>
            <a:round/>
            <a:headEnd len="sm" w="sm" type="none"/>
            <a:tailEnd len="sm" w="sm" type="none"/>
          </a:ln>
        </p:spPr>
      </p:pic>
      <p:sp>
        <p:nvSpPr>
          <p:cNvPr id="75" name="Google Shape;75;p16"/>
          <p:cNvSpPr txBox="1"/>
          <p:nvPr/>
        </p:nvSpPr>
        <p:spPr>
          <a:xfrm>
            <a:off x="4957775" y="388825"/>
            <a:ext cx="13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rPr>
              <a:t>screenshot</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2277" y="729420"/>
            <a:ext cx="9144000" cy="36905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data interesting?</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his data also shows how successful a specific crypto market can become at the expense of third-party influences, such as the successes and failures of other currencies, and restrictions/freedoms put in place on the market. Specific instances include a sharp increase in price, or more importantly, a sharp decrease or day of initial decline.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this data be used?</a:t>
            </a:r>
            <a:endParaRPr/>
          </a:p>
        </p:txBody>
      </p:sp>
      <p:sp>
        <p:nvSpPr>
          <p:cNvPr id="92" name="Google Shape;92;p19"/>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Although this dataset was captured a few years in the past, financial </a:t>
            </a:r>
            <a:r>
              <a:rPr lang="en"/>
              <a:t>advisors</a:t>
            </a:r>
            <a:r>
              <a:rPr lang="en"/>
              <a:t> and cryptocurrency investors can use the data trends of ethereum to make decisions and chance </a:t>
            </a:r>
            <a:r>
              <a:rPr lang="en"/>
              <a:t>investments. Data trends like this can also be used to predict how the market will fluctuate, with ethereum being extremely popular among hardware miners and traders alike.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3" name="Google Shape;93;p19"/>
          <p:cNvSpPr txBox="1"/>
          <p:nvPr>
            <p:ph type="title"/>
          </p:nvPr>
        </p:nvSpPr>
        <p:spPr>
          <a:xfrm>
            <a:off x="235500" y="286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questions can be answered using this dataset?</a:t>
            </a:r>
            <a:endParaRPr/>
          </a:p>
        </p:txBody>
      </p:sp>
      <p:sp>
        <p:nvSpPr>
          <p:cNvPr id="94" name="Google Shape;94;p19"/>
          <p:cNvSpPr txBox="1"/>
          <p:nvPr>
            <p:ph idx="1" type="body"/>
          </p:nvPr>
        </p:nvSpPr>
        <p:spPr>
          <a:xfrm>
            <a:off x="195525" y="3344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dataset can be used to answer questions regarding the long-term impacts of regulations or freedoms being put on the market (e.g., the increase of mining hardware costs making ethereum more difficult to obtain naturally). It can also be used to predict </a:t>
            </a:r>
            <a:r>
              <a:rPr lang="en"/>
              <a:t>future</a:t>
            </a:r>
            <a:r>
              <a:rPr lang="en"/>
              <a:t> costs, as stated above. I hypothesize that the price of ethereum would stay relatively low after its large spike in early 2018.</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