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90368ccb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90368ccb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90368ccb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90368ccb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90368ccb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f90368ccb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90368ccb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90368ccb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Global Warming Hypotheses and Results</a:t>
            </a:r>
            <a:endParaRPr/>
          </a:p>
        </p:txBody>
      </p:sp>
      <p:sp>
        <p:nvSpPr>
          <p:cNvPr id="55" name="Google Shape;55;p13"/>
          <p:cNvSpPr txBox="1"/>
          <p:nvPr>
            <p:ph idx="1" type="subTitle"/>
          </p:nvPr>
        </p:nvSpPr>
        <p:spPr>
          <a:xfrm>
            <a:off x="348275" y="2834125"/>
            <a:ext cx="8520600" cy="7926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Assignment 6: Data-based Arguments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Arnav Dashaputra</a:t>
            </a:r>
            <a:endParaRPr/>
          </a:p>
        </p:txBody>
      </p:sp>
      <p:sp>
        <p:nvSpPr>
          <p:cNvPr id="56" name="Google Shape;56;p13"/>
          <p:cNvSpPr txBox="1"/>
          <p:nvPr/>
        </p:nvSpPr>
        <p:spPr>
          <a:xfrm>
            <a:off x="138150" y="3928925"/>
            <a:ext cx="88677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Stance: </a:t>
            </a:r>
            <a:r>
              <a:rPr lang="en">
                <a:solidFill>
                  <a:schemeClr val="dk1"/>
                </a:solidFill>
              </a:rPr>
              <a:t>Global Warming is not real</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700">
                <a:solidFill>
                  <a:schemeClr val="dk1"/>
                </a:solidFill>
              </a:rPr>
              <a:t>Note: I do think that global warming is real personally, I just found it easier to defend using the data given.</a:t>
            </a:r>
            <a:endParaRPr sz="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5975"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1: Average temperatures in industrialized cities </a:t>
            </a:r>
            <a:r>
              <a:rPr lang="en"/>
              <a:t>have</a:t>
            </a:r>
            <a:r>
              <a:rPr lang="en"/>
              <a:t> been the same since 1995, than before 1995. </a:t>
            </a:r>
            <a:endParaRPr/>
          </a:p>
        </p:txBody>
      </p:sp>
      <p:sp>
        <p:nvSpPr>
          <p:cNvPr id="62" name="Google Shape;62;p14"/>
          <p:cNvSpPr txBox="1"/>
          <p:nvPr>
            <p:ph idx="1" type="body"/>
          </p:nvPr>
        </p:nvSpPr>
        <p:spPr>
          <a:xfrm>
            <a:off x="311700" y="1381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null hypothesis to disprove my theory is as follows; since 2000, there has been a general over-industrialization and population growth trend. Especially in first-world countries like America and parts of Europe. To prove that global warming is an issue, there would need to be higher average temperatures as time continued. To test this, I took average temperatures from 2 different cities in 1960, and then in the same cities in years close to 1995. I then tested this hypothesis using p-values to confirm it. The cities I used are: Beijing China, and </a:t>
            </a:r>
            <a:r>
              <a:rPr lang="en"/>
              <a:t>Lindenberg</a:t>
            </a:r>
            <a:r>
              <a:rPr lang="en"/>
              <a:t> Germany. I compared each of these cities’ average temperatures from 1960, and then 1995 for </a:t>
            </a:r>
            <a:r>
              <a:rPr lang="en"/>
              <a:t>Lindenberg</a:t>
            </a:r>
            <a:r>
              <a:rPr lang="en"/>
              <a:t> and 2001 for Beijing.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1: Results</a:t>
            </a:r>
            <a:endParaRPr/>
          </a:p>
        </p:txBody>
      </p:sp>
      <p:sp>
        <p:nvSpPr>
          <p:cNvPr id="68" name="Google Shape;68;p15"/>
          <p:cNvSpPr txBox="1"/>
          <p:nvPr>
            <p:ph idx="1" type="body"/>
          </p:nvPr>
        </p:nvSpPr>
        <p:spPr>
          <a:xfrm>
            <a:off x="311700" y="1152475"/>
            <a:ext cx="8520600" cy="3793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First I will look at my results for </a:t>
            </a:r>
            <a:r>
              <a:rPr lang="en"/>
              <a:t>Lindenberg</a:t>
            </a:r>
            <a:r>
              <a:rPr lang="en"/>
              <a:t>. I ended with a standard deviation of 2.903</a:t>
            </a:r>
            <a:r>
              <a:rPr baseline="30000" lang="en"/>
              <a:t>o</a:t>
            </a:r>
            <a:r>
              <a:rPr lang="en"/>
              <a:t> C</a:t>
            </a:r>
            <a:r>
              <a:rPr lang="en"/>
              <a:t>, with a z-score of 0.172 units and a p-value of 0.432. This p value is much larger than the generally used value of 0.05, or 5%. Even using Bonferroni correction, at least 9 additional corrects (tests performed) would be needed to have a p value that would fit at or under 0.05. This p value indicates that the given evidence is not statistically significant enough to support the null hypothesis. Next, for Beijing, I ended up with a standard deviation of 4.32</a:t>
            </a:r>
            <a:r>
              <a:rPr baseline="30000" lang="en"/>
              <a:t>o</a:t>
            </a:r>
            <a:r>
              <a:rPr lang="en"/>
              <a:t> C, with a z-score of 1.012 units and a p-value of 0.156. Even this p value is larger than 0.05, though less than Lindenbergs. </a:t>
            </a:r>
            <a:r>
              <a:rPr lang="en"/>
              <a:t>At Least</a:t>
            </a:r>
            <a:r>
              <a:rPr lang="en"/>
              <a:t> 3-4 tests would be needed to have this value in an acceptable range to support my hypothesis. \</a:t>
            </a:r>
            <a:endParaRPr/>
          </a:p>
          <a:p>
            <a:pPr indent="0" lvl="0" marL="0" rtl="0" algn="l">
              <a:spcBef>
                <a:spcPts val="1200"/>
              </a:spcBef>
              <a:spcAft>
                <a:spcPts val="1200"/>
              </a:spcAft>
              <a:buNone/>
            </a:pPr>
            <a:r>
              <a:rPr lang="en"/>
              <a:t>Therefore</a:t>
            </a:r>
            <a:r>
              <a:rPr lang="en"/>
              <a:t>, either the null hypothesis is incorrect, or these specific data samples are not enough to </a:t>
            </a:r>
            <a:r>
              <a:rPr lang="en"/>
              <a:t>support</a:t>
            </a:r>
            <a:r>
              <a:rPr lang="en"/>
              <a:t> it. This gives proof to my hypothesis, as it shows that the slight increase in average temperatures are more of a random chance/coincidence, than having reasoning behind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01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2: Average temperatures in northern areas of the world have not changed at all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304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Despite talk of the ice caps melting, rising sea levels, and a resulting loss of land area, I believe that in northern areas of the world, average temperature readings have remained the same. To prove this, I will compare the average temperatures of northern-bound towns in 1960, and then in 2000. The null hypothesis would be that the temperatures have changed, either higher or lower (but most would argue against this saying it would be higher,  without a chance of randomness being the cause). </a:t>
            </a:r>
            <a:endParaRPr/>
          </a:p>
        </p:txBody>
      </p:sp>
      <p:pic>
        <p:nvPicPr>
          <p:cNvPr id="75" name="Google Shape;75;p16"/>
          <p:cNvPicPr preferRelativeResize="0"/>
          <p:nvPr/>
        </p:nvPicPr>
        <p:blipFill>
          <a:blip r:embed="rId3">
            <a:alphaModFix/>
          </a:blip>
          <a:stretch>
            <a:fillRect/>
          </a:stretch>
        </p:blipFill>
        <p:spPr>
          <a:xfrm>
            <a:off x="6394625" y="3430388"/>
            <a:ext cx="2560925" cy="1579750"/>
          </a:xfrm>
          <a:prstGeom prst="rect">
            <a:avLst/>
          </a:prstGeom>
          <a:noFill/>
          <a:ln cap="flat" cmpd="sng" w="19050">
            <a:solidFill>
              <a:schemeClr val="dk1"/>
            </a:solidFill>
            <a:prstDash val="solid"/>
            <a:round/>
            <a:headEnd len="sm" w="sm" type="none"/>
            <a:tailEnd len="sm" w="sm" type="none"/>
          </a:ln>
        </p:spPr>
      </p:pic>
      <p:pic>
        <p:nvPicPr>
          <p:cNvPr id="76" name="Google Shape;76;p16"/>
          <p:cNvPicPr preferRelativeResize="0"/>
          <p:nvPr/>
        </p:nvPicPr>
        <p:blipFill>
          <a:blip r:embed="rId4">
            <a:alphaModFix/>
          </a:blip>
          <a:stretch>
            <a:fillRect/>
          </a:stretch>
        </p:blipFill>
        <p:spPr>
          <a:xfrm>
            <a:off x="4226996" y="3356533"/>
            <a:ext cx="1653175" cy="1727475"/>
          </a:xfrm>
          <a:prstGeom prst="rect">
            <a:avLst/>
          </a:prstGeom>
          <a:noFill/>
          <a:ln cap="flat" cmpd="sng" w="19050">
            <a:solidFill>
              <a:schemeClr val="dk1"/>
            </a:solidFill>
            <a:prstDash val="solid"/>
            <a:round/>
            <a:headEnd len="sm" w="sm" type="none"/>
            <a:tailEnd len="sm" w="sm" type="none"/>
          </a:ln>
        </p:spPr>
      </p:pic>
      <p:sp>
        <p:nvSpPr>
          <p:cNvPr id="77" name="Google Shape;77;p16"/>
          <p:cNvSpPr txBox="1"/>
          <p:nvPr/>
        </p:nvSpPr>
        <p:spPr>
          <a:xfrm>
            <a:off x="819450" y="4148450"/>
            <a:ext cx="314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The </a:t>
            </a:r>
            <a:r>
              <a:rPr b="1" lang="en">
                <a:solidFill>
                  <a:schemeClr val="dk1"/>
                </a:solidFill>
              </a:rPr>
              <a:t>cities</a:t>
            </a:r>
            <a:r>
              <a:rPr b="1" lang="en">
                <a:solidFill>
                  <a:schemeClr val="dk1"/>
                </a:solidFill>
              </a:rPr>
              <a:t> of Bethel, Alaska, and Alert, Canada, shown respectively.</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2: Results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First I will look at my results for Alert. I ended with a standard deviation of 5.778</a:t>
            </a:r>
            <a:r>
              <a:rPr baseline="30000" lang="en"/>
              <a:t>o</a:t>
            </a:r>
            <a:r>
              <a:rPr lang="en"/>
              <a:t> C, with a z-score of -0.03 units and a p-value of 0.511. This p value is much larger than the generally used value of 0.05, or 5%. This p value indicates that the given evidence is not statistically significant enough to support the null hypothesis. Next, for Bethel, I ended up with a standard deviation of 3.74</a:t>
            </a:r>
            <a:r>
              <a:rPr baseline="30000" lang="en"/>
              <a:t>o</a:t>
            </a:r>
            <a:r>
              <a:rPr lang="en"/>
              <a:t> C, with a z-score of 0.612 units and a p-value of 0.27. Even this p value is larger than 0.05, though less than Alert. </a:t>
            </a:r>
            <a:endParaRPr/>
          </a:p>
          <a:p>
            <a:pPr indent="0" lvl="0" marL="0" rtl="0" algn="l">
              <a:spcBef>
                <a:spcPts val="1200"/>
              </a:spcBef>
              <a:spcAft>
                <a:spcPts val="0"/>
              </a:spcAft>
              <a:buNone/>
            </a:pPr>
            <a:r>
              <a:rPr lang="en"/>
              <a:t>Therefore, this is the same </a:t>
            </a:r>
            <a:r>
              <a:rPr lang="en" u="sng"/>
              <a:t>exact </a:t>
            </a:r>
            <a:r>
              <a:rPr lang="en"/>
              <a:t>conclusion to my previous hypothesis: either the null hypothesis is incorrect, or these specific data samples are not enough to support it. This gives proof to my hypothesis, as it shows that the slight increase in average temperatures are more of a random chance/coincidence, than having reasoning behind it.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