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d89716d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d89716d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d89716d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d89716d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0d89716d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0d89716d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0d89716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0d89716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d89716d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d89716d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0d89716d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0d89716d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Data101 Students and Stick-shift cars.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Assignment 9 by Arnav Dashaputra</a:t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088" y="424750"/>
            <a:ext cx="2755824" cy="1837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I will try to figure out what prior information about a random Data101 </a:t>
            </a:r>
            <a:r>
              <a:rPr lang="en" sz="2800">
                <a:solidFill>
                  <a:schemeClr val="dk1"/>
                </a:solidFill>
              </a:rPr>
              <a:t>student</a:t>
            </a:r>
            <a:r>
              <a:rPr lang="en" sz="2800">
                <a:solidFill>
                  <a:schemeClr val="dk1"/>
                </a:solidFill>
              </a:rPr>
              <a:t> will help me decide whether or not they are able to drive a stick-shift car.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Scenario: I am renting a car for them, and I am not sure if they prefer stick shift cars or not. While stick shift cars are cheaper rentals, they require more skill to drive.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Prior: what is the probability of a data101 student can drive a stick shift car?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4157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025"/>
              <a:t>First, I imported and installed the packages stringr and dplyr to find the string “Stick Shift” in all rows of the V9 column. This is self explanatory, so I did not </a:t>
            </a:r>
            <a:r>
              <a:rPr lang="en" sz="1025"/>
              <a:t>include</a:t>
            </a:r>
            <a:r>
              <a:rPr lang="en" sz="1025"/>
              <a:t> the import statements here. I also renamed the data table, but did not rename the columns as it was easier for me to work with the data in this manner.</a:t>
            </a:r>
            <a:endParaRPr sz="10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&gt; survey = F21DataSurveyWithSectionsAnonymized</a:t>
            </a:r>
            <a:br>
              <a:rPr lang="en" sz="1325"/>
            </a:br>
            <a:br>
              <a:rPr lang="en" sz="1325"/>
            </a:br>
            <a:r>
              <a:rPr lang="en" sz="1325"/>
              <a:t>&gt; options(max.print=999999)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&gt; </a:t>
            </a:r>
            <a:r>
              <a:rPr lang="en" sz="1325"/>
              <a:t>survey</a:t>
            </a:r>
            <a:r>
              <a:rPr lang="en" sz="1325"/>
              <a:t> %&gt;% //pipes to survey df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+ filter(str_detect(survey$V9, "stick"))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This returned all the rows, and using the index of the last row, it can be seen that that 43 could drive stick shift, while the remaining 204 could not. </a:t>
            </a:r>
            <a:br>
              <a:rPr lang="en" sz="1325"/>
            </a:b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25"/>
              <a:t>This means that without any other information, there is a 17.41% chance that a random student can drive stick, and a 82.59% chance they can not.</a:t>
            </a:r>
            <a:endParaRPr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25"/>
              <a:t>P(Can Use Stick) = 43/247 = 0.1741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325"/>
              <a:t>P(Can’t Use Stick) = 0.8259.</a:t>
            </a:r>
            <a:endParaRPr b="1" sz="13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32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if I know the random student can use a rotary phone?</a:t>
            </a:r>
            <a:endParaRPr sz="24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0" y="923875"/>
            <a:ext cx="90120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1226"/>
              <a:t>&gt; survey %&gt;% //pipes to survey df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+ filter(str_detect(survey$V8, "Yes, and I have"))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P(Has used rotary phone) = 40/247 = </a:t>
            </a:r>
            <a:r>
              <a:rPr b="1" lang="en" sz="1226" u="sng"/>
              <a:t>0.1619</a:t>
            </a:r>
            <a:br>
              <a:rPr lang="en" sz="1226"/>
            </a:br>
            <a:br>
              <a:rPr lang="en" sz="1226"/>
            </a:br>
            <a:r>
              <a:rPr lang="en" sz="1226"/>
              <a:t>+ filter(str_detect(survey$V8, "Yes, and I have") &amp; str_detect(survey$V9, "stick"))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P(Used Rotary | Can Drive Stick) = 13/43 = </a:t>
            </a:r>
            <a:r>
              <a:rPr b="1" lang="en" sz="1226" u="sng"/>
              <a:t>0.3023</a:t>
            </a:r>
            <a:endParaRPr b="1" sz="1226"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+ filter(str_detect(survey$V8, "Yes, and I have") &amp; !str_detect(survey$V9, "stick"))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P(Used Rotary | Can’t Drive Stick) = 27/204 = </a:t>
            </a:r>
            <a:r>
              <a:rPr b="1" lang="en" sz="1226" u="sng"/>
              <a:t>0.1324</a:t>
            </a:r>
            <a:endParaRPr b="1" sz="1226"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P(Can Drive Stick | Used Rotary) = P(Used Rotary | Can Drive Stick) * P(Can Drive Stick) / P(Used Rotary) 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= 0.3023 * 0.1741 / 0.1619 = </a:t>
            </a:r>
            <a:r>
              <a:rPr b="1" lang="en" sz="1226" u="sng">
                <a:solidFill>
                  <a:srgbClr val="FFFF00"/>
                </a:solidFill>
              </a:rPr>
              <a:t>0.3251</a:t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P(Can’t Drive Stick | Used Rotary) = P(Used Rotary | Can’t drive Stick) * P(Can’t Drive Stick) / P(Used Rotary)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= 0.1324 * 0.8259 / 0.1619 = </a:t>
            </a:r>
            <a:r>
              <a:rPr b="1" lang="en" sz="1226" u="sng">
                <a:solidFill>
                  <a:srgbClr val="FFFF00"/>
                </a:solidFill>
              </a:rPr>
              <a:t>0.6754</a:t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en" sz="1226"/>
              <a:t>Support P(Can Drive Stick | Used Rotary) = Percentage that have both driven stick and used rotary = 13/247 = </a:t>
            </a:r>
            <a:r>
              <a:rPr b="1" i="1" lang="en" sz="1226">
                <a:solidFill>
                  <a:srgbClr val="FF0000"/>
                </a:solidFill>
              </a:rPr>
              <a:t>0.05263</a:t>
            </a:r>
            <a:r>
              <a:rPr i="1" lang="en" sz="1226"/>
              <a:t> </a:t>
            </a:r>
            <a:endParaRPr i="1"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226"/>
              <a:t>Support P(Can’t Drive Stick | Used Rotary) = Percentage that have can not drive stick but can use  rotary = 27/247 = </a:t>
            </a:r>
            <a:r>
              <a:rPr b="1" i="1" lang="en" sz="1226">
                <a:solidFill>
                  <a:srgbClr val="FF0000"/>
                </a:solidFill>
              </a:rPr>
              <a:t>0.1093</a:t>
            </a:r>
            <a:endParaRPr b="1" i="1" sz="1226">
              <a:solidFill>
                <a:srgbClr val="FF0000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080650" y="1046125"/>
            <a:ext cx="2844300" cy="1231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</a:rPr>
              <a:t>If I know they have used a rotary phone, they are more likely (67.5%) to not be able to drive stick.</a:t>
            </a:r>
            <a:endParaRPr b="1"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if I know the random student like setting cooler temps?</a:t>
            </a:r>
            <a:endParaRPr sz="242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0" y="923875"/>
            <a:ext cx="90120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&gt; table(survey$V10)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P(Cooler) = 144/247 = </a:t>
            </a:r>
            <a:r>
              <a:rPr b="1" lang="en" sz="1226" u="sng"/>
              <a:t>0.58299</a:t>
            </a:r>
            <a:endParaRPr b="1" sz="1226"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&gt; survey %&gt;%</a:t>
            </a:r>
            <a:br>
              <a:rPr lang="en" sz="1226"/>
            </a:br>
            <a:br>
              <a:rPr lang="en" sz="1226"/>
            </a:br>
            <a:r>
              <a:rPr lang="en" sz="1226"/>
              <a:t>+ </a:t>
            </a:r>
            <a:r>
              <a:rPr lang="en" sz="1226"/>
              <a:t>filter(str_detect(survey$V10, "Cooler") &amp; str_detect(survey$V9, "stick"))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P(Cooler | Can Drive Stick) = 26/43 = </a:t>
            </a:r>
            <a:r>
              <a:rPr b="1" lang="en" sz="1226" u="sng"/>
              <a:t>0.6047</a:t>
            </a:r>
            <a:endParaRPr b="1" sz="1226"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+ </a:t>
            </a:r>
            <a:r>
              <a:rPr lang="en" sz="1226"/>
              <a:t>filter(str_detect(survey$V10, "Cooler") &amp; !str_detect(survey$V9, "stick"))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P(Cooler | Can’t Drive Stick) = 118/204 = </a:t>
            </a:r>
            <a:r>
              <a:rPr b="1" lang="en" sz="1226" u="sng"/>
              <a:t>0.5784</a:t>
            </a:r>
            <a:br>
              <a:rPr b="1" lang="en" sz="1226" u="sng"/>
            </a:br>
            <a:br>
              <a:rPr b="1" lang="en" sz="1226" u="sng"/>
            </a:br>
            <a:r>
              <a:rPr lang="en" sz="1226"/>
              <a:t>P(Can Drive Stick | Cooler) = P(Cooler | Can Drive Stick) * P(Can Drive Stick) / P(Cooler) 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= 0.6047 * 0.1741 / 0.58299 = </a:t>
            </a:r>
            <a:r>
              <a:rPr b="1" lang="en" sz="1226" u="sng">
                <a:solidFill>
                  <a:srgbClr val="FFFF00"/>
                </a:solidFill>
              </a:rPr>
              <a:t>0.18058</a:t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P(Can’t Drive Stick | Cooler) = P(Cooler | Can’t drive Stick) * P(Can’t Drive Stick) / P(Cooler)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= 0.5784 * 0.8259 / 0.58299 =</a:t>
            </a:r>
            <a:r>
              <a:rPr lang="en" sz="1226"/>
              <a:t> </a:t>
            </a:r>
            <a:r>
              <a:rPr b="1" lang="en" sz="1226" u="sng">
                <a:solidFill>
                  <a:srgbClr val="FFFF00"/>
                </a:solidFill>
              </a:rPr>
              <a:t>0.81939</a:t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en" sz="1226"/>
              <a:t>Support P(Can Drive Stick | Cooler) = Percentage that have driven stick and prefer cooler temps = 26/247 = </a:t>
            </a:r>
            <a:r>
              <a:rPr b="1" i="1" lang="en" sz="1226">
                <a:solidFill>
                  <a:srgbClr val="FF0000"/>
                </a:solidFill>
              </a:rPr>
              <a:t>0.1053</a:t>
            </a:r>
            <a:endParaRPr i="1"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226"/>
              <a:t>Support P(Can’t Drive Stick | Cooler) = Percentage that have can not drive stick but prefer cooler temps = 118/247 = </a:t>
            </a:r>
            <a:r>
              <a:rPr b="1" i="1" lang="en" sz="1226">
                <a:solidFill>
                  <a:srgbClr val="FF0000"/>
                </a:solidFill>
              </a:rPr>
              <a:t>0.478</a:t>
            </a:r>
            <a:endParaRPr b="1" i="1" sz="1226">
              <a:solidFill>
                <a:srgbClr val="FF0000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080650" y="1046125"/>
            <a:ext cx="2844300" cy="1231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</a:rPr>
              <a:t>If I know they have to set cooler thermostats, they are more likely (81.9%) to not be able to drive stick.</a:t>
            </a:r>
            <a:endParaRPr b="1"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What if I know the random student uses an Android?</a:t>
            </a:r>
            <a:endParaRPr sz="24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923875"/>
            <a:ext cx="9012000" cy="4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&gt; table(survey$V10)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P(Android) = 53/247 = </a:t>
            </a:r>
            <a:r>
              <a:rPr b="1" lang="en" sz="1226" u="sng"/>
              <a:t>0.2146</a:t>
            </a:r>
            <a:endParaRPr b="1" sz="1226"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&gt; survey %&gt;%</a:t>
            </a:r>
            <a:br>
              <a:rPr lang="en" sz="1226"/>
            </a:br>
            <a:br>
              <a:rPr lang="en" sz="1226"/>
            </a:br>
            <a:r>
              <a:rPr lang="en" sz="1226"/>
              <a:t>+ filter(str_detect(survey$V14, "Android") &amp; str_detect(survey$V9, "stick"))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P(Android | Can Drive Stick) = 11/43 = </a:t>
            </a:r>
            <a:r>
              <a:rPr b="1" lang="en" sz="1226" u="sng"/>
              <a:t>0.</a:t>
            </a:r>
            <a:r>
              <a:rPr b="1" lang="en" sz="1226" u="sng"/>
              <a:t>2558</a:t>
            </a:r>
            <a:endParaRPr b="1" sz="1226" u="sng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+ </a:t>
            </a:r>
            <a:r>
              <a:rPr lang="en" sz="1226"/>
              <a:t>filter(str_detect(survey$V14, "Android") &amp; !str_detect(survey$V9, "stick"))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226"/>
              <a:t>P(Android | Can’t Drive Stick) = 42/204 = </a:t>
            </a:r>
            <a:r>
              <a:rPr b="1" lang="en" sz="1226" u="sng"/>
              <a:t>0.</a:t>
            </a:r>
            <a:r>
              <a:rPr b="1" lang="en" sz="1226" u="sng"/>
              <a:t>2059</a:t>
            </a:r>
            <a:br>
              <a:rPr b="1" lang="en" sz="1226" u="sng"/>
            </a:br>
            <a:br>
              <a:rPr b="1" lang="en" sz="1226" u="sng"/>
            </a:br>
            <a:r>
              <a:rPr lang="en" sz="1226"/>
              <a:t>P(Can Drive Stick | Android) = P(Android| Can Drive Stick) * P(Can Drive Stick) / P(Android) 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= 0.2558 * 0.1741 / 0.2146 = </a:t>
            </a:r>
            <a:r>
              <a:rPr b="1" lang="en" sz="1226" u="sng">
                <a:solidFill>
                  <a:srgbClr val="FFFF00"/>
                </a:solidFill>
              </a:rPr>
              <a:t>0.</a:t>
            </a:r>
            <a:r>
              <a:rPr b="1" lang="en" sz="1226" u="sng">
                <a:solidFill>
                  <a:srgbClr val="FFFF00"/>
                </a:solidFill>
              </a:rPr>
              <a:t>2075</a:t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P(Can’t Drive Stick | Android) = P(Android | Can’t drive Stick) * P(Can’t Drive Stick) / P(Android)</a:t>
            </a:r>
            <a:endParaRPr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26"/>
              <a:t>= 0.</a:t>
            </a:r>
            <a:r>
              <a:rPr lang="en" sz="1226"/>
              <a:t>2059</a:t>
            </a:r>
            <a:r>
              <a:rPr lang="en" sz="1226"/>
              <a:t> * 0.8259 / 0.</a:t>
            </a:r>
            <a:r>
              <a:rPr lang="en" sz="1226"/>
              <a:t>2146</a:t>
            </a:r>
            <a:r>
              <a:rPr lang="en" sz="1226"/>
              <a:t> = </a:t>
            </a:r>
            <a:r>
              <a:rPr b="1" lang="en" sz="1226" u="sng">
                <a:solidFill>
                  <a:srgbClr val="FFFF00"/>
                </a:solidFill>
              </a:rPr>
              <a:t>0.</a:t>
            </a:r>
            <a:r>
              <a:rPr b="1" lang="en" sz="1226" u="sng">
                <a:solidFill>
                  <a:srgbClr val="FFFF00"/>
                </a:solidFill>
              </a:rPr>
              <a:t>7924</a:t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226" u="sng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en" sz="1226"/>
              <a:t>Support P(Can Drive Stick | Android) = Percentage that have driven stick and prefer Android = 11/247 = </a:t>
            </a:r>
            <a:r>
              <a:rPr b="1" i="1" lang="en" sz="1226">
                <a:solidFill>
                  <a:srgbClr val="FF0000"/>
                </a:solidFill>
              </a:rPr>
              <a:t>0.</a:t>
            </a:r>
            <a:r>
              <a:rPr b="1" i="1" lang="en" sz="1226">
                <a:solidFill>
                  <a:srgbClr val="FF0000"/>
                </a:solidFill>
              </a:rPr>
              <a:t>0445</a:t>
            </a:r>
            <a:endParaRPr i="1" sz="1226"/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i="1" lang="en" sz="1226"/>
              <a:t>Support P(Can’t Drive Stick | Android) = Percentage that have can not drive stick but prefer Android = 42/247 = </a:t>
            </a:r>
            <a:r>
              <a:rPr b="1" i="1" lang="en" sz="1226">
                <a:solidFill>
                  <a:srgbClr val="FF0000"/>
                </a:solidFill>
              </a:rPr>
              <a:t>0.</a:t>
            </a:r>
            <a:r>
              <a:rPr b="1" i="1" lang="en" sz="1226">
                <a:solidFill>
                  <a:srgbClr val="FF0000"/>
                </a:solidFill>
              </a:rPr>
              <a:t>17</a:t>
            </a:r>
            <a:endParaRPr b="1" i="1" sz="1226">
              <a:solidFill>
                <a:srgbClr val="FF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6080650" y="1046125"/>
            <a:ext cx="2844300" cy="12315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2"/>
                </a:solidFill>
              </a:rPr>
              <a:t>If I know they prefer Android, they are more likely (79.2%) to not be able to drive stick.</a:t>
            </a:r>
            <a:endParaRPr b="1"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use this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Based on the information I already know about a random Data101 </a:t>
            </a:r>
            <a:r>
              <a:rPr lang="en"/>
              <a:t>student that I select, I can figure out if they are more likely to have the ability to drive stick shift cars.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Without prior information, I can assume that the student does not know how to drive stick shift (82.5%) and so I should bring an automatic car.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matter if I know the student can use a rotary phone (67.5%), prefers colder temperatures (81.9%), or uses an Android (79.2%), they will still most likely want to drive an automatic car.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