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8" r:id="rId3"/>
    <p:sldId id="289" r:id="rId4"/>
    <p:sldId id="290" r:id="rId5"/>
    <p:sldId id="267" r:id="rId6"/>
    <p:sldId id="268" r:id="rId7"/>
    <p:sldId id="269" r:id="rId8"/>
    <p:sldId id="270" r:id="rId9"/>
    <p:sldId id="271" r:id="rId10"/>
    <p:sldId id="272" r:id="rId11"/>
    <p:sldId id="282" r:id="rId12"/>
    <p:sldId id="273" r:id="rId13"/>
    <p:sldId id="274" r:id="rId14"/>
    <p:sldId id="266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Dell" initials="D" lastIdx="0" clrIdx="0">
    <p:extLst>
      <p:ext uri="{19B8F6BF-5375-455C-9EA6-DF929625EA0E}">
        <p15:presenceInfo xmlns:p15="http://schemas.microsoft.com/office/powerpoint/2012/main" userId="Del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E96E-BACC-40A6-A504-F9B11B765D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B0A1-4298-4914-991E-1E59C797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296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E96E-BACC-40A6-A504-F9B11B765D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B0A1-4298-4914-991E-1E59C797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40554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E96E-BACC-40A6-A504-F9B11B765D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B0A1-4298-4914-991E-1E59C797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392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E96E-BACC-40A6-A504-F9B11B765D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B0A1-4298-4914-991E-1E59C797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47103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E96E-BACC-40A6-A504-F9B11B765D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B0A1-4298-4914-991E-1E59C797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5292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E96E-BACC-40A6-A504-F9B11B765D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B0A1-4298-4914-991E-1E59C797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456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E96E-BACC-40A6-A504-F9B11B765D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B0A1-4298-4914-991E-1E59C797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1742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E96E-BACC-40A6-A504-F9B11B765D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B0A1-4298-4914-991E-1E59C797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242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E96E-BACC-40A6-A504-F9B11B765D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B0A1-4298-4914-991E-1E59C797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88730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E96E-BACC-40A6-A504-F9B11B765D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B0A1-4298-4914-991E-1E59C797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076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D5E96E-BACC-40A6-A504-F9B11B765D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5B0A1-4298-4914-991E-1E59C797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004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D5E96E-BACC-40A6-A504-F9B11B765DEE}" type="datetimeFigureOut">
              <a:rPr lang="en-US" smtClean="0"/>
              <a:t>4/1/2025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5B0A1-4298-4914-991E-1E59C797593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3862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Solution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dirty="0" smtClean="0"/>
              <a:t>Midsem-2024-25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874447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5979886" y="2177143"/>
            <a:ext cx="0" cy="10740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3541486" y="3251200"/>
            <a:ext cx="4818743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541486" y="3251200"/>
            <a:ext cx="0" cy="10740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8338458" y="3251200"/>
            <a:ext cx="0" cy="1074057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7373258" y="3555295"/>
            <a:ext cx="108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Z = 0</a:t>
            </a:r>
            <a:endParaRPr lang="en-US" sz="2800" dirty="0"/>
          </a:p>
        </p:txBody>
      </p:sp>
      <p:sp>
        <p:nvSpPr>
          <p:cNvPr id="12" name="TextBox 11"/>
          <p:cNvSpPr txBox="1"/>
          <p:nvPr/>
        </p:nvSpPr>
        <p:spPr>
          <a:xfrm>
            <a:off x="2431145" y="3526618"/>
            <a:ext cx="10885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Z != 0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7373580" y="4313881"/>
            <a:ext cx="197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 to aadd5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2554837" y="4313881"/>
            <a:ext cx="19732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Go to aadd1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5379867" y="2392565"/>
            <a:ext cx="57099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BC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520590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AADD Rx, 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3654" y="2076959"/>
            <a:ext cx="8884692" cy="384866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53654" y="5011227"/>
            <a:ext cx="8884692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3654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93206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93206" y="2076959"/>
            <a:ext cx="2345140" cy="293426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43086" y="2636152"/>
            <a:ext cx="3120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ry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a  </a:t>
            </a:r>
            <a:r>
              <a:rPr lang="en-US" sz="2800" dirty="0" err="1" smtClean="0">
                <a:sym typeface="Wingdings" panose="05000000000000000000" pitchFamily="2" charset="2"/>
              </a:rPr>
              <a:t>alu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smtClean="0">
                <a:sym typeface="Wingdings" panose="05000000000000000000" pitchFamily="2" charset="2"/>
              </a:rPr>
              <a:t>         -1  </a:t>
            </a:r>
            <a:r>
              <a:rPr lang="en-US" sz="2800" dirty="0" err="1" smtClean="0">
                <a:sym typeface="Wingdings" panose="05000000000000000000" pitchFamily="2" charset="2"/>
              </a:rPr>
              <a:t>alu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926286" y="5146164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aadd6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402115" y="5212681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aadd5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933659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AADD Rx, 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3654" y="2076959"/>
            <a:ext cx="8884692" cy="384866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53654" y="5011227"/>
            <a:ext cx="8884692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3654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93206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93206" y="2076959"/>
            <a:ext cx="2345140" cy="293426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43086" y="2636152"/>
            <a:ext cx="3120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</a:t>
            </a:r>
            <a:r>
              <a:rPr lang="en-US" sz="2800" dirty="0" err="1" smtClean="0"/>
              <a:t>edb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ym typeface="Wingdings" panose="05000000000000000000" pitchFamily="2" charset="2"/>
              </a:rPr>
              <a:t>irf</a:t>
            </a:r>
            <a:endParaRPr lang="en-US" sz="2800" dirty="0" smtClean="0"/>
          </a:p>
          <a:p>
            <a:r>
              <a:rPr lang="en-US" sz="2800" dirty="0" smtClean="0"/>
              <a:t>pc </a:t>
            </a:r>
            <a:r>
              <a:rPr lang="en-US" sz="2800" dirty="0" smtClean="0">
                <a:sym typeface="Wingdings" panose="05000000000000000000" pitchFamily="2" charset="2"/>
              </a:rPr>
              <a:t> a  </a:t>
            </a:r>
            <a:r>
              <a:rPr lang="en-US" sz="2800" dirty="0" err="1" smtClean="0">
                <a:sym typeface="Wingdings" panose="05000000000000000000" pitchFamily="2" charset="2"/>
              </a:rPr>
              <a:t>alu</a:t>
            </a:r>
            <a:r>
              <a:rPr lang="en-US" sz="2800" dirty="0" smtClean="0"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sym typeface="Wingdings" panose="05000000000000000000" pitchFamily="2" charset="2"/>
              </a:rPr>
              <a:t>ao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smtClean="0">
                <a:sym typeface="Wingdings" panose="05000000000000000000" pitchFamily="2" charset="2"/>
              </a:rPr>
              <a:t>t1  b  </a:t>
            </a:r>
            <a:r>
              <a:rPr lang="en-US" sz="2800" dirty="0" err="1" smtClean="0">
                <a:sym typeface="Wingdings" panose="05000000000000000000" pitchFamily="2" charset="2"/>
              </a:rPr>
              <a:t>ry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       +1  </a:t>
            </a:r>
            <a:r>
              <a:rPr lang="en-US" sz="2800" dirty="0" err="1" smtClean="0">
                <a:sym typeface="Wingdings" panose="05000000000000000000" pitchFamily="2" charset="2"/>
              </a:rPr>
              <a:t>alu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926286" y="5146164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aadd7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402115" y="5212681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aadd6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7743263" y="2076959"/>
            <a:ext cx="449943" cy="39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1397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AADD Rx, 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3654" y="2076959"/>
            <a:ext cx="8884692" cy="384866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53654" y="5011227"/>
            <a:ext cx="8884692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3654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93206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93206" y="2076959"/>
            <a:ext cx="2345140" cy="293426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490875" y="2944010"/>
            <a:ext cx="3120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     </a:t>
            </a:r>
            <a:r>
              <a:rPr lang="en-US" sz="2800" dirty="0" err="1" smtClean="0">
                <a:sym typeface="Wingdings" panose="05000000000000000000" pitchFamily="2" charset="2"/>
              </a:rPr>
              <a:t>irf</a:t>
            </a:r>
            <a:r>
              <a:rPr lang="en-US" sz="2800" dirty="0" smtClean="0">
                <a:sym typeface="Wingdings" panose="05000000000000000000" pitchFamily="2" charset="2"/>
              </a:rPr>
              <a:t>  ire</a:t>
            </a:r>
          </a:p>
          <a:p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     t1  b  pc</a:t>
            </a:r>
          </a:p>
          <a:p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            </a:t>
            </a:r>
          </a:p>
          <a:p>
            <a:r>
              <a:rPr lang="en-US" sz="2800" dirty="0">
                <a:sym typeface="Wingdings" panose="05000000000000000000" pitchFamily="2" charset="2"/>
              </a:rPr>
              <a:t> 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9130776" y="5192042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IB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402115" y="5212681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aadd7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4802977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AADD Rx, 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3654" y="2076959"/>
            <a:ext cx="8884692" cy="384866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53654" y="5011227"/>
            <a:ext cx="8884692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3654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93206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93206" y="2076959"/>
            <a:ext cx="2345140" cy="293426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86629" y="2888343"/>
            <a:ext cx="21900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</a:t>
            </a:r>
            <a:r>
              <a:rPr lang="en-US" sz="2800" dirty="0" err="1" smtClean="0"/>
              <a:t>x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a  </a:t>
            </a:r>
            <a:r>
              <a:rPr lang="en-US" sz="2800" dirty="0" err="1" smtClean="0">
                <a:sym typeface="Wingdings" panose="05000000000000000000" pitchFamily="2" charset="2"/>
              </a:rPr>
              <a:t>alu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err="1">
                <a:sym typeface="Wingdings" panose="05000000000000000000" pitchFamily="2" charset="2"/>
              </a:rPr>
              <a:t>r</a:t>
            </a:r>
            <a:r>
              <a:rPr lang="en-US" sz="2800" dirty="0" err="1" smtClean="0">
                <a:sym typeface="Wingdings" panose="05000000000000000000" pitchFamily="2" charset="2"/>
              </a:rPr>
              <a:t>x</a:t>
            </a:r>
            <a:r>
              <a:rPr lang="en-US" sz="2800" dirty="0" smtClean="0">
                <a:sym typeface="Wingdings" panose="05000000000000000000" pitchFamily="2" charset="2"/>
              </a:rPr>
              <a:t>  b  </a:t>
            </a:r>
            <a:r>
              <a:rPr lang="en-US" sz="2800" dirty="0" err="1" smtClean="0">
                <a:sym typeface="Wingdings" panose="05000000000000000000" pitchFamily="2" charset="2"/>
              </a:rPr>
              <a:t>alu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926286" y="5146164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aadd1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402115" y="5212681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aadd0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877200" y="3103786"/>
            <a:ext cx="1137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ub-n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8137944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AAD Rx, 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3654" y="2076959"/>
            <a:ext cx="8884692" cy="384866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53654" y="5011227"/>
            <a:ext cx="8884692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3654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93206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93206" y="2076959"/>
            <a:ext cx="2345140" cy="293426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01143" y="2940952"/>
            <a:ext cx="3120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 smtClean="0"/>
              <a:t>rx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a  </a:t>
            </a:r>
            <a:r>
              <a:rPr lang="en-US" sz="2800" dirty="0" err="1" smtClean="0">
                <a:sym typeface="Wingdings" panose="05000000000000000000" pitchFamily="2" charset="2"/>
              </a:rPr>
              <a:t>alu</a:t>
            </a:r>
            <a:endParaRPr lang="en-US" sz="2800" dirty="0" smtClean="0"/>
          </a:p>
          <a:p>
            <a:r>
              <a:rPr lang="en-US" sz="2800" dirty="0" err="1" smtClean="0"/>
              <a:t>ry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b  </a:t>
            </a:r>
            <a:r>
              <a:rPr lang="en-US" sz="2800" dirty="0" err="1" smtClean="0">
                <a:sym typeface="Wingdings" panose="05000000000000000000" pitchFamily="2" charset="2"/>
              </a:rPr>
              <a:t>alu</a:t>
            </a:r>
            <a:endParaRPr lang="en-US" sz="2800" dirty="0" smtClean="0">
              <a:sym typeface="Wingdings" panose="05000000000000000000" pitchFamily="2" charset="2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26286" y="5146164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arr2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402115" y="5212681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arr1</a:t>
            </a:r>
            <a:endParaRPr lang="en-US" sz="2800" dirty="0"/>
          </a:p>
        </p:txBody>
      </p:sp>
      <p:sp>
        <p:nvSpPr>
          <p:cNvPr id="10" name="TextBox 9"/>
          <p:cNvSpPr txBox="1"/>
          <p:nvPr/>
        </p:nvSpPr>
        <p:spPr>
          <a:xfrm>
            <a:off x="8926286" y="3156395"/>
            <a:ext cx="10230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Add-s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0362002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AAD Rx, 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3654" y="2076959"/>
            <a:ext cx="8884692" cy="384866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53654" y="5011227"/>
            <a:ext cx="8884692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3654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93206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93206" y="2076959"/>
            <a:ext cx="2345140" cy="293426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43086" y="2636152"/>
            <a:ext cx="3120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</a:t>
            </a:r>
            <a:r>
              <a:rPr lang="en-US" sz="2800" dirty="0" err="1" smtClean="0"/>
              <a:t>edb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</a:t>
            </a:r>
            <a:r>
              <a:rPr lang="en-US" sz="2800" dirty="0" err="1" smtClean="0">
                <a:sym typeface="Wingdings" panose="05000000000000000000" pitchFamily="2" charset="2"/>
              </a:rPr>
              <a:t>irf</a:t>
            </a:r>
            <a:endParaRPr lang="en-US" sz="2800" dirty="0" smtClean="0"/>
          </a:p>
          <a:p>
            <a:r>
              <a:rPr lang="en-US" sz="2800" dirty="0" smtClean="0"/>
              <a:t>pc </a:t>
            </a:r>
            <a:r>
              <a:rPr lang="en-US" sz="2800" dirty="0" smtClean="0">
                <a:sym typeface="Wingdings" panose="05000000000000000000" pitchFamily="2" charset="2"/>
              </a:rPr>
              <a:t> a  </a:t>
            </a:r>
            <a:r>
              <a:rPr lang="en-US" sz="2800" dirty="0" err="1" smtClean="0">
                <a:sym typeface="Wingdings" panose="05000000000000000000" pitchFamily="2" charset="2"/>
              </a:rPr>
              <a:t>alu</a:t>
            </a:r>
            <a:r>
              <a:rPr lang="en-US" sz="2800" dirty="0" smtClean="0"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sym typeface="Wingdings" panose="05000000000000000000" pitchFamily="2" charset="2"/>
              </a:rPr>
              <a:t>ao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smtClean="0">
                <a:sym typeface="Wingdings" panose="05000000000000000000" pitchFamily="2" charset="2"/>
              </a:rPr>
              <a:t>t1  b  </a:t>
            </a:r>
            <a:r>
              <a:rPr lang="en-US" sz="2800" dirty="0" err="1" smtClean="0">
                <a:sym typeface="Wingdings" panose="05000000000000000000" pitchFamily="2" charset="2"/>
              </a:rPr>
              <a:t>ry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       +1  </a:t>
            </a:r>
            <a:r>
              <a:rPr lang="en-US" sz="2800" dirty="0" err="1" smtClean="0">
                <a:sym typeface="Wingdings" panose="05000000000000000000" pitchFamily="2" charset="2"/>
              </a:rPr>
              <a:t>alu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926286" y="5146164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arr3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402115" y="5212681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arr2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7743263" y="2076959"/>
            <a:ext cx="449943" cy="39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219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AAD Rx, 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3654" y="2076959"/>
            <a:ext cx="8884692" cy="384866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53654" y="5011227"/>
            <a:ext cx="8884692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3654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93206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93206" y="2076959"/>
            <a:ext cx="2345140" cy="293426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744686" y="3047186"/>
            <a:ext cx="312057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   </a:t>
            </a:r>
            <a:r>
              <a:rPr lang="en-US" sz="2800" dirty="0" err="1" smtClean="0"/>
              <a:t>irf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ire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t1  a  pc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926286" y="5146164"/>
            <a:ext cx="4700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smtClean="0"/>
              <a:t>IB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402115" y="5212681"/>
            <a:ext cx="7889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arr3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8621335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AADD Rx, 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3654" y="2076959"/>
            <a:ext cx="8884692" cy="384866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53654" y="5011227"/>
            <a:ext cx="8884692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3654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93206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93206" y="2076959"/>
            <a:ext cx="2345140" cy="293426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86629" y="2888343"/>
            <a:ext cx="21900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</a:t>
            </a:r>
            <a:r>
              <a:rPr lang="en-US" sz="2800" dirty="0" err="1" smtClean="0"/>
              <a:t>x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a  </a:t>
            </a:r>
            <a:r>
              <a:rPr lang="en-US" sz="2800" dirty="0" err="1" smtClean="0">
                <a:sym typeface="Wingdings" panose="05000000000000000000" pitchFamily="2" charset="2"/>
              </a:rPr>
              <a:t>alu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err="1">
                <a:sym typeface="Wingdings" panose="05000000000000000000" pitchFamily="2" charset="2"/>
              </a:rPr>
              <a:t>r</a:t>
            </a:r>
            <a:r>
              <a:rPr lang="en-US" sz="2800" dirty="0" err="1" smtClean="0">
                <a:sym typeface="Wingdings" panose="05000000000000000000" pitchFamily="2" charset="2"/>
              </a:rPr>
              <a:t>x</a:t>
            </a:r>
            <a:r>
              <a:rPr lang="en-US" sz="2800" dirty="0" smtClean="0">
                <a:sym typeface="Wingdings" panose="05000000000000000000" pitchFamily="2" charset="2"/>
              </a:rPr>
              <a:t>  b  </a:t>
            </a:r>
            <a:r>
              <a:rPr lang="en-US" sz="2800" dirty="0" err="1" smtClean="0">
                <a:sym typeface="Wingdings" panose="05000000000000000000" pitchFamily="2" charset="2"/>
              </a:rPr>
              <a:t>alu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926286" y="5146164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aadd1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402115" y="5212681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aadd0</a:t>
            </a:r>
            <a:endParaRPr lang="en-US" sz="2800" dirty="0"/>
          </a:p>
        </p:txBody>
      </p:sp>
      <p:sp>
        <p:nvSpPr>
          <p:cNvPr id="16" name="TextBox 15"/>
          <p:cNvSpPr txBox="1"/>
          <p:nvPr/>
        </p:nvSpPr>
        <p:spPr>
          <a:xfrm>
            <a:off x="8877200" y="3103786"/>
            <a:ext cx="11378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dirty="0" smtClean="0"/>
              <a:t>ub-n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1186311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AADD Rx, 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3654" y="2076959"/>
            <a:ext cx="8884692" cy="384866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53654" y="5011227"/>
            <a:ext cx="8884692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3654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93206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93206" y="2076959"/>
            <a:ext cx="2345140" cy="293426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43086" y="2636152"/>
            <a:ext cx="3120571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     </a:t>
            </a:r>
            <a:r>
              <a:rPr lang="en-US" sz="2800" dirty="0" err="1" smtClean="0"/>
              <a:t>edb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di</a:t>
            </a:r>
            <a:endParaRPr lang="en-US" sz="2800" dirty="0" smtClean="0"/>
          </a:p>
          <a:p>
            <a:r>
              <a:rPr lang="en-US" sz="2800" dirty="0" err="1" smtClean="0"/>
              <a:t>ry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a  </a:t>
            </a:r>
            <a:r>
              <a:rPr lang="en-US" sz="2800" dirty="0" err="1" smtClean="0">
                <a:sym typeface="Wingdings" panose="05000000000000000000" pitchFamily="2" charset="2"/>
              </a:rPr>
              <a:t>alu</a:t>
            </a:r>
            <a:r>
              <a:rPr lang="en-US" sz="2800" dirty="0" smtClean="0">
                <a:sym typeface="Wingdings" panose="05000000000000000000" pitchFamily="2" charset="2"/>
              </a:rPr>
              <a:t>, </a:t>
            </a:r>
            <a:r>
              <a:rPr lang="en-US" sz="2800" dirty="0" err="1" smtClean="0">
                <a:sym typeface="Wingdings" panose="05000000000000000000" pitchFamily="2" charset="2"/>
              </a:rPr>
              <a:t>ao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smtClean="0">
                <a:sym typeface="Wingdings" panose="05000000000000000000" pitchFamily="2" charset="2"/>
              </a:rPr>
              <a:t>t1  b  </a:t>
            </a:r>
            <a:r>
              <a:rPr lang="en-US" sz="2800" dirty="0" err="1" smtClean="0">
                <a:sym typeface="Wingdings" panose="05000000000000000000" pitchFamily="2" charset="2"/>
              </a:rPr>
              <a:t>rx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>
                <a:sym typeface="Wingdings" panose="05000000000000000000" pitchFamily="2" charset="2"/>
              </a:rPr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       +1  </a:t>
            </a:r>
            <a:r>
              <a:rPr lang="en-US" sz="2800" dirty="0" err="1" smtClean="0">
                <a:sym typeface="Wingdings" panose="05000000000000000000" pitchFamily="2" charset="2"/>
              </a:rPr>
              <a:t>alu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926286" y="5146164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aadd2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402115" y="5212681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aadd1</a:t>
            </a:r>
            <a:endParaRPr lang="en-US" sz="2800" dirty="0"/>
          </a:p>
        </p:txBody>
      </p:sp>
      <p:sp>
        <p:nvSpPr>
          <p:cNvPr id="9" name="Rectangle 8"/>
          <p:cNvSpPr/>
          <p:nvPr/>
        </p:nvSpPr>
        <p:spPr>
          <a:xfrm>
            <a:off x="7743263" y="2076959"/>
            <a:ext cx="449943" cy="39733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594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AADD Rx, 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3654" y="2076959"/>
            <a:ext cx="8884692" cy="384866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53654" y="5011227"/>
            <a:ext cx="8884692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3654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93206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93206" y="2076959"/>
            <a:ext cx="2345140" cy="293426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86629" y="2888343"/>
            <a:ext cx="19768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di </a:t>
            </a:r>
            <a:r>
              <a:rPr lang="en-US" sz="2800" dirty="0" smtClean="0">
                <a:sym typeface="Wingdings" panose="05000000000000000000" pitchFamily="2" charset="2"/>
              </a:rPr>
              <a:t> b  t2</a:t>
            </a:r>
          </a:p>
          <a:p>
            <a:r>
              <a:rPr lang="en-US" sz="2800" dirty="0" smtClean="0">
                <a:sym typeface="Wingdings" panose="05000000000000000000" pitchFamily="2" charset="2"/>
              </a:rPr>
              <a:t>t1  a  </a:t>
            </a:r>
            <a:r>
              <a:rPr lang="en-US" sz="2800" dirty="0" err="1" smtClean="0">
                <a:sym typeface="Wingdings" panose="05000000000000000000" pitchFamily="2" charset="2"/>
              </a:rPr>
              <a:t>ry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926286" y="5146164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aadd3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402115" y="5212681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aadd2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228037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AADD Rx, 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3654" y="2076959"/>
            <a:ext cx="8884692" cy="384866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53654" y="5011227"/>
            <a:ext cx="8884692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3654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93206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93206" y="2076959"/>
            <a:ext cx="2345140" cy="293426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86629" y="2888343"/>
            <a:ext cx="21307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t2 </a:t>
            </a:r>
            <a:r>
              <a:rPr lang="en-US" sz="2800" dirty="0" smtClean="0">
                <a:sym typeface="Wingdings" panose="05000000000000000000" pitchFamily="2" charset="2"/>
              </a:rPr>
              <a:t> a  </a:t>
            </a:r>
            <a:r>
              <a:rPr lang="en-US" sz="2800" dirty="0" err="1" smtClean="0">
                <a:sym typeface="Wingdings" panose="05000000000000000000" pitchFamily="2" charset="2"/>
              </a:rPr>
              <a:t>alu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smtClean="0">
                <a:sym typeface="Wingdings" panose="05000000000000000000" pitchFamily="2" charset="2"/>
              </a:rPr>
              <a:t>          0  </a:t>
            </a:r>
            <a:r>
              <a:rPr lang="en-US" sz="2800" dirty="0" err="1" smtClean="0">
                <a:sym typeface="Wingdings" panose="05000000000000000000" pitchFamily="2" charset="2"/>
              </a:rPr>
              <a:t>alu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8926286" y="5146164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aadd4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402115" y="5212681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aadd3</a:t>
            </a:r>
            <a:endParaRPr lang="en-US" sz="2800" dirty="0"/>
          </a:p>
        </p:txBody>
      </p:sp>
      <p:sp>
        <p:nvSpPr>
          <p:cNvPr id="9" name="TextBox 8"/>
          <p:cNvSpPr txBox="1"/>
          <p:nvPr/>
        </p:nvSpPr>
        <p:spPr>
          <a:xfrm>
            <a:off x="8977582" y="310378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dd-s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769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     AADD Rx, 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1653654" y="2076959"/>
            <a:ext cx="8884692" cy="3848669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653654" y="5011227"/>
            <a:ext cx="8884692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653654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8193206" y="5011227"/>
            <a:ext cx="2345140" cy="914401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193206" y="2076959"/>
            <a:ext cx="2345140" cy="2934268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686629" y="2888343"/>
            <a:ext cx="219002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err="1"/>
              <a:t>r</a:t>
            </a:r>
            <a:r>
              <a:rPr lang="en-US" sz="2800" dirty="0" err="1" smtClean="0"/>
              <a:t>x</a:t>
            </a:r>
            <a:r>
              <a:rPr lang="en-US" sz="2800" dirty="0" smtClean="0"/>
              <a:t> </a:t>
            </a:r>
            <a:r>
              <a:rPr lang="en-US" sz="2800" dirty="0" smtClean="0">
                <a:sym typeface="Wingdings" panose="05000000000000000000" pitchFamily="2" charset="2"/>
              </a:rPr>
              <a:t> a  </a:t>
            </a:r>
            <a:r>
              <a:rPr lang="en-US" sz="2800" dirty="0" err="1" smtClean="0">
                <a:sym typeface="Wingdings" panose="05000000000000000000" pitchFamily="2" charset="2"/>
              </a:rPr>
              <a:t>alu</a:t>
            </a:r>
            <a:endParaRPr lang="en-US" sz="2800" dirty="0" smtClean="0">
              <a:sym typeface="Wingdings" panose="05000000000000000000" pitchFamily="2" charset="2"/>
            </a:endParaRPr>
          </a:p>
          <a:p>
            <a:r>
              <a:rPr lang="en-US" sz="2800" dirty="0" smtClean="0">
                <a:sym typeface="Wingdings" panose="05000000000000000000" pitchFamily="2" charset="2"/>
              </a:rPr>
              <a:t>t2  b  </a:t>
            </a:r>
            <a:r>
              <a:rPr lang="en-US" sz="2800" dirty="0" err="1" smtClean="0">
                <a:sym typeface="Wingdings" panose="05000000000000000000" pitchFamily="2" charset="2"/>
              </a:rPr>
              <a:t>alu</a:t>
            </a:r>
            <a:endParaRPr lang="en-US" sz="2800" dirty="0"/>
          </a:p>
        </p:txBody>
      </p:sp>
      <p:sp>
        <p:nvSpPr>
          <p:cNvPr id="14" name="TextBox 13"/>
          <p:cNvSpPr txBox="1"/>
          <p:nvPr/>
        </p:nvSpPr>
        <p:spPr>
          <a:xfrm>
            <a:off x="9114970" y="5146164"/>
            <a:ext cx="6676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BC</a:t>
            </a:r>
            <a:endParaRPr lang="en-US" sz="2800" dirty="0"/>
          </a:p>
        </p:txBody>
      </p:sp>
      <p:sp>
        <p:nvSpPr>
          <p:cNvPr id="15" name="TextBox 14"/>
          <p:cNvSpPr txBox="1"/>
          <p:nvPr/>
        </p:nvSpPr>
        <p:spPr>
          <a:xfrm>
            <a:off x="2402115" y="5212681"/>
            <a:ext cx="10887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 smtClean="0"/>
              <a:t>aadd4</a:t>
            </a:r>
            <a:endParaRPr lang="en-US" sz="2800" dirty="0"/>
          </a:p>
        </p:txBody>
      </p:sp>
      <p:sp>
        <p:nvSpPr>
          <p:cNvPr id="13" name="TextBox 12"/>
          <p:cNvSpPr txBox="1"/>
          <p:nvPr/>
        </p:nvSpPr>
        <p:spPr>
          <a:xfrm>
            <a:off x="8977582" y="310378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  <a:r>
              <a:rPr lang="en-US" sz="2800" dirty="0" smtClean="0"/>
              <a:t>dd-s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1991573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</TotalTime>
  <Words>257</Words>
  <Application>Microsoft Office PowerPoint</Application>
  <PresentationFormat>Widescreen</PresentationFormat>
  <Paragraphs>80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Calibri Light</vt:lpstr>
      <vt:lpstr>Wingdings</vt:lpstr>
      <vt:lpstr>Office Theme</vt:lpstr>
      <vt:lpstr>Solution</vt:lpstr>
      <vt:lpstr>     AAD Rx, Ry</vt:lpstr>
      <vt:lpstr>     AAD Rx, Ry</vt:lpstr>
      <vt:lpstr>     AAD Rx, Ry</vt:lpstr>
      <vt:lpstr>     AADD Rx, Ry</vt:lpstr>
      <vt:lpstr>     AADD Rx, Ry</vt:lpstr>
      <vt:lpstr>     AADD Rx, Ry</vt:lpstr>
      <vt:lpstr>     AADD Rx, Ry</vt:lpstr>
      <vt:lpstr>     AADD Rx, Ry</vt:lpstr>
      <vt:lpstr>PowerPoint Presentation</vt:lpstr>
      <vt:lpstr>     AADD Rx, Ry</vt:lpstr>
      <vt:lpstr>     AADD Rx, Ry</vt:lpstr>
      <vt:lpstr>     AADD Rx, Ry</vt:lpstr>
      <vt:lpstr>     AADD Rx, 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</dc:title>
  <dc:creator>Dell</dc:creator>
  <cp:lastModifiedBy>User</cp:lastModifiedBy>
  <cp:revision>57</cp:revision>
  <dcterms:created xsi:type="dcterms:W3CDTF">2025-03-07T06:30:38Z</dcterms:created>
  <dcterms:modified xsi:type="dcterms:W3CDTF">2025-04-01T07:50:11Z</dcterms:modified>
</cp:coreProperties>
</file>