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1293" y="1429588"/>
            <a:ext cx="15118113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291" y="3420110"/>
            <a:ext cx="7431405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y99318@gmail.com" TargetMode="External"/><Relationship Id="rId2" Type="http://schemas.openxmlformats.org/officeDocument/2006/relationships/hyperlink" Target="mailto:arnavkatiyar305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69850" y="7892604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911350" y="3315556"/>
            <a:ext cx="15119350" cy="34067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900"/>
              </a:lnSpc>
              <a:spcBef>
                <a:spcPts val="105"/>
              </a:spcBef>
            </a:pPr>
            <a:r>
              <a:rPr lang="en-US" sz="7350" spc="165" dirty="0">
                <a:solidFill>
                  <a:schemeClr val="tx1"/>
                </a:solidFill>
              </a:rPr>
              <a:t>Enhancing</a:t>
            </a:r>
            <a:r>
              <a:rPr lang="en-US" sz="7350" spc="-235" dirty="0">
                <a:solidFill>
                  <a:schemeClr val="tx1"/>
                </a:solidFill>
              </a:rPr>
              <a:t> </a:t>
            </a:r>
            <a:r>
              <a:rPr lang="en-US" sz="7350" spc="45" dirty="0">
                <a:solidFill>
                  <a:schemeClr val="tx1"/>
                </a:solidFill>
              </a:rPr>
              <a:t>Communication : </a:t>
            </a:r>
            <a:r>
              <a:rPr lang="en-US" sz="7350" dirty="0">
                <a:solidFill>
                  <a:schemeClr val="tx1"/>
                </a:solidFill>
              </a:rPr>
              <a:t>Video</a:t>
            </a:r>
            <a:r>
              <a:rPr lang="en-US" sz="7350" spc="-250" dirty="0">
                <a:solidFill>
                  <a:schemeClr val="tx1"/>
                </a:solidFill>
              </a:rPr>
              <a:t> </a:t>
            </a:r>
            <a:r>
              <a:rPr lang="en-US" sz="7350" spc="75" dirty="0">
                <a:solidFill>
                  <a:schemeClr val="tx1"/>
                </a:solidFill>
              </a:rPr>
              <a:t>Conferencing</a:t>
            </a:r>
            <a:r>
              <a:rPr lang="en-US" sz="7350" spc="-254" dirty="0">
                <a:solidFill>
                  <a:schemeClr val="tx1"/>
                </a:solidFill>
              </a:rPr>
              <a:t> </a:t>
            </a:r>
            <a:r>
              <a:rPr lang="en-US" sz="7350" spc="35" dirty="0">
                <a:solidFill>
                  <a:schemeClr val="tx1"/>
                </a:solidFill>
              </a:rPr>
              <a:t>and </a:t>
            </a:r>
            <a:r>
              <a:rPr lang="en-US" sz="7350" spc="125" dirty="0">
                <a:solidFill>
                  <a:schemeClr val="tx1"/>
                </a:solidFill>
              </a:rPr>
              <a:t>Live</a:t>
            </a:r>
            <a:r>
              <a:rPr lang="en-US" sz="7350" spc="-265" dirty="0">
                <a:solidFill>
                  <a:schemeClr val="tx1"/>
                </a:solidFill>
              </a:rPr>
              <a:t> </a:t>
            </a:r>
            <a:r>
              <a:rPr lang="en-US" sz="7350" spc="85" dirty="0">
                <a:solidFill>
                  <a:schemeClr val="tx1"/>
                </a:solidFill>
              </a:rPr>
              <a:t>Streaming</a:t>
            </a:r>
            <a:r>
              <a:rPr lang="en-US" sz="7350" spc="-254" dirty="0">
                <a:solidFill>
                  <a:schemeClr val="tx1"/>
                </a:solidFill>
              </a:rPr>
              <a:t> </a:t>
            </a:r>
            <a:r>
              <a:rPr lang="en-US" sz="7350" spc="120" dirty="0">
                <a:solidFill>
                  <a:schemeClr val="tx1"/>
                </a:solidFill>
              </a:rPr>
              <a:t>Platform using WEBRTC</a:t>
            </a:r>
            <a:endParaRPr lang="en-US" sz="735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EAEA2-03AF-7636-990F-F4E5EDCBEA73}"/>
              </a:ext>
            </a:extLst>
          </p:cNvPr>
          <p:cNvSpPr txBox="1"/>
          <p:nvPr/>
        </p:nvSpPr>
        <p:spPr>
          <a:xfrm>
            <a:off x="768350" y="7892605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Submitted by :	Ankit Raj</a:t>
            </a:r>
          </a:p>
          <a:p>
            <a:r>
              <a:rPr lang="en-IN" sz="2400" dirty="0"/>
              <a:t>			Anurag Yadav</a:t>
            </a:r>
          </a:p>
          <a:p>
            <a:r>
              <a:rPr lang="en-IN" sz="2400" dirty="0"/>
              <a:t>			Arnav Katiyar</a:t>
            </a:r>
          </a:p>
          <a:p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65651A-0BE0-8B6D-A5DA-AAD6D24B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8" y="610171"/>
            <a:ext cx="18179222" cy="19406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092BEB-DEC0-3004-10ED-F007E27E14E3}"/>
              </a:ext>
            </a:extLst>
          </p:cNvPr>
          <p:cNvSpPr txBox="1"/>
          <p:nvPr/>
        </p:nvSpPr>
        <p:spPr>
          <a:xfrm>
            <a:off x="11588750" y="7892605"/>
            <a:ext cx="544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Submitted to :   Ms. Archana T.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5620" y="3959415"/>
            <a:ext cx="1571510" cy="2637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0131" y="5223205"/>
            <a:ext cx="4121226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710" y="4792789"/>
            <a:ext cx="3351568" cy="3455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12734" y="3429749"/>
            <a:ext cx="7543800" cy="3427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presentation,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endParaRPr sz="2750">
              <a:latin typeface="Verdana"/>
              <a:cs typeface="Verdana"/>
            </a:endParaRPr>
          </a:p>
          <a:p>
            <a:pPr marL="12700" marR="512445" indent="1579245">
              <a:lnSpc>
                <a:spcPct val="101099"/>
              </a:lnSpc>
              <a:spcBef>
                <a:spcPts val="40"/>
              </a:spcBef>
              <a:tabLst>
                <a:tab pos="6341745" algn="l"/>
              </a:tabLst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powerful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that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enables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 communication.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It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allows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seamless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 indent="4152265">
              <a:lnSpc>
                <a:spcPct val="101499"/>
              </a:lnSpc>
              <a:spcBef>
                <a:spcPts val="2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Understanding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capabilities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WEBRTC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communication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strategies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engagement.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25"/>
              </a:spcBef>
            </a:pPr>
            <a:r>
              <a:rPr sz="5750" spc="90" dirty="0"/>
              <a:t>Introduction</a:t>
            </a:r>
            <a:r>
              <a:rPr sz="5750" spc="-220" dirty="0"/>
              <a:t> </a:t>
            </a:r>
            <a:r>
              <a:rPr sz="5750" spc="-90" dirty="0"/>
              <a:t>to</a:t>
            </a:r>
            <a:r>
              <a:rPr sz="5750" spc="-215" dirty="0"/>
              <a:t> </a:t>
            </a:r>
            <a:r>
              <a:rPr sz="5750" spc="190" dirty="0"/>
              <a:t>WEBRTC</a:t>
            </a:r>
            <a:endParaRPr sz="5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8114" y="3515791"/>
            <a:ext cx="1571523" cy="2637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7168" y="5627306"/>
            <a:ext cx="971562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72688" y="5627306"/>
            <a:ext cx="953782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1867" y="5627306"/>
            <a:ext cx="2169236" cy="343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405241" y="3414751"/>
            <a:ext cx="6958330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671320">
              <a:lnSpc>
                <a:spcPct val="101699"/>
              </a:lnSpc>
              <a:spcBef>
                <a:spcPts val="5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stands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Time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Communication,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a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free,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open-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source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browsers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mobile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time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communication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capabilities.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enables</a:t>
            </a:r>
            <a:endParaRPr sz="2750">
              <a:latin typeface="Verdana"/>
              <a:cs typeface="Verdana"/>
            </a:endParaRPr>
          </a:p>
          <a:p>
            <a:pPr marL="12700" marR="288925" indent="991869">
              <a:lnSpc>
                <a:spcPts val="3379"/>
              </a:lnSpc>
              <a:spcBef>
                <a:spcPts val="10"/>
              </a:spcBef>
              <a:tabLst>
                <a:tab pos="2122170" algn="l"/>
                <a:tab pos="5357495" algn="l"/>
              </a:tabLst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directly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between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without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need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plugins.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958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What</a:t>
            </a:r>
            <a:r>
              <a:rPr spc="-210" dirty="0"/>
              <a:t> </a:t>
            </a:r>
            <a:r>
              <a:rPr spc="155" dirty="0"/>
              <a:t>is</a:t>
            </a:r>
            <a:r>
              <a:rPr spc="-204" dirty="0"/>
              <a:t> </a:t>
            </a:r>
            <a:r>
              <a:rPr spc="140" dirty="0"/>
              <a:t>WEBRTC?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2637" y="3931856"/>
            <a:ext cx="4445990" cy="342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64873" y="3515791"/>
            <a:ext cx="1571548" cy="2637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4006" y="5627306"/>
            <a:ext cx="2259952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24951" y="4350956"/>
            <a:ext cx="1775548" cy="3438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80111" y="3931856"/>
            <a:ext cx="2741676" cy="342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74527" y="4350956"/>
            <a:ext cx="3969842" cy="34380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405253" y="3414751"/>
            <a:ext cx="347091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core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13485" y="3414751"/>
            <a:ext cx="132842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include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5253" y="3843375"/>
            <a:ext cx="7498715" cy="256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89450">
              <a:lnSpc>
                <a:spcPct val="100000"/>
              </a:lnSpc>
              <a:spcBef>
                <a:spcPts val="105"/>
              </a:spcBef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  <a:p>
            <a:pPr marL="1814830">
              <a:lnSpc>
                <a:spcPct val="100000"/>
              </a:lnSpc>
              <a:tabLst>
                <a:tab pos="6757034" algn="l"/>
              </a:tabLst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8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140970">
              <a:lnSpc>
                <a:spcPct val="102299"/>
              </a:lnSpc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high-quality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audio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video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transmission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while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maintaining</a:t>
            </a:r>
            <a:endParaRPr sz="2750">
              <a:latin typeface="Verdana"/>
              <a:cs typeface="Verdana"/>
            </a:endParaRPr>
          </a:p>
          <a:p>
            <a:pPr marL="12700" marR="5080" indent="2257425">
              <a:lnSpc>
                <a:spcPts val="3379"/>
              </a:lnSpc>
              <a:spcBef>
                <a:spcPts val="1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ideal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both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personal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professional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communication.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01484">
              <a:lnSpc>
                <a:spcPct val="100000"/>
              </a:lnSpc>
              <a:spcBef>
                <a:spcPts val="125"/>
              </a:spcBef>
            </a:pPr>
            <a:r>
              <a:rPr sz="5750" spc="155" dirty="0"/>
              <a:t>Key</a:t>
            </a:r>
            <a:r>
              <a:rPr sz="5750" spc="-215" dirty="0"/>
              <a:t> </a:t>
            </a:r>
            <a:r>
              <a:rPr sz="5750" dirty="0"/>
              <a:t>Features</a:t>
            </a:r>
            <a:r>
              <a:rPr sz="5750" spc="-200" dirty="0"/>
              <a:t> </a:t>
            </a:r>
            <a:r>
              <a:rPr sz="5750" spc="-35" dirty="0"/>
              <a:t>of</a:t>
            </a:r>
            <a:r>
              <a:rPr sz="5750" spc="-204" dirty="0"/>
              <a:t> </a:t>
            </a:r>
            <a:r>
              <a:rPr sz="5750" spc="190" dirty="0"/>
              <a:t>WEBRTC</a:t>
            </a:r>
            <a:endParaRPr sz="5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7571" y="1554074"/>
            <a:ext cx="750379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60" dirty="0"/>
              <a:t>Applications</a:t>
            </a:r>
            <a:r>
              <a:rPr sz="4050" spc="-150" dirty="0"/>
              <a:t> </a:t>
            </a:r>
            <a:r>
              <a:rPr sz="4050" spc="155" dirty="0"/>
              <a:t>in</a:t>
            </a:r>
            <a:r>
              <a:rPr sz="4050" spc="-150" dirty="0"/>
              <a:t> </a:t>
            </a:r>
            <a:r>
              <a:rPr sz="4050" dirty="0"/>
              <a:t>Video</a:t>
            </a:r>
            <a:r>
              <a:rPr sz="4050" spc="-150" dirty="0"/>
              <a:t> </a:t>
            </a:r>
            <a:r>
              <a:rPr sz="4050" spc="-10" dirty="0"/>
              <a:t>Conferencing</a:t>
            </a:r>
            <a:endParaRPr sz="40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163" y="3521151"/>
            <a:ext cx="1571523" cy="2637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42034" y="3937215"/>
            <a:ext cx="1563116" cy="2758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59048" y="4356315"/>
            <a:ext cx="2044293" cy="2758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1074" y="4784940"/>
            <a:ext cx="2252827" cy="27586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727200" indent="1671320">
              <a:lnSpc>
                <a:spcPct val="102299"/>
              </a:lnSpc>
              <a:spcBef>
                <a:spcPts val="30"/>
              </a:spcBef>
            </a:pPr>
            <a:r>
              <a:rPr spc="-70" dirty="0"/>
              <a:t>is</a:t>
            </a:r>
            <a:r>
              <a:rPr spc="-160" dirty="0"/>
              <a:t> </a:t>
            </a:r>
            <a:r>
              <a:rPr dirty="0"/>
              <a:t>revolutionizing</a:t>
            </a:r>
            <a:r>
              <a:rPr spc="-155" dirty="0"/>
              <a:t> </a:t>
            </a:r>
            <a:r>
              <a:rPr spc="-10" dirty="0"/>
              <a:t>video </a:t>
            </a:r>
            <a:r>
              <a:rPr spc="45" dirty="0"/>
              <a:t>conferencing</a:t>
            </a:r>
            <a:r>
              <a:rPr spc="-240" dirty="0"/>
              <a:t> </a:t>
            </a:r>
            <a:r>
              <a:rPr spc="-25" dirty="0"/>
              <a:t>by</a:t>
            </a:r>
            <a:r>
              <a:rPr spc="-235" dirty="0"/>
              <a:t> </a:t>
            </a:r>
            <a:r>
              <a:rPr spc="50" dirty="0"/>
              <a:t>enabling</a:t>
            </a:r>
          </a:p>
          <a:p>
            <a:pPr marL="2173605">
              <a:lnSpc>
                <a:spcPct val="100000"/>
              </a:lnSpc>
            </a:pPr>
            <a:r>
              <a:rPr spc="60" dirty="0"/>
              <a:t>without</a:t>
            </a:r>
            <a:r>
              <a:rPr spc="-105" dirty="0"/>
              <a:t> </a:t>
            </a:r>
            <a:r>
              <a:rPr dirty="0"/>
              <a:t>additional</a:t>
            </a:r>
            <a:r>
              <a:rPr spc="-105" dirty="0"/>
              <a:t> </a:t>
            </a:r>
            <a:r>
              <a:rPr spc="-70" dirty="0"/>
              <a:t>software.</a:t>
            </a:r>
            <a:r>
              <a:rPr spc="-100" dirty="0"/>
              <a:t> </a:t>
            </a:r>
            <a:r>
              <a:rPr spc="-25" dirty="0"/>
              <a:t>It</a:t>
            </a:r>
          </a:p>
          <a:p>
            <a:pPr marL="12700" marR="48895" indent="-635">
              <a:lnSpc>
                <a:spcPct val="101499"/>
              </a:lnSpc>
              <a:spcBef>
                <a:spcPts val="25"/>
              </a:spcBef>
              <a:tabLst>
                <a:tab pos="4185920" algn="l"/>
              </a:tabLst>
            </a:pPr>
            <a:r>
              <a:rPr spc="-10" dirty="0"/>
              <a:t>enhances</a:t>
            </a:r>
            <a:r>
              <a:rPr dirty="0"/>
              <a:t>	</a:t>
            </a:r>
            <a:r>
              <a:rPr spc="50" dirty="0"/>
              <a:t>in</a:t>
            </a:r>
            <a:r>
              <a:rPr spc="-170" dirty="0"/>
              <a:t> </a:t>
            </a:r>
            <a:r>
              <a:rPr dirty="0"/>
              <a:t>remote</a:t>
            </a:r>
            <a:r>
              <a:rPr spc="-165" dirty="0"/>
              <a:t> </a:t>
            </a:r>
            <a:r>
              <a:rPr spc="-20" dirty="0"/>
              <a:t>work </a:t>
            </a:r>
            <a:r>
              <a:rPr dirty="0"/>
              <a:t>environments</a:t>
            </a:r>
            <a:r>
              <a:rPr spc="-170" dirty="0"/>
              <a:t> </a:t>
            </a:r>
            <a:r>
              <a:rPr spc="75" dirty="0"/>
              <a:t>and</a:t>
            </a:r>
            <a:r>
              <a:rPr spc="-170" dirty="0"/>
              <a:t> </a:t>
            </a:r>
            <a:r>
              <a:rPr spc="-10" dirty="0"/>
              <a:t>allows</a:t>
            </a:r>
            <a:r>
              <a:rPr spc="-170" dirty="0"/>
              <a:t> </a:t>
            </a:r>
            <a:r>
              <a:rPr spc="-35" dirty="0"/>
              <a:t>for</a:t>
            </a:r>
            <a:r>
              <a:rPr spc="-170" dirty="0"/>
              <a:t> </a:t>
            </a:r>
            <a:r>
              <a:rPr spc="-10" dirty="0"/>
              <a:t>scalable </a:t>
            </a:r>
            <a:r>
              <a:rPr dirty="0"/>
              <a:t>solutions</a:t>
            </a:r>
            <a:r>
              <a:rPr spc="-190" dirty="0"/>
              <a:t> </a:t>
            </a:r>
            <a:r>
              <a:rPr dirty="0"/>
              <a:t>that</a:t>
            </a:r>
            <a:r>
              <a:rPr spc="-185" dirty="0"/>
              <a:t> </a:t>
            </a:r>
            <a:r>
              <a:rPr spc="55" dirty="0"/>
              <a:t>can</a:t>
            </a:r>
            <a:r>
              <a:rPr spc="-185" dirty="0"/>
              <a:t> </a:t>
            </a:r>
            <a:r>
              <a:rPr spc="65" dirty="0"/>
              <a:t>accommodate</a:t>
            </a:r>
            <a:r>
              <a:rPr spc="-185" dirty="0"/>
              <a:t> </a:t>
            </a:r>
            <a:r>
              <a:rPr spc="45" dirty="0"/>
              <a:t>multiple </a:t>
            </a:r>
            <a:r>
              <a:rPr spc="-45" dirty="0"/>
              <a:t>users</a:t>
            </a:r>
            <a:r>
              <a:rPr spc="-200" dirty="0"/>
              <a:t> </a:t>
            </a:r>
            <a:r>
              <a:rPr spc="50" dirty="0"/>
              <a:t>in</a:t>
            </a:r>
            <a:r>
              <a:rPr spc="-195" dirty="0"/>
              <a:t> </a:t>
            </a:r>
            <a:r>
              <a:rPr spc="-40" dirty="0"/>
              <a:t>a</a:t>
            </a:r>
            <a:r>
              <a:rPr spc="-200" dirty="0"/>
              <a:t> </a:t>
            </a:r>
            <a:r>
              <a:rPr dirty="0"/>
              <a:t>single</a:t>
            </a:r>
            <a:r>
              <a:rPr spc="-195" dirty="0"/>
              <a:t> </a:t>
            </a:r>
            <a:r>
              <a:rPr spc="-10" dirty="0"/>
              <a:t>session.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7536" y="1525499"/>
            <a:ext cx="746061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90" dirty="0"/>
              <a:t>Live</a:t>
            </a:r>
            <a:r>
              <a:rPr sz="5700" spc="-200" dirty="0"/>
              <a:t> </a:t>
            </a:r>
            <a:r>
              <a:rPr sz="5700" spc="65" dirty="0"/>
              <a:t>Streaming</a:t>
            </a:r>
            <a:r>
              <a:rPr sz="5700" spc="-190" dirty="0"/>
              <a:t> </a:t>
            </a:r>
            <a:r>
              <a:rPr sz="5700" spc="90" dirty="0"/>
              <a:t>Solutions</a:t>
            </a:r>
            <a:endParaRPr sz="5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2616" y="3521151"/>
            <a:ext cx="1571485" cy="2637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3049" y="4820234"/>
            <a:ext cx="1140561" cy="2405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05536" y="4784940"/>
            <a:ext cx="1602359" cy="2758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58109" y="4784940"/>
            <a:ext cx="1075436" cy="2758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46056" y="5213565"/>
            <a:ext cx="1351521" cy="343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617303" y="3420110"/>
            <a:ext cx="7310120" cy="25698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  <a:spcBef>
                <a:spcPts val="55"/>
              </a:spcBef>
              <a:tabLst>
                <a:tab pos="3226435" algn="l"/>
                <a:tab pos="3522345" algn="l"/>
                <a:tab pos="5286375" algn="l"/>
              </a:tabLst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Utilizing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live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streaming provides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low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latency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high-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quality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broadcasts.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particularly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beneﬁcial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614045" indent="1387475">
              <a:lnSpc>
                <a:spcPct val="100000"/>
              </a:lnSpc>
              <a:spcBef>
                <a:spcPts val="7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ensuring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viewers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receive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content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minimal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delay.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1881" y="3515893"/>
              <a:ext cx="1571523" cy="2637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9850" y="4351058"/>
              <a:ext cx="953782" cy="2758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4015" y="4777892"/>
              <a:ext cx="2288527" cy="3455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1133" y="4779683"/>
              <a:ext cx="2423502" cy="3438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15249" y="3414852"/>
            <a:ext cx="7407275" cy="34270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  <a:tabLst>
                <a:tab pos="4177665" algn="l"/>
              </a:tabLst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transformative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enhances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communication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endParaRPr sz="2750">
              <a:latin typeface="Verdana"/>
              <a:cs typeface="Verdana"/>
            </a:endParaRPr>
          </a:p>
          <a:p>
            <a:pPr marL="2428875">
              <a:lnSpc>
                <a:spcPct val="100000"/>
              </a:lnSpc>
              <a:spcBef>
                <a:spcPts val="75"/>
              </a:spcBef>
              <a:tabLst>
                <a:tab pos="5679440" algn="l"/>
              </a:tabLst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endParaRPr sz="2750">
              <a:latin typeface="Verdana"/>
              <a:cs typeface="Verdana"/>
            </a:endParaRPr>
          </a:p>
          <a:p>
            <a:pPr marL="12700" marR="278130">
              <a:lnSpc>
                <a:spcPct val="101499"/>
              </a:lnSpc>
              <a:spcBef>
                <a:spcPts val="25"/>
              </a:spcBef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leveraging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capabilities,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organizations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engagement,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collaboration,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experience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their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communication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strategies.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8750" y="2147106"/>
            <a:ext cx="8305800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IN" sz="9850" spc="100" dirty="0"/>
              <a:t>      </a:t>
            </a:r>
            <a:r>
              <a:rPr sz="9850" spc="100" dirty="0"/>
              <a:t>Thank</a:t>
            </a:r>
            <a:r>
              <a:rPr lang="en-IN" sz="9850" spc="100" dirty="0"/>
              <a:t>you</a:t>
            </a:r>
            <a:r>
              <a:rPr sz="9850" spc="100" dirty="0"/>
              <a:t>!</a:t>
            </a:r>
            <a:endParaRPr sz="9850" dirty="0"/>
          </a:p>
        </p:txBody>
      </p:sp>
      <p:sp>
        <p:nvSpPr>
          <p:cNvPr id="8" name="object 8"/>
          <p:cNvSpPr txBox="1"/>
          <p:nvPr/>
        </p:nvSpPr>
        <p:spPr>
          <a:xfrm>
            <a:off x="6254750" y="5003472"/>
            <a:ext cx="5791199" cy="212731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endParaRPr lang="en-US" sz="2750" spc="-10" dirty="0">
              <a:solidFill>
                <a:srgbClr val="332C2C"/>
              </a:solidFill>
              <a:latin typeface="Verdana"/>
              <a:cs typeface="Verdana"/>
              <a:hlinkClick r:id="rId2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US"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swartikr@gmail.com</a:t>
            </a: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IN"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arnavkatiyar305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@</a:t>
            </a:r>
            <a:r>
              <a:rPr lang="en-IN"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g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mail.com</a:t>
            </a:r>
            <a:endParaRPr lang="en-IN" sz="2750" spc="-1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US" sz="2750" spc="-10" dirty="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ay993218@gmail.com</a:t>
            </a:r>
            <a:endParaRPr lang="en-US" sz="2750" spc="-1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287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Verdana</vt:lpstr>
      <vt:lpstr>Office Theme</vt:lpstr>
      <vt:lpstr>Enhancing Communication : Video Conferencing and Live Streaming Platform using WEBRTC</vt:lpstr>
      <vt:lpstr>Introduction to WEBRTC</vt:lpstr>
      <vt:lpstr>What is WEBRTC?</vt:lpstr>
      <vt:lpstr>Key Features of WEBRTC</vt:lpstr>
      <vt:lpstr>Applications in Video Conferencing</vt:lpstr>
      <vt:lpstr>Live Streaming Solutions</vt:lpstr>
      <vt:lpstr>Conclusion</vt:lpstr>
      <vt:lpstr>      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Arnav Katiyar</dc:creator>
  <cp:lastModifiedBy>Arnav Katiyar</cp:lastModifiedBy>
  <cp:revision>3</cp:revision>
  <dcterms:created xsi:type="dcterms:W3CDTF">2024-10-17T15:32:51Z</dcterms:created>
  <dcterms:modified xsi:type="dcterms:W3CDTF">2024-10-26T05:38:45Z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2024-10-17T00:00:00Z</vt:filetime>
  </property>
  <property fmtid="{D5CDD505-2E9C-101B-9397-08002B2CF9AE}" pid="5" name="Producer">
    <vt:lpwstr>GPL Ghostscript 10.02.0</vt:lpwstr>
  </property>
</Properties>
</file>