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6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2616-E9A9-4102-AF29-98626898E92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26F6-1960-4421-86E6-20DEF549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it is natural to bundle data and behaviors together (technical term: </a:t>
            </a:r>
            <a:r>
              <a:rPr lang="en-US" i="1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supports this bundling by allowing the programmer to define a </a:t>
            </a:r>
            <a:r>
              <a:rPr lang="en-US" i="1" dirty="0" smtClean="0">
                <a:solidFill>
                  <a:srgbClr val="FF0000"/>
                </a:solidFill>
              </a:rPr>
              <a:t>class </a:t>
            </a:r>
            <a:r>
              <a:rPr lang="en-US" dirty="0" smtClean="0"/>
              <a:t>(like, for example, the </a:t>
            </a:r>
            <a:r>
              <a:rPr lang="en-US" dirty="0" err="1" smtClean="0"/>
              <a:t>str</a:t>
            </a:r>
            <a:r>
              <a:rPr lang="en-US" dirty="0" smtClean="0"/>
              <a:t> class)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class may have arbitrarily many </a:t>
            </a:r>
            <a:r>
              <a:rPr lang="en-US" i="1" dirty="0" smtClean="0">
                <a:solidFill>
                  <a:srgbClr val="FF0000"/>
                </a:solidFill>
              </a:rPr>
              <a:t>instances</a:t>
            </a:r>
          </a:p>
          <a:p>
            <a:pPr lvl="1">
              <a:tabLst>
                <a:tab pos="1771650" algn="l"/>
              </a:tabLst>
            </a:pPr>
            <a:r>
              <a:rPr lang="en-US" dirty="0" smtClean="0"/>
              <a:t>this allows all members of the class to have uniform characteristics</a:t>
            </a:r>
          </a:p>
          <a:p>
            <a:pPr lvl="1">
              <a:tabLst>
                <a:tab pos="1771650" algn="l"/>
              </a:tabLst>
            </a:pPr>
            <a:r>
              <a:rPr lang="en-US" dirty="0"/>
              <a:t>f</a:t>
            </a:r>
            <a:r>
              <a:rPr lang="en-US" dirty="0" smtClean="0"/>
              <a:t>or example, the class </a:t>
            </a:r>
            <a:r>
              <a:rPr lang="en-US" i="1" dirty="0" smtClean="0"/>
              <a:t>Dog</a:t>
            </a:r>
            <a:r>
              <a:rPr lang="en-US" dirty="0" smtClean="0"/>
              <a:t> might have instances </a:t>
            </a:r>
            <a:r>
              <a:rPr lang="en-US" i="1" dirty="0" err="1" smtClean="0"/>
              <a:t>fido</a:t>
            </a:r>
            <a:r>
              <a:rPr lang="en-US" dirty="0" smtClean="0"/>
              <a:t>, </a:t>
            </a:r>
            <a:r>
              <a:rPr lang="en-US" i="1" dirty="0" smtClean="0"/>
              <a:t>barker</a:t>
            </a:r>
            <a:r>
              <a:rPr lang="en-US" dirty="0" smtClean="0"/>
              <a:t>, and </a:t>
            </a:r>
            <a:r>
              <a:rPr lang="en-US" i="1" dirty="0" smtClean="0"/>
              <a:t>scrawny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18" y="1295400"/>
            <a:ext cx="8229600" cy="4525963"/>
          </a:xfrm>
        </p:spPr>
        <p:txBody>
          <a:bodyPr/>
          <a:lstStyle/>
          <a:p>
            <a:r>
              <a:rPr lang="en-US" dirty="0" smtClean="0"/>
              <a:t>We can define a class that describes points in the plane with this code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Python keyword (required)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Point</a:t>
            </a:r>
            <a:r>
              <a:rPr lang="en-US" dirty="0" smtClean="0"/>
              <a:t> is the name of the class (by convention, it is capitalized)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colon</a:t>
            </a:r>
            <a:r>
              <a:rPr lang="en-US" dirty="0" smtClean="0"/>
              <a:t> (:) introduces the indented body of the class definition</a:t>
            </a:r>
          </a:p>
          <a:p>
            <a:pPr lvl="2"/>
            <a:r>
              <a:rPr lang="en-US" dirty="0" smtClean="0"/>
              <a:t>the first thing in the class definition should be a short </a:t>
            </a:r>
            <a:r>
              <a:rPr lang="en-US" i="1" dirty="0" err="1" smtClean="0">
                <a:solidFill>
                  <a:srgbClr val="FF0000"/>
                </a:solidFill>
              </a:rPr>
              <a:t>docstring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334000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 Represents a point in a Euclidean plane '''</a:t>
            </a:r>
          </a:p>
        </p:txBody>
      </p:sp>
    </p:spTree>
    <p:extLst>
      <p:ext uri="{BB962C8B-B14F-4D97-AF65-F5344CB8AC3E}">
        <p14:creationId xmlns:p14="http://schemas.microsoft.com/office/powerpoint/2010/main" val="127284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18" y="1295401"/>
            <a:ext cx="82296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class typically has a method (function) named __</a:t>
            </a:r>
            <a:r>
              <a:rPr lang="en-US" dirty="0" err="1" smtClean="0"/>
              <a:t>init</a:t>
            </a:r>
            <a:r>
              <a:rPr lang="en-US" dirty="0" smtClean="0"/>
              <a:t>__ that is called to create an object in the class</a:t>
            </a:r>
          </a:p>
          <a:p>
            <a:pPr lvl="2"/>
            <a:r>
              <a:rPr lang="en-US" dirty="0" smtClean="0"/>
              <a:t>the method 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convention has two leading and </a:t>
            </a:r>
            <a:r>
              <a:rPr lang="en-US" dirty="0" err="1" smtClean="0"/>
              <a:t>and</a:t>
            </a:r>
            <a:r>
              <a:rPr lang="en-US" dirty="0" smtClean="0"/>
              <a:t> two trailing underscores to distinguish it from other identifiers</a:t>
            </a:r>
          </a:p>
          <a:p>
            <a:pPr lvl="2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refers to the object created. The other parameters define the initial state of the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648200"/>
            <a:ext cx="7215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 Represents a point in a Euclidean plane 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 for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18" y="1295401"/>
            <a:ext cx="8229600" cy="3429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Though it is not required, a class definition is usually saved in a separate .</a:t>
            </a:r>
            <a:r>
              <a:rPr lang="en-US" dirty="0" err="1" smtClean="0"/>
              <a:t>py</a:t>
            </a:r>
            <a:r>
              <a:rPr lang="en-US" dirty="0" smtClean="0"/>
              <a:t> file that can be imported as a module</a:t>
            </a:r>
          </a:p>
          <a:p>
            <a:pPr lvl="2"/>
            <a:r>
              <a:rPr lang="en-US" dirty="0" smtClean="0"/>
              <a:t>e.g., the class Point would be saved in a file named point.py</a:t>
            </a:r>
          </a:p>
          <a:p>
            <a:pPr lvl="2"/>
            <a:r>
              <a:rPr lang="en-US" dirty="0" smtClean="0"/>
              <a:t>the point module could then be imported and used to create points (think turtle module and </a:t>
            </a:r>
            <a:r>
              <a:rPr lang="en-US" dirty="0" err="1" smtClean="0"/>
              <a:t>turtle.Turtle</a:t>
            </a:r>
            <a:r>
              <a:rPr lang="en-US" dirty="0" smtClean="0"/>
              <a:t>() )</a:t>
            </a:r>
          </a:p>
          <a:p>
            <a:pPr lvl="2"/>
            <a:r>
              <a:rPr lang="en-US" dirty="0" smtClean="0"/>
              <a:t>the module may contain related classes (Turtle and Screen)</a:t>
            </a:r>
          </a:p>
          <a:p>
            <a:pPr lvl="2"/>
            <a:r>
              <a:rPr lang="en-US" dirty="0" smtClean="0"/>
              <a:t>methods and data are accessed by the dot (.)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4724400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point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center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center.x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858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89" y="137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behaviors for a point object can be defined by adding methods to the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80842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 Represent a point in a Euclidean plane '''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 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coordinates(self):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''' Return a tuple of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coordinates of a point '''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''' Assign new coordinates to a point '''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the 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89" y="1371600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a method named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that moves a point relative to its current location (follow the pattern of the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move_to</a:t>
            </a:r>
            <a:r>
              <a:rPr lang="en-US" dirty="0" smtClean="0"/>
              <a:t> method)</a:t>
            </a:r>
          </a:p>
          <a:p>
            <a:r>
              <a:rPr lang="en-US" dirty="0" smtClean="0"/>
              <a:t>Write a method named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sz="3100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that calculates the distance between the current point and some other point. </a:t>
            </a:r>
          </a:p>
          <a:p>
            <a:r>
              <a:rPr lang="en-US" dirty="0" smtClean="0"/>
              <a:t>The code below shows correct input and output for these methods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10000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point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center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center.distance_to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1.4142135623730951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point_a.move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(5,3)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point_a.coordinates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(6, 4)</a:t>
            </a:r>
          </a:p>
        </p:txBody>
      </p:sp>
    </p:spTree>
    <p:extLst>
      <p:ext uri="{BB962C8B-B14F-4D97-AF65-F5344CB8AC3E}">
        <p14:creationId xmlns:p14="http://schemas.microsoft.com/office/powerpoint/2010/main" val="10880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89" y="1371600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class may have data associated with it that applies to every object in the class</a:t>
            </a:r>
          </a:p>
          <a:p>
            <a:r>
              <a:rPr lang="en-US" dirty="0" smtClean="0"/>
              <a:t>For example, the dimension of every point is 0. This should be defined inside the class, but outside any method.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79659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 Represents a point in a Euclidean plane '''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dimension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648200"/>
            <a:ext cx="6479660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point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(2,2)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point.Point.dimension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a_point.dimension</a:t>
            </a: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 Knows Frisbee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1" y="1600200"/>
            <a:ext cx="43442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95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613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User Defined Classes</vt:lpstr>
      <vt:lpstr>Why Classes?</vt:lpstr>
      <vt:lpstr>Example: The Point Class</vt:lpstr>
      <vt:lpstr>Creating a Point</vt:lpstr>
      <vt:lpstr>Creating a Module for a Class</vt:lpstr>
      <vt:lpstr>Creating a Point</vt:lpstr>
      <vt:lpstr>Extend the Point Class</vt:lpstr>
      <vt:lpstr>Class Data</vt:lpstr>
      <vt:lpstr>Sugar Knows Frisbee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Classes</dc:title>
  <dc:creator>nyorca</dc:creator>
  <cp:lastModifiedBy>ian</cp:lastModifiedBy>
  <cp:revision>19</cp:revision>
  <dcterms:created xsi:type="dcterms:W3CDTF">2017-11-13T05:51:07Z</dcterms:created>
  <dcterms:modified xsi:type="dcterms:W3CDTF">2018-09-03T01:07:05Z</dcterms:modified>
</cp:coreProperties>
</file>