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626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6265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20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68"/>
                </a:moveTo>
                <a:lnTo>
                  <a:pt x="500265" y="297027"/>
                </a:lnTo>
                <a:lnTo>
                  <a:pt x="499656" y="12"/>
                </a:lnTo>
                <a:lnTo>
                  <a:pt x="202628" y="0"/>
                </a:lnTo>
                <a:lnTo>
                  <a:pt x="0" y="12"/>
                </a:lnTo>
                <a:lnTo>
                  <a:pt x="2451" y="49466"/>
                </a:lnTo>
                <a:lnTo>
                  <a:pt x="9715" y="98082"/>
                </a:lnTo>
                <a:lnTo>
                  <a:pt x="21653" y="145516"/>
                </a:lnTo>
                <a:lnTo>
                  <a:pt x="38138" y="191465"/>
                </a:lnTo>
                <a:lnTo>
                  <a:pt x="59016" y="235585"/>
                </a:lnTo>
                <a:lnTo>
                  <a:pt x="84162" y="277545"/>
                </a:lnTo>
                <a:lnTo>
                  <a:pt x="113436" y="317030"/>
                </a:lnTo>
                <a:lnTo>
                  <a:pt x="146710" y="353695"/>
                </a:lnTo>
                <a:lnTo>
                  <a:pt x="183451" y="386892"/>
                </a:lnTo>
                <a:lnTo>
                  <a:pt x="222986" y="416090"/>
                </a:lnTo>
                <a:lnTo>
                  <a:pt x="265010" y="441147"/>
                </a:lnTo>
                <a:lnTo>
                  <a:pt x="309168" y="461937"/>
                </a:lnTo>
                <a:lnTo>
                  <a:pt x="355142" y="478320"/>
                </a:lnTo>
                <a:lnTo>
                  <a:pt x="402615" y="490156"/>
                </a:lnTo>
                <a:lnTo>
                  <a:pt x="451243" y="497319"/>
                </a:lnTo>
                <a:lnTo>
                  <a:pt x="500697" y="499668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626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6265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626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A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626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348" y="631141"/>
            <a:ext cx="42513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6265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731" y="2026747"/>
            <a:ext cx="6643370" cy="207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6265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6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775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27"/>
                </a:moveTo>
                <a:lnTo>
                  <a:pt x="633590" y="295325"/>
                </a:lnTo>
                <a:lnTo>
                  <a:pt x="632358" y="274955"/>
                </a:lnTo>
                <a:lnTo>
                  <a:pt x="631952" y="273075"/>
                </a:lnTo>
                <a:lnTo>
                  <a:pt x="631786" y="270687"/>
                </a:lnTo>
                <a:lnTo>
                  <a:pt x="626135" y="245414"/>
                </a:lnTo>
                <a:lnTo>
                  <a:pt x="622833" y="229704"/>
                </a:lnTo>
                <a:lnTo>
                  <a:pt x="622312" y="228307"/>
                </a:lnTo>
                <a:lnTo>
                  <a:pt x="621779" y="225894"/>
                </a:lnTo>
                <a:lnTo>
                  <a:pt x="611314" y="198450"/>
                </a:lnTo>
                <a:lnTo>
                  <a:pt x="607009" y="186728"/>
                </a:lnTo>
                <a:lnTo>
                  <a:pt x="606501" y="185813"/>
                </a:lnTo>
                <a:lnTo>
                  <a:pt x="605713" y="183718"/>
                </a:lnTo>
                <a:lnTo>
                  <a:pt x="590791" y="156832"/>
                </a:lnTo>
                <a:lnTo>
                  <a:pt x="585279" y="146646"/>
                </a:lnTo>
                <a:lnTo>
                  <a:pt x="584771" y="145986"/>
                </a:lnTo>
                <a:lnTo>
                  <a:pt x="584060" y="144678"/>
                </a:lnTo>
                <a:lnTo>
                  <a:pt x="564476" y="118732"/>
                </a:lnTo>
                <a:lnTo>
                  <a:pt x="558050" y="110083"/>
                </a:lnTo>
                <a:lnTo>
                  <a:pt x="557707" y="109753"/>
                </a:lnTo>
                <a:lnTo>
                  <a:pt x="557326" y="109232"/>
                </a:lnTo>
                <a:lnTo>
                  <a:pt x="525995" y="77901"/>
                </a:lnTo>
                <a:lnTo>
                  <a:pt x="525716" y="77647"/>
                </a:lnTo>
                <a:lnTo>
                  <a:pt x="520128" y="73482"/>
                </a:lnTo>
                <a:lnTo>
                  <a:pt x="490562" y="51168"/>
                </a:lnTo>
                <a:lnTo>
                  <a:pt x="489369" y="50520"/>
                </a:lnTo>
                <a:lnTo>
                  <a:pt x="488657" y="49974"/>
                </a:lnTo>
                <a:lnTo>
                  <a:pt x="479666" y="45135"/>
                </a:lnTo>
                <a:lnTo>
                  <a:pt x="451523" y="29527"/>
                </a:lnTo>
                <a:lnTo>
                  <a:pt x="448779" y="28486"/>
                </a:lnTo>
                <a:lnTo>
                  <a:pt x="447281" y="27673"/>
                </a:lnTo>
                <a:lnTo>
                  <a:pt x="435635" y="23469"/>
                </a:lnTo>
                <a:lnTo>
                  <a:pt x="409359" y="13449"/>
                </a:lnTo>
                <a:lnTo>
                  <a:pt x="405472" y="12585"/>
                </a:lnTo>
                <a:lnTo>
                  <a:pt x="403059" y="11709"/>
                </a:lnTo>
                <a:lnTo>
                  <a:pt x="387286" y="8521"/>
                </a:lnTo>
                <a:lnTo>
                  <a:pt x="364553" y="3441"/>
                </a:lnTo>
                <a:lnTo>
                  <a:pt x="360819" y="3175"/>
                </a:lnTo>
                <a:lnTo>
                  <a:pt x="357720" y="2540"/>
                </a:lnTo>
                <a:lnTo>
                  <a:pt x="336842" y="1409"/>
                </a:lnTo>
                <a:lnTo>
                  <a:pt x="317627" y="0"/>
                </a:lnTo>
                <a:lnTo>
                  <a:pt x="314731" y="215"/>
                </a:lnTo>
                <a:lnTo>
                  <a:pt x="311988" y="63"/>
                </a:lnTo>
                <a:lnTo>
                  <a:pt x="290728" y="1981"/>
                </a:lnTo>
                <a:lnTo>
                  <a:pt x="270687" y="3441"/>
                </a:lnTo>
                <a:lnTo>
                  <a:pt x="268211" y="4000"/>
                </a:lnTo>
                <a:lnTo>
                  <a:pt x="266585" y="4140"/>
                </a:lnTo>
                <a:lnTo>
                  <a:pt x="251231" y="7797"/>
                </a:lnTo>
                <a:lnTo>
                  <a:pt x="225894" y="13449"/>
                </a:lnTo>
                <a:lnTo>
                  <a:pt x="223380" y="14414"/>
                </a:lnTo>
                <a:lnTo>
                  <a:pt x="222224" y="14681"/>
                </a:lnTo>
                <a:lnTo>
                  <a:pt x="210731" y="19240"/>
                </a:lnTo>
                <a:lnTo>
                  <a:pt x="183718" y="29527"/>
                </a:lnTo>
                <a:lnTo>
                  <a:pt x="181229" y="30911"/>
                </a:lnTo>
                <a:lnTo>
                  <a:pt x="179641" y="31534"/>
                </a:lnTo>
                <a:lnTo>
                  <a:pt x="167805" y="38354"/>
                </a:lnTo>
                <a:lnTo>
                  <a:pt x="144678" y="51168"/>
                </a:lnTo>
                <a:lnTo>
                  <a:pt x="141897" y="53263"/>
                </a:lnTo>
                <a:lnTo>
                  <a:pt x="139560" y="54610"/>
                </a:lnTo>
                <a:lnTo>
                  <a:pt x="128219" y="63588"/>
                </a:lnTo>
                <a:lnTo>
                  <a:pt x="109245" y="77901"/>
                </a:lnTo>
                <a:lnTo>
                  <a:pt x="105867" y="81280"/>
                </a:lnTo>
                <a:lnTo>
                  <a:pt x="102704" y="83781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14" y="525995"/>
                </a:lnTo>
                <a:lnTo>
                  <a:pt x="109245" y="557326"/>
                </a:lnTo>
                <a:lnTo>
                  <a:pt x="144678" y="584060"/>
                </a:lnTo>
                <a:lnTo>
                  <a:pt x="183718" y="605701"/>
                </a:lnTo>
                <a:lnTo>
                  <a:pt x="225894" y="621779"/>
                </a:lnTo>
                <a:lnTo>
                  <a:pt x="270687" y="631786"/>
                </a:lnTo>
                <a:lnTo>
                  <a:pt x="317627" y="635228"/>
                </a:lnTo>
                <a:lnTo>
                  <a:pt x="367614" y="631266"/>
                </a:lnTo>
                <a:lnTo>
                  <a:pt x="415912" y="619633"/>
                </a:lnTo>
                <a:lnTo>
                  <a:pt x="461683" y="600684"/>
                </a:lnTo>
                <a:lnTo>
                  <a:pt x="504063" y="574751"/>
                </a:lnTo>
                <a:lnTo>
                  <a:pt x="542201" y="542201"/>
                </a:lnTo>
                <a:lnTo>
                  <a:pt x="574751" y="504063"/>
                </a:lnTo>
                <a:lnTo>
                  <a:pt x="600684" y="461683"/>
                </a:lnTo>
                <a:lnTo>
                  <a:pt x="619645" y="415912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203" y="321881"/>
                </a:lnTo>
                <a:lnTo>
                  <a:pt x="635063" y="319659"/>
                </a:lnTo>
                <a:lnTo>
                  <a:pt x="635228" y="31762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512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55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090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67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6"/>
                  </a:lnTo>
                  <a:lnTo>
                    <a:pt x="25176" y="616188"/>
                  </a:lnTo>
                  <a:lnTo>
                    <a:pt x="51854" y="574383"/>
                  </a:lnTo>
                  <a:lnTo>
                    <a:pt x="79989" y="533817"/>
                  </a:lnTo>
                  <a:lnTo>
                    <a:pt x="109536" y="494516"/>
                  </a:lnTo>
                  <a:lnTo>
                    <a:pt x="140450" y="456508"/>
                  </a:lnTo>
                  <a:lnTo>
                    <a:pt x="172684" y="419818"/>
                  </a:lnTo>
                  <a:lnTo>
                    <a:pt x="206195" y="384472"/>
                  </a:lnTo>
                  <a:lnTo>
                    <a:pt x="240936" y="350499"/>
                  </a:lnTo>
                  <a:lnTo>
                    <a:pt x="276862" y="317924"/>
                  </a:lnTo>
                  <a:lnTo>
                    <a:pt x="313927" y="286773"/>
                  </a:lnTo>
                  <a:lnTo>
                    <a:pt x="352088" y="257075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2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079489" y="289999"/>
            <a:ext cx="4064635" cy="3510915"/>
            <a:chOff x="5079489" y="289999"/>
            <a:chExt cx="4064635" cy="3510915"/>
          </a:xfrm>
        </p:grpSpPr>
        <p:sp>
          <p:nvSpPr>
            <p:cNvPr id="17" name="object 17"/>
            <p:cNvSpPr/>
            <p:nvPr/>
          </p:nvSpPr>
          <p:spPr>
            <a:xfrm>
              <a:off x="6470405" y="3480986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57891" y="319890"/>
                  </a:moveTo>
                  <a:lnTo>
                    <a:pt x="114856" y="313556"/>
                  </a:lnTo>
                  <a:lnTo>
                    <a:pt x="159406" y="159806"/>
                  </a:lnTo>
                  <a:lnTo>
                    <a:pt x="9856" y="216906"/>
                  </a:lnTo>
                  <a:lnTo>
                    <a:pt x="0" y="174529"/>
                  </a:lnTo>
                  <a:lnTo>
                    <a:pt x="1739" y="132178"/>
                  </a:lnTo>
                  <a:lnTo>
                    <a:pt x="14381" y="92055"/>
                  </a:lnTo>
                  <a:lnTo>
                    <a:pt x="37234" y="56363"/>
                  </a:lnTo>
                  <a:lnTo>
                    <a:pt x="69606" y="27306"/>
                  </a:lnTo>
                  <a:lnTo>
                    <a:pt x="108581" y="8006"/>
                  </a:lnTo>
                  <a:lnTo>
                    <a:pt x="150199" y="0"/>
                  </a:lnTo>
                  <a:lnTo>
                    <a:pt x="192151" y="3116"/>
                  </a:lnTo>
                  <a:lnTo>
                    <a:pt x="232131" y="17184"/>
                  </a:lnTo>
                  <a:lnTo>
                    <a:pt x="267830" y="42031"/>
                  </a:lnTo>
                  <a:lnTo>
                    <a:pt x="295544" y="75563"/>
                  </a:lnTo>
                  <a:lnTo>
                    <a:pt x="312866" y="114246"/>
                  </a:lnTo>
                  <a:lnTo>
                    <a:pt x="319436" y="155798"/>
                  </a:lnTo>
                  <a:lnTo>
                    <a:pt x="314894" y="197937"/>
                  </a:lnTo>
                  <a:lnTo>
                    <a:pt x="298880" y="238381"/>
                  </a:lnTo>
                  <a:lnTo>
                    <a:pt x="272585" y="273038"/>
                  </a:lnTo>
                  <a:lnTo>
                    <a:pt x="238895" y="298758"/>
                  </a:lnTo>
                  <a:lnTo>
                    <a:pt x="199951" y="314666"/>
                  </a:lnTo>
                  <a:lnTo>
                    <a:pt x="157891" y="319890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9489" y="289999"/>
              <a:ext cx="4064491" cy="3202843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97023" y="2244949"/>
            <a:ext cx="400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/>
              <a:t>Digital</a:t>
            </a:r>
            <a:r>
              <a:rPr sz="3600" spc="-90" dirty="0"/>
              <a:t> </a:t>
            </a:r>
            <a:r>
              <a:rPr sz="3600" spc="-10" dirty="0"/>
              <a:t>Interpreter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24242"/>
                </a:solidFill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1" y="2026747"/>
            <a:ext cx="4828540" cy="1392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3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Generation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Backend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integration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due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requirement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real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time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response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Complexity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3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gestures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Overlapping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similarity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3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gestures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4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Architecture decisions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29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Time</a:t>
            </a:r>
            <a:r>
              <a:rPr sz="13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restrictions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4336" y="269624"/>
            <a:ext cx="1912196" cy="4604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159" y="284009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257" y="735584"/>
                </a:moveTo>
                <a:lnTo>
                  <a:pt x="1425232" y="689889"/>
                </a:lnTo>
                <a:lnTo>
                  <a:pt x="1422298" y="644347"/>
                </a:lnTo>
                <a:lnTo>
                  <a:pt x="1416481" y="599122"/>
                </a:lnTo>
                <a:lnTo>
                  <a:pt x="1407807" y="554355"/>
                </a:lnTo>
                <a:lnTo>
                  <a:pt x="1396276" y="510209"/>
                </a:lnTo>
                <a:lnTo>
                  <a:pt x="1381950" y="466801"/>
                </a:lnTo>
                <a:lnTo>
                  <a:pt x="1364818" y="424307"/>
                </a:lnTo>
                <a:lnTo>
                  <a:pt x="1344930" y="382879"/>
                </a:lnTo>
                <a:lnTo>
                  <a:pt x="1322285" y="342633"/>
                </a:lnTo>
                <a:lnTo>
                  <a:pt x="1296936" y="303745"/>
                </a:lnTo>
                <a:lnTo>
                  <a:pt x="1268882" y="266357"/>
                </a:lnTo>
                <a:lnTo>
                  <a:pt x="1238148" y="230619"/>
                </a:lnTo>
                <a:lnTo>
                  <a:pt x="1204785" y="196672"/>
                </a:lnTo>
                <a:lnTo>
                  <a:pt x="1168793" y="164668"/>
                </a:lnTo>
                <a:lnTo>
                  <a:pt x="1130185" y="134747"/>
                </a:lnTo>
                <a:lnTo>
                  <a:pt x="1089672" y="107505"/>
                </a:lnTo>
                <a:lnTo>
                  <a:pt x="1047978" y="83375"/>
                </a:lnTo>
                <a:lnTo>
                  <a:pt x="1005255" y="62357"/>
                </a:lnTo>
                <a:lnTo>
                  <a:pt x="961669" y="44411"/>
                </a:lnTo>
                <a:lnTo>
                  <a:pt x="917359" y="29514"/>
                </a:lnTo>
                <a:lnTo>
                  <a:pt x="872477" y="17653"/>
                </a:lnTo>
                <a:lnTo>
                  <a:pt x="827163" y="8801"/>
                </a:lnTo>
                <a:lnTo>
                  <a:pt x="781570" y="2921"/>
                </a:lnTo>
                <a:lnTo>
                  <a:pt x="735838" y="0"/>
                </a:lnTo>
                <a:lnTo>
                  <a:pt x="690130" y="25"/>
                </a:lnTo>
                <a:lnTo>
                  <a:pt x="644588" y="2946"/>
                </a:lnTo>
                <a:lnTo>
                  <a:pt x="599351" y="8763"/>
                </a:lnTo>
                <a:lnTo>
                  <a:pt x="554583" y="17437"/>
                </a:lnTo>
                <a:lnTo>
                  <a:pt x="510425" y="28943"/>
                </a:lnTo>
                <a:lnTo>
                  <a:pt x="467017" y="43281"/>
                </a:lnTo>
                <a:lnTo>
                  <a:pt x="424522" y="60401"/>
                </a:lnTo>
                <a:lnTo>
                  <a:pt x="383082" y="80276"/>
                </a:lnTo>
                <a:lnTo>
                  <a:pt x="342836" y="102908"/>
                </a:lnTo>
                <a:lnTo>
                  <a:pt x="303949" y="128257"/>
                </a:lnTo>
                <a:lnTo>
                  <a:pt x="266560" y="156298"/>
                </a:lnTo>
                <a:lnTo>
                  <a:pt x="230809" y="187020"/>
                </a:lnTo>
                <a:lnTo>
                  <a:pt x="196862" y="220383"/>
                </a:lnTo>
                <a:lnTo>
                  <a:pt x="164858" y="256362"/>
                </a:lnTo>
                <a:lnTo>
                  <a:pt x="134950" y="294957"/>
                </a:lnTo>
                <a:lnTo>
                  <a:pt x="106375" y="337642"/>
                </a:lnTo>
                <a:lnTo>
                  <a:pt x="81102" y="382003"/>
                </a:lnTo>
                <a:lnTo>
                  <a:pt x="59156" y="427863"/>
                </a:lnTo>
                <a:lnTo>
                  <a:pt x="40589" y="475018"/>
                </a:lnTo>
                <a:lnTo>
                  <a:pt x="25438" y="523290"/>
                </a:lnTo>
                <a:lnTo>
                  <a:pt x="13766" y="572490"/>
                </a:lnTo>
                <a:lnTo>
                  <a:pt x="5613" y="622414"/>
                </a:lnTo>
                <a:lnTo>
                  <a:pt x="1003" y="672884"/>
                </a:lnTo>
                <a:lnTo>
                  <a:pt x="0" y="723709"/>
                </a:lnTo>
                <a:lnTo>
                  <a:pt x="2654" y="774712"/>
                </a:lnTo>
                <a:lnTo>
                  <a:pt x="8991" y="825677"/>
                </a:lnTo>
                <a:lnTo>
                  <a:pt x="18986" y="876058"/>
                </a:lnTo>
                <a:lnTo>
                  <a:pt x="32486" y="925309"/>
                </a:lnTo>
                <a:lnTo>
                  <a:pt x="49403" y="973251"/>
                </a:lnTo>
                <a:lnTo>
                  <a:pt x="69634" y="1019733"/>
                </a:lnTo>
                <a:lnTo>
                  <a:pt x="93065" y="1064564"/>
                </a:lnTo>
                <a:lnTo>
                  <a:pt x="119608" y="1107617"/>
                </a:lnTo>
                <a:lnTo>
                  <a:pt x="149148" y="1148689"/>
                </a:lnTo>
                <a:lnTo>
                  <a:pt x="181584" y="1187640"/>
                </a:lnTo>
                <a:lnTo>
                  <a:pt x="216827" y="1224292"/>
                </a:lnTo>
                <a:lnTo>
                  <a:pt x="254762" y="1258481"/>
                </a:lnTo>
                <a:lnTo>
                  <a:pt x="295287" y="1290053"/>
                </a:lnTo>
                <a:lnTo>
                  <a:pt x="335813" y="1317294"/>
                </a:lnTo>
                <a:lnTo>
                  <a:pt x="377507" y="1341424"/>
                </a:lnTo>
                <a:lnTo>
                  <a:pt x="420217" y="1362443"/>
                </a:lnTo>
                <a:lnTo>
                  <a:pt x="463804" y="1380388"/>
                </a:lnTo>
                <a:lnTo>
                  <a:pt x="508114" y="1395285"/>
                </a:lnTo>
                <a:lnTo>
                  <a:pt x="552996" y="1407147"/>
                </a:lnTo>
                <a:lnTo>
                  <a:pt x="598309" y="1415999"/>
                </a:lnTo>
                <a:lnTo>
                  <a:pt x="643915" y="1421879"/>
                </a:lnTo>
                <a:lnTo>
                  <a:pt x="689635" y="1424800"/>
                </a:lnTo>
                <a:lnTo>
                  <a:pt x="735342" y="1424774"/>
                </a:lnTo>
                <a:lnTo>
                  <a:pt x="780897" y="1421853"/>
                </a:lnTo>
                <a:lnTo>
                  <a:pt x="826122" y="1416037"/>
                </a:lnTo>
                <a:lnTo>
                  <a:pt x="870889" y="1407363"/>
                </a:lnTo>
                <a:lnTo>
                  <a:pt x="915060" y="1395857"/>
                </a:lnTo>
                <a:lnTo>
                  <a:pt x="958456" y="1381531"/>
                </a:lnTo>
                <a:lnTo>
                  <a:pt x="1000963" y="1364411"/>
                </a:lnTo>
                <a:lnTo>
                  <a:pt x="1042403" y="1344523"/>
                </a:lnTo>
                <a:lnTo>
                  <a:pt x="1082649" y="1321892"/>
                </a:lnTo>
                <a:lnTo>
                  <a:pt x="1121537" y="1296543"/>
                </a:lnTo>
                <a:lnTo>
                  <a:pt x="1158925" y="1268501"/>
                </a:lnTo>
                <a:lnTo>
                  <a:pt x="1194676" y="1237780"/>
                </a:lnTo>
                <a:lnTo>
                  <a:pt x="1228623" y="1204429"/>
                </a:lnTo>
                <a:lnTo>
                  <a:pt x="1260627" y="1168438"/>
                </a:lnTo>
                <a:lnTo>
                  <a:pt x="1290535" y="1129855"/>
                </a:lnTo>
                <a:lnTo>
                  <a:pt x="1317790" y="1089342"/>
                </a:lnTo>
                <a:lnTo>
                  <a:pt x="1341907" y="1047661"/>
                </a:lnTo>
                <a:lnTo>
                  <a:pt x="1362938" y="1004951"/>
                </a:lnTo>
                <a:lnTo>
                  <a:pt x="1380871" y="961377"/>
                </a:lnTo>
                <a:lnTo>
                  <a:pt x="1395768" y="917079"/>
                </a:lnTo>
                <a:lnTo>
                  <a:pt x="1407617" y="872197"/>
                </a:lnTo>
                <a:lnTo>
                  <a:pt x="1416481" y="826897"/>
                </a:lnTo>
                <a:lnTo>
                  <a:pt x="1422349" y="781304"/>
                </a:lnTo>
                <a:lnTo>
                  <a:pt x="1425257" y="73558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6109" y="1920798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379" y="284314"/>
                </a:moveTo>
                <a:lnTo>
                  <a:pt x="565772" y="239522"/>
                </a:lnTo>
                <a:lnTo>
                  <a:pt x="555155" y="195846"/>
                </a:lnTo>
                <a:lnTo>
                  <a:pt x="537984" y="154749"/>
                </a:lnTo>
                <a:lnTo>
                  <a:pt x="514692" y="116941"/>
                </a:lnTo>
                <a:lnTo>
                  <a:pt x="485711" y="83121"/>
                </a:lnTo>
                <a:lnTo>
                  <a:pt x="451497" y="54000"/>
                </a:lnTo>
                <a:lnTo>
                  <a:pt x="411886" y="29959"/>
                </a:lnTo>
                <a:lnTo>
                  <a:pt x="370078" y="13042"/>
                </a:lnTo>
                <a:lnTo>
                  <a:pt x="326859" y="3098"/>
                </a:lnTo>
                <a:lnTo>
                  <a:pt x="283070" y="0"/>
                </a:lnTo>
                <a:lnTo>
                  <a:pt x="239509" y="3619"/>
                </a:lnTo>
                <a:lnTo>
                  <a:pt x="197015" y="13830"/>
                </a:lnTo>
                <a:lnTo>
                  <a:pt x="156400" y="30492"/>
                </a:lnTo>
                <a:lnTo>
                  <a:pt x="118478" y="53479"/>
                </a:lnTo>
                <a:lnTo>
                  <a:pt x="84074" y="82664"/>
                </a:lnTo>
                <a:lnTo>
                  <a:pt x="53987" y="117894"/>
                </a:lnTo>
                <a:lnTo>
                  <a:pt x="29959" y="157505"/>
                </a:lnTo>
                <a:lnTo>
                  <a:pt x="13030" y="199326"/>
                </a:lnTo>
                <a:lnTo>
                  <a:pt x="3086" y="242531"/>
                </a:lnTo>
                <a:lnTo>
                  <a:pt x="0" y="286334"/>
                </a:lnTo>
                <a:lnTo>
                  <a:pt x="3619" y="329882"/>
                </a:lnTo>
                <a:lnTo>
                  <a:pt x="13830" y="372376"/>
                </a:lnTo>
                <a:lnTo>
                  <a:pt x="30492" y="412991"/>
                </a:lnTo>
                <a:lnTo>
                  <a:pt x="53479" y="450913"/>
                </a:lnTo>
                <a:lnTo>
                  <a:pt x="82651" y="485317"/>
                </a:lnTo>
                <a:lnTo>
                  <a:pt x="117894" y="515404"/>
                </a:lnTo>
                <a:lnTo>
                  <a:pt x="157492" y="539432"/>
                </a:lnTo>
                <a:lnTo>
                  <a:pt x="199313" y="556361"/>
                </a:lnTo>
                <a:lnTo>
                  <a:pt x="242519" y="566305"/>
                </a:lnTo>
                <a:lnTo>
                  <a:pt x="286321" y="569404"/>
                </a:lnTo>
                <a:lnTo>
                  <a:pt x="329869" y="565772"/>
                </a:lnTo>
                <a:lnTo>
                  <a:pt x="372364" y="555561"/>
                </a:lnTo>
                <a:lnTo>
                  <a:pt x="412978" y="538899"/>
                </a:lnTo>
                <a:lnTo>
                  <a:pt x="450900" y="515912"/>
                </a:lnTo>
                <a:lnTo>
                  <a:pt x="485317" y="486740"/>
                </a:lnTo>
                <a:lnTo>
                  <a:pt x="515391" y="451497"/>
                </a:lnTo>
                <a:lnTo>
                  <a:pt x="538772" y="413118"/>
                </a:lnTo>
                <a:lnTo>
                  <a:pt x="555688" y="371919"/>
                </a:lnTo>
                <a:lnTo>
                  <a:pt x="565950" y="328714"/>
                </a:lnTo>
                <a:lnTo>
                  <a:pt x="569379" y="2843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4779" y="196951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20" y="203606"/>
                </a:moveTo>
                <a:lnTo>
                  <a:pt x="390245" y="164973"/>
                </a:lnTo>
                <a:lnTo>
                  <a:pt x="380352" y="127558"/>
                </a:lnTo>
                <a:lnTo>
                  <a:pt x="363524" y="93116"/>
                </a:lnTo>
                <a:lnTo>
                  <a:pt x="340309" y="62598"/>
                </a:lnTo>
                <a:lnTo>
                  <a:pt x="311327" y="36957"/>
                </a:lnTo>
                <a:lnTo>
                  <a:pt x="271754" y="14782"/>
                </a:lnTo>
                <a:lnTo>
                  <a:pt x="229565" y="2552"/>
                </a:lnTo>
                <a:lnTo>
                  <a:pt x="186397" y="0"/>
                </a:lnTo>
                <a:lnTo>
                  <a:pt x="143916" y="6858"/>
                </a:lnTo>
                <a:lnTo>
                  <a:pt x="103759" y="22847"/>
                </a:lnTo>
                <a:lnTo>
                  <a:pt x="101320" y="24523"/>
                </a:lnTo>
                <a:lnTo>
                  <a:pt x="101206" y="24295"/>
                </a:lnTo>
                <a:lnTo>
                  <a:pt x="92608" y="30505"/>
                </a:lnTo>
                <a:lnTo>
                  <a:pt x="67551" y="47726"/>
                </a:lnTo>
                <a:lnTo>
                  <a:pt x="65151" y="50355"/>
                </a:lnTo>
                <a:lnTo>
                  <a:pt x="62725" y="52108"/>
                </a:lnTo>
                <a:lnTo>
                  <a:pt x="51663" y="65125"/>
                </a:lnTo>
                <a:lnTo>
                  <a:pt x="36969" y="81216"/>
                </a:lnTo>
                <a:lnTo>
                  <a:pt x="34988" y="84747"/>
                </a:lnTo>
                <a:lnTo>
                  <a:pt x="32410" y="87782"/>
                </a:lnTo>
                <a:lnTo>
                  <a:pt x="24841" y="102844"/>
                </a:lnTo>
                <a:lnTo>
                  <a:pt x="14795" y="120777"/>
                </a:lnTo>
                <a:lnTo>
                  <a:pt x="13360" y="125717"/>
                </a:lnTo>
                <a:lnTo>
                  <a:pt x="11404" y="129616"/>
                </a:lnTo>
                <a:lnTo>
                  <a:pt x="8305" y="143141"/>
                </a:lnTo>
                <a:lnTo>
                  <a:pt x="2565" y="162966"/>
                </a:lnTo>
                <a:lnTo>
                  <a:pt x="2133" y="170154"/>
                </a:lnTo>
                <a:lnTo>
                  <a:pt x="825" y="175895"/>
                </a:lnTo>
                <a:lnTo>
                  <a:pt x="1041" y="188582"/>
                </a:lnTo>
                <a:lnTo>
                  <a:pt x="0" y="206121"/>
                </a:lnTo>
                <a:lnTo>
                  <a:pt x="1498" y="215430"/>
                </a:lnTo>
                <a:lnTo>
                  <a:pt x="1638" y="223354"/>
                </a:lnTo>
                <a:lnTo>
                  <a:pt x="4584" y="234543"/>
                </a:lnTo>
                <a:lnTo>
                  <a:pt x="6858" y="248602"/>
                </a:lnTo>
                <a:lnTo>
                  <a:pt x="11112" y="259321"/>
                </a:lnTo>
                <a:lnTo>
                  <a:pt x="13576" y="268617"/>
                </a:lnTo>
                <a:lnTo>
                  <a:pt x="18275" y="277304"/>
                </a:lnTo>
                <a:lnTo>
                  <a:pt x="22847" y="288772"/>
                </a:lnTo>
                <a:lnTo>
                  <a:pt x="30632" y="300126"/>
                </a:lnTo>
                <a:lnTo>
                  <a:pt x="35877" y="309778"/>
                </a:lnTo>
                <a:lnTo>
                  <a:pt x="41656" y="316153"/>
                </a:lnTo>
                <a:lnTo>
                  <a:pt x="47726" y="324980"/>
                </a:lnTo>
                <a:lnTo>
                  <a:pt x="59067" y="335343"/>
                </a:lnTo>
                <a:lnTo>
                  <a:pt x="67779" y="344932"/>
                </a:lnTo>
                <a:lnTo>
                  <a:pt x="68567" y="344017"/>
                </a:lnTo>
                <a:lnTo>
                  <a:pt x="81229" y="355561"/>
                </a:lnTo>
                <a:lnTo>
                  <a:pt x="120789" y="377736"/>
                </a:lnTo>
                <a:lnTo>
                  <a:pt x="162966" y="389966"/>
                </a:lnTo>
                <a:lnTo>
                  <a:pt x="206133" y="392518"/>
                </a:lnTo>
                <a:lnTo>
                  <a:pt x="248615" y="385673"/>
                </a:lnTo>
                <a:lnTo>
                  <a:pt x="288785" y="369671"/>
                </a:lnTo>
                <a:lnTo>
                  <a:pt x="324980" y="344792"/>
                </a:lnTo>
                <a:lnTo>
                  <a:pt x="355574" y="311315"/>
                </a:lnTo>
                <a:lnTo>
                  <a:pt x="375031" y="277850"/>
                </a:lnTo>
                <a:lnTo>
                  <a:pt x="387464" y="241592"/>
                </a:lnTo>
                <a:lnTo>
                  <a:pt x="392620" y="2036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7023" y="2244939"/>
            <a:ext cx="2800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Text-</a:t>
            </a:r>
            <a:r>
              <a:rPr sz="3600" spc="125" dirty="0">
                <a:solidFill>
                  <a:srgbClr val="FFFFFF"/>
                </a:solidFill>
              </a:rPr>
              <a:t>to-</a:t>
            </a:r>
            <a:r>
              <a:rPr sz="3600" spc="114" dirty="0">
                <a:solidFill>
                  <a:srgbClr val="FFFFFF"/>
                </a:solidFill>
              </a:rPr>
              <a:t>Sign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241" y="1411647"/>
            <a:ext cx="4343291" cy="2320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20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68"/>
                </a:moveTo>
                <a:lnTo>
                  <a:pt x="500265" y="297027"/>
                </a:lnTo>
                <a:lnTo>
                  <a:pt x="499656" y="12"/>
                </a:lnTo>
                <a:lnTo>
                  <a:pt x="202628" y="0"/>
                </a:lnTo>
                <a:lnTo>
                  <a:pt x="0" y="12"/>
                </a:lnTo>
                <a:lnTo>
                  <a:pt x="2451" y="49466"/>
                </a:lnTo>
                <a:lnTo>
                  <a:pt x="9715" y="98082"/>
                </a:lnTo>
                <a:lnTo>
                  <a:pt x="21653" y="145516"/>
                </a:lnTo>
                <a:lnTo>
                  <a:pt x="38138" y="191465"/>
                </a:lnTo>
                <a:lnTo>
                  <a:pt x="59016" y="235585"/>
                </a:lnTo>
                <a:lnTo>
                  <a:pt x="84162" y="277545"/>
                </a:lnTo>
                <a:lnTo>
                  <a:pt x="113436" y="317030"/>
                </a:lnTo>
                <a:lnTo>
                  <a:pt x="146710" y="353695"/>
                </a:lnTo>
                <a:lnTo>
                  <a:pt x="183451" y="386892"/>
                </a:lnTo>
                <a:lnTo>
                  <a:pt x="222986" y="416090"/>
                </a:lnTo>
                <a:lnTo>
                  <a:pt x="265010" y="441147"/>
                </a:lnTo>
                <a:lnTo>
                  <a:pt x="309168" y="461937"/>
                </a:lnTo>
                <a:lnTo>
                  <a:pt x="355142" y="478320"/>
                </a:lnTo>
                <a:lnTo>
                  <a:pt x="402615" y="490156"/>
                </a:lnTo>
                <a:lnTo>
                  <a:pt x="451243" y="497319"/>
                </a:lnTo>
                <a:lnTo>
                  <a:pt x="500697" y="499668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24242"/>
                </a:solidFill>
              </a:rPr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6823" y="2026747"/>
            <a:ext cx="674052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Using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the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mediapipe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library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50" dirty="0">
                <a:solidFill>
                  <a:srgbClr val="424242"/>
                </a:solidFill>
                <a:latin typeface="Liberation Sans"/>
                <a:cs typeface="Liberation Sans"/>
              </a:rPr>
              <a:t>we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created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skeletal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figure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to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perform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Liberation Sans"/>
                <a:cs typeface="Liberation Sans"/>
              </a:rPr>
              <a:t>gestures..</a:t>
            </a:r>
            <a:r>
              <a:rPr sz="1300" spc="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We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Liberation Sans"/>
                <a:cs typeface="Liberation Sans"/>
              </a:rPr>
              <a:t>then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created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dataset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for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limited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vocabulary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which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is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easily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expandable..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Then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using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</a:t>
            </a:r>
            <a:r>
              <a:rPr sz="1300" spc="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mapping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algorithm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50" dirty="0">
                <a:solidFill>
                  <a:srgbClr val="424242"/>
                </a:solidFill>
                <a:latin typeface="Liberation Sans"/>
                <a:cs typeface="Liberation Sans"/>
              </a:rPr>
              <a:t>we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break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down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string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input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and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map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words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to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respective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actions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and</a:t>
            </a:r>
            <a:r>
              <a:rPr sz="1300" spc="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Liberation Sans"/>
                <a:cs typeface="Liberation Sans"/>
              </a:rPr>
              <a:t>the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skeletal</a:t>
            </a:r>
            <a:r>
              <a:rPr sz="1300" spc="5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figure</a:t>
            </a:r>
            <a:r>
              <a:rPr sz="1300" spc="5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then</a:t>
            </a:r>
            <a:r>
              <a:rPr sz="1300" spc="5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performs</a:t>
            </a:r>
            <a:r>
              <a:rPr sz="1300" spc="5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the</a:t>
            </a:r>
            <a:r>
              <a:rPr sz="1300" spc="5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action.</a:t>
            </a:r>
            <a:endParaRPr sz="13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76648" y="3081881"/>
            <a:ext cx="2070100" cy="1169670"/>
            <a:chOff x="6876648" y="3081881"/>
            <a:chExt cx="2070100" cy="1169670"/>
          </a:xfrm>
        </p:grpSpPr>
        <p:sp>
          <p:nvSpPr>
            <p:cNvPr id="3" name="object 3"/>
            <p:cNvSpPr/>
            <p:nvPr/>
          </p:nvSpPr>
          <p:spPr>
            <a:xfrm>
              <a:off x="6881410" y="3086643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1030197" y="1160097"/>
                  </a:moveTo>
                  <a:lnTo>
                    <a:pt x="0" y="580048"/>
                  </a:lnTo>
                  <a:lnTo>
                    <a:pt x="1030197" y="0"/>
                  </a:lnTo>
                  <a:lnTo>
                    <a:pt x="2060395" y="580048"/>
                  </a:lnTo>
                  <a:lnTo>
                    <a:pt x="1030197" y="1160097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81410" y="3086643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0" y="580048"/>
                  </a:moveTo>
                  <a:lnTo>
                    <a:pt x="1030197" y="0"/>
                  </a:lnTo>
                  <a:lnTo>
                    <a:pt x="2060395" y="580048"/>
                  </a:lnTo>
                  <a:lnTo>
                    <a:pt x="1030197" y="1160097"/>
                  </a:lnTo>
                  <a:lnTo>
                    <a:pt x="0" y="580048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13921" y="3437334"/>
            <a:ext cx="7956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4925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Liberation Sans"/>
                <a:cs typeface="Liberation Sans"/>
              </a:rPr>
              <a:t>Mapping algorithm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86006" y="3081881"/>
            <a:ext cx="2070100" cy="1169670"/>
            <a:chOff x="3086006" y="3081881"/>
            <a:chExt cx="2070100" cy="1169670"/>
          </a:xfrm>
        </p:grpSpPr>
        <p:sp>
          <p:nvSpPr>
            <p:cNvPr id="7" name="object 7"/>
            <p:cNvSpPr/>
            <p:nvPr/>
          </p:nvSpPr>
          <p:spPr>
            <a:xfrm>
              <a:off x="3090768" y="3086643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1867046" y="1160097"/>
                  </a:moveTo>
                  <a:lnTo>
                    <a:pt x="193349" y="1160097"/>
                  </a:lnTo>
                  <a:lnTo>
                    <a:pt x="149019" y="1154990"/>
                  </a:lnTo>
                  <a:lnTo>
                    <a:pt x="108323" y="1140443"/>
                  </a:lnTo>
                  <a:lnTo>
                    <a:pt x="72423" y="1117618"/>
                  </a:lnTo>
                  <a:lnTo>
                    <a:pt x="42479" y="1087674"/>
                  </a:lnTo>
                  <a:lnTo>
                    <a:pt x="19653" y="1051774"/>
                  </a:lnTo>
                  <a:lnTo>
                    <a:pt x="5106" y="1011078"/>
                  </a:lnTo>
                  <a:lnTo>
                    <a:pt x="0" y="966748"/>
                  </a:lnTo>
                  <a:lnTo>
                    <a:pt x="0" y="193349"/>
                  </a:lnTo>
                  <a:lnTo>
                    <a:pt x="5106" y="149019"/>
                  </a:lnTo>
                  <a:lnTo>
                    <a:pt x="19653" y="108323"/>
                  </a:lnTo>
                  <a:lnTo>
                    <a:pt x="42479" y="72423"/>
                  </a:lnTo>
                  <a:lnTo>
                    <a:pt x="72423" y="42479"/>
                  </a:lnTo>
                  <a:lnTo>
                    <a:pt x="108323" y="19653"/>
                  </a:lnTo>
                  <a:lnTo>
                    <a:pt x="149019" y="5106"/>
                  </a:lnTo>
                  <a:lnTo>
                    <a:pt x="193349" y="0"/>
                  </a:lnTo>
                  <a:lnTo>
                    <a:pt x="1867046" y="0"/>
                  </a:lnTo>
                  <a:lnTo>
                    <a:pt x="1941033" y="14718"/>
                  </a:lnTo>
                  <a:lnTo>
                    <a:pt x="2003770" y="56624"/>
                  </a:lnTo>
                  <a:lnTo>
                    <a:pt x="2045677" y="119362"/>
                  </a:lnTo>
                  <a:lnTo>
                    <a:pt x="2060395" y="193349"/>
                  </a:lnTo>
                  <a:lnTo>
                    <a:pt x="2060395" y="966748"/>
                  </a:lnTo>
                  <a:lnTo>
                    <a:pt x="2055288" y="1011078"/>
                  </a:lnTo>
                  <a:lnTo>
                    <a:pt x="2040741" y="1051774"/>
                  </a:lnTo>
                  <a:lnTo>
                    <a:pt x="2017916" y="1087674"/>
                  </a:lnTo>
                  <a:lnTo>
                    <a:pt x="1987972" y="1117618"/>
                  </a:lnTo>
                  <a:lnTo>
                    <a:pt x="1952072" y="1140443"/>
                  </a:lnTo>
                  <a:lnTo>
                    <a:pt x="1911376" y="1154990"/>
                  </a:lnTo>
                  <a:lnTo>
                    <a:pt x="1867046" y="1160097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0768" y="3086643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0" y="193349"/>
                  </a:moveTo>
                  <a:lnTo>
                    <a:pt x="5106" y="149019"/>
                  </a:lnTo>
                  <a:lnTo>
                    <a:pt x="19653" y="108323"/>
                  </a:lnTo>
                  <a:lnTo>
                    <a:pt x="42479" y="72423"/>
                  </a:lnTo>
                  <a:lnTo>
                    <a:pt x="72423" y="42479"/>
                  </a:lnTo>
                  <a:lnTo>
                    <a:pt x="108323" y="19653"/>
                  </a:lnTo>
                  <a:lnTo>
                    <a:pt x="149019" y="5106"/>
                  </a:lnTo>
                  <a:lnTo>
                    <a:pt x="193349" y="0"/>
                  </a:lnTo>
                  <a:lnTo>
                    <a:pt x="1867046" y="0"/>
                  </a:lnTo>
                  <a:lnTo>
                    <a:pt x="1941033" y="14718"/>
                  </a:lnTo>
                  <a:lnTo>
                    <a:pt x="2003770" y="56624"/>
                  </a:lnTo>
                  <a:lnTo>
                    <a:pt x="2045677" y="119362"/>
                  </a:lnTo>
                  <a:lnTo>
                    <a:pt x="2060395" y="193349"/>
                  </a:lnTo>
                  <a:lnTo>
                    <a:pt x="2060395" y="966748"/>
                  </a:lnTo>
                  <a:lnTo>
                    <a:pt x="2055288" y="1011078"/>
                  </a:lnTo>
                  <a:lnTo>
                    <a:pt x="2040741" y="1051774"/>
                  </a:lnTo>
                  <a:lnTo>
                    <a:pt x="2017916" y="1087674"/>
                  </a:lnTo>
                  <a:lnTo>
                    <a:pt x="1987972" y="1117618"/>
                  </a:lnTo>
                  <a:lnTo>
                    <a:pt x="1952072" y="1140443"/>
                  </a:lnTo>
                  <a:lnTo>
                    <a:pt x="1911376" y="1154990"/>
                  </a:lnTo>
                  <a:lnTo>
                    <a:pt x="1867046" y="1160097"/>
                  </a:lnTo>
                  <a:lnTo>
                    <a:pt x="193349" y="1160097"/>
                  </a:lnTo>
                  <a:lnTo>
                    <a:pt x="149019" y="1154990"/>
                  </a:lnTo>
                  <a:lnTo>
                    <a:pt x="108323" y="1140443"/>
                  </a:lnTo>
                  <a:lnTo>
                    <a:pt x="72423" y="1117618"/>
                  </a:lnTo>
                  <a:lnTo>
                    <a:pt x="42479" y="1087674"/>
                  </a:lnTo>
                  <a:lnTo>
                    <a:pt x="19653" y="1051774"/>
                  </a:lnTo>
                  <a:lnTo>
                    <a:pt x="5106" y="1011078"/>
                  </a:lnTo>
                  <a:lnTo>
                    <a:pt x="0" y="966748"/>
                  </a:lnTo>
                  <a:lnTo>
                    <a:pt x="0" y="1933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20429" y="3542102"/>
            <a:ext cx="1202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iberation Sans"/>
                <a:cs typeface="Liberation Sans"/>
              </a:rPr>
              <a:t>Output</a:t>
            </a:r>
            <a:r>
              <a:rPr sz="1400" spc="220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actions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07697" y="1252484"/>
            <a:ext cx="208279" cy="1579245"/>
            <a:chOff x="7807697" y="1252484"/>
            <a:chExt cx="208279" cy="1579245"/>
          </a:xfrm>
        </p:grpSpPr>
        <p:sp>
          <p:nvSpPr>
            <p:cNvPr id="11" name="object 11"/>
            <p:cNvSpPr/>
            <p:nvPr/>
          </p:nvSpPr>
          <p:spPr>
            <a:xfrm>
              <a:off x="7812459" y="1257247"/>
              <a:ext cx="198755" cy="1569720"/>
            </a:xfrm>
            <a:custGeom>
              <a:avLst/>
              <a:gdLst/>
              <a:ahLst/>
              <a:cxnLst/>
              <a:rect l="l" t="t" r="r" b="b"/>
              <a:pathLst>
                <a:path w="198754" h="1569720">
                  <a:moveTo>
                    <a:pt x="99149" y="1569596"/>
                  </a:moveTo>
                  <a:lnTo>
                    <a:pt x="0" y="1470447"/>
                  </a:lnTo>
                  <a:lnTo>
                    <a:pt x="49574" y="1470447"/>
                  </a:lnTo>
                  <a:lnTo>
                    <a:pt x="49574" y="0"/>
                  </a:lnTo>
                  <a:lnTo>
                    <a:pt x="148724" y="0"/>
                  </a:lnTo>
                  <a:lnTo>
                    <a:pt x="148724" y="1470447"/>
                  </a:lnTo>
                  <a:lnTo>
                    <a:pt x="198299" y="1470447"/>
                  </a:lnTo>
                  <a:lnTo>
                    <a:pt x="99149" y="156959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2459" y="1257247"/>
              <a:ext cx="198755" cy="1569720"/>
            </a:xfrm>
            <a:custGeom>
              <a:avLst/>
              <a:gdLst/>
              <a:ahLst/>
              <a:cxnLst/>
              <a:rect l="l" t="t" r="r" b="b"/>
              <a:pathLst>
                <a:path w="198754" h="1569720">
                  <a:moveTo>
                    <a:pt x="0" y="1470447"/>
                  </a:moveTo>
                  <a:lnTo>
                    <a:pt x="49574" y="1470447"/>
                  </a:lnTo>
                  <a:lnTo>
                    <a:pt x="49574" y="0"/>
                  </a:lnTo>
                  <a:lnTo>
                    <a:pt x="148724" y="0"/>
                  </a:lnTo>
                  <a:lnTo>
                    <a:pt x="148724" y="1470447"/>
                  </a:lnTo>
                  <a:lnTo>
                    <a:pt x="198299" y="1470447"/>
                  </a:lnTo>
                  <a:lnTo>
                    <a:pt x="99149" y="1569596"/>
                  </a:lnTo>
                  <a:lnTo>
                    <a:pt x="0" y="1470447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19149" y="352186"/>
          <a:ext cx="2730497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7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8CD8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42925">
                        <a:lnSpc>
                          <a:spcPts val="905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latin typeface="Liberation Sans"/>
                          <a:cs typeface="Liberation Sans"/>
                        </a:rPr>
                        <a:t>Tokenized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 output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8CD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8CD8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2052180" y="583036"/>
            <a:ext cx="904875" cy="188595"/>
            <a:chOff x="2052180" y="583036"/>
            <a:chExt cx="904875" cy="188595"/>
          </a:xfrm>
        </p:grpSpPr>
        <p:sp>
          <p:nvSpPr>
            <p:cNvPr id="15" name="object 15"/>
            <p:cNvSpPr/>
            <p:nvPr/>
          </p:nvSpPr>
          <p:spPr>
            <a:xfrm>
              <a:off x="2056943" y="587798"/>
              <a:ext cx="895350" cy="179070"/>
            </a:xfrm>
            <a:custGeom>
              <a:avLst/>
              <a:gdLst/>
              <a:ahLst/>
              <a:cxnLst/>
              <a:rect l="l" t="t" r="r" b="b"/>
              <a:pathLst>
                <a:path w="895350" h="179070">
                  <a:moveTo>
                    <a:pt x="805500" y="178799"/>
                  </a:moveTo>
                  <a:lnTo>
                    <a:pt x="805500" y="134099"/>
                  </a:lnTo>
                  <a:lnTo>
                    <a:pt x="0" y="134099"/>
                  </a:lnTo>
                  <a:lnTo>
                    <a:pt x="0" y="44699"/>
                  </a:lnTo>
                  <a:lnTo>
                    <a:pt x="805500" y="44699"/>
                  </a:lnTo>
                  <a:lnTo>
                    <a:pt x="805500" y="0"/>
                  </a:lnTo>
                  <a:lnTo>
                    <a:pt x="894900" y="89399"/>
                  </a:lnTo>
                  <a:lnTo>
                    <a:pt x="805500" y="178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6943" y="587798"/>
              <a:ext cx="895350" cy="179070"/>
            </a:xfrm>
            <a:custGeom>
              <a:avLst/>
              <a:gdLst/>
              <a:ahLst/>
              <a:cxnLst/>
              <a:rect l="l" t="t" r="r" b="b"/>
              <a:pathLst>
                <a:path w="895350" h="179070">
                  <a:moveTo>
                    <a:pt x="0" y="44699"/>
                  </a:moveTo>
                  <a:lnTo>
                    <a:pt x="805500" y="44699"/>
                  </a:lnTo>
                  <a:lnTo>
                    <a:pt x="805500" y="0"/>
                  </a:lnTo>
                  <a:lnTo>
                    <a:pt x="894900" y="89399"/>
                  </a:lnTo>
                  <a:lnTo>
                    <a:pt x="805500" y="178799"/>
                  </a:lnTo>
                  <a:lnTo>
                    <a:pt x="805500" y="134099"/>
                  </a:lnTo>
                  <a:lnTo>
                    <a:pt x="0" y="134099"/>
                  </a:lnTo>
                  <a:lnTo>
                    <a:pt x="0" y="446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86006" y="92387"/>
            <a:ext cx="2070100" cy="1169670"/>
            <a:chOff x="3086006" y="92387"/>
            <a:chExt cx="2070100" cy="1169670"/>
          </a:xfrm>
        </p:grpSpPr>
        <p:sp>
          <p:nvSpPr>
            <p:cNvPr id="18" name="object 18"/>
            <p:cNvSpPr/>
            <p:nvPr/>
          </p:nvSpPr>
          <p:spPr>
            <a:xfrm>
              <a:off x="3090768" y="97149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1030197" y="1160097"/>
                  </a:moveTo>
                  <a:lnTo>
                    <a:pt x="0" y="580048"/>
                  </a:lnTo>
                  <a:lnTo>
                    <a:pt x="1030197" y="0"/>
                  </a:lnTo>
                  <a:lnTo>
                    <a:pt x="2060395" y="580048"/>
                  </a:lnTo>
                  <a:lnTo>
                    <a:pt x="1030197" y="1160097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0768" y="97149"/>
              <a:ext cx="2060575" cy="1160145"/>
            </a:xfrm>
            <a:custGeom>
              <a:avLst/>
              <a:gdLst/>
              <a:ahLst/>
              <a:cxnLst/>
              <a:rect l="l" t="t" r="r" b="b"/>
              <a:pathLst>
                <a:path w="2060575" h="1160145">
                  <a:moveTo>
                    <a:pt x="0" y="580048"/>
                  </a:moveTo>
                  <a:lnTo>
                    <a:pt x="1030197" y="0"/>
                  </a:lnTo>
                  <a:lnTo>
                    <a:pt x="2060395" y="580048"/>
                  </a:lnTo>
                  <a:lnTo>
                    <a:pt x="1030197" y="1160097"/>
                  </a:lnTo>
                  <a:lnTo>
                    <a:pt x="0" y="580048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23283" y="447836"/>
            <a:ext cx="79565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spc="-25" dirty="0">
                <a:latin typeface="Liberation Sans"/>
                <a:cs typeface="Liberation Sans"/>
              </a:rPr>
              <a:t>NLP</a:t>
            </a:r>
            <a:endParaRPr sz="1400">
              <a:latin typeface="Liberation Sans"/>
              <a:cs typeface="Liberation Sans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Liberation Sans"/>
                <a:cs typeface="Liberation Sans"/>
              </a:rPr>
              <a:t>algorithm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85327" y="583036"/>
            <a:ext cx="904875" cy="188595"/>
            <a:chOff x="5285327" y="583036"/>
            <a:chExt cx="904875" cy="188595"/>
          </a:xfrm>
        </p:grpSpPr>
        <p:sp>
          <p:nvSpPr>
            <p:cNvPr id="22" name="object 22"/>
            <p:cNvSpPr/>
            <p:nvPr/>
          </p:nvSpPr>
          <p:spPr>
            <a:xfrm>
              <a:off x="5290089" y="587798"/>
              <a:ext cx="895350" cy="179070"/>
            </a:xfrm>
            <a:custGeom>
              <a:avLst/>
              <a:gdLst/>
              <a:ahLst/>
              <a:cxnLst/>
              <a:rect l="l" t="t" r="r" b="b"/>
              <a:pathLst>
                <a:path w="895350" h="179070">
                  <a:moveTo>
                    <a:pt x="805498" y="178799"/>
                  </a:moveTo>
                  <a:lnTo>
                    <a:pt x="805498" y="134099"/>
                  </a:lnTo>
                  <a:lnTo>
                    <a:pt x="0" y="134099"/>
                  </a:lnTo>
                  <a:lnTo>
                    <a:pt x="0" y="44699"/>
                  </a:lnTo>
                  <a:lnTo>
                    <a:pt x="805498" y="44699"/>
                  </a:lnTo>
                  <a:lnTo>
                    <a:pt x="805498" y="0"/>
                  </a:lnTo>
                  <a:lnTo>
                    <a:pt x="894898" y="89399"/>
                  </a:lnTo>
                  <a:lnTo>
                    <a:pt x="805498" y="178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0089" y="587798"/>
              <a:ext cx="895350" cy="179070"/>
            </a:xfrm>
            <a:custGeom>
              <a:avLst/>
              <a:gdLst/>
              <a:ahLst/>
              <a:cxnLst/>
              <a:rect l="l" t="t" r="r" b="b"/>
              <a:pathLst>
                <a:path w="895350" h="179070">
                  <a:moveTo>
                    <a:pt x="0" y="44699"/>
                  </a:moveTo>
                  <a:lnTo>
                    <a:pt x="805498" y="44699"/>
                  </a:lnTo>
                  <a:lnTo>
                    <a:pt x="805498" y="0"/>
                  </a:lnTo>
                  <a:lnTo>
                    <a:pt x="894898" y="89399"/>
                  </a:lnTo>
                  <a:lnTo>
                    <a:pt x="805498" y="178799"/>
                  </a:lnTo>
                  <a:lnTo>
                    <a:pt x="805498" y="134099"/>
                  </a:lnTo>
                  <a:lnTo>
                    <a:pt x="0" y="134099"/>
                  </a:lnTo>
                  <a:lnTo>
                    <a:pt x="0" y="446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324" y="391449"/>
            <a:ext cx="1818005" cy="488315"/>
          </a:xfrm>
          <a:prstGeom prst="rect">
            <a:avLst/>
          </a:prstGeom>
          <a:solidFill>
            <a:srgbClr val="FFE499"/>
          </a:solidFill>
          <a:ln w="9524">
            <a:solidFill>
              <a:srgbClr val="424242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40"/>
              </a:spcBef>
            </a:pPr>
            <a:r>
              <a:rPr sz="1400" dirty="0">
                <a:latin typeface="Liberation Sans"/>
                <a:cs typeface="Liberation Sans"/>
              </a:rPr>
              <a:t>Post</a:t>
            </a:r>
            <a:r>
              <a:rPr sz="1400" spc="-55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Request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81076" y="3572530"/>
            <a:ext cx="1520825" cy="188595"/>
            <a:chOff x="5281076" y="3572530"/>
            <a:chExt cx="1520825" cy="188595"/>
          </a:xfrm>
        </p:grpSpPr>
        <p:sp>
          <p:nvSpPr>
            <p:cNvPr id="26" name="object 26"/>
            <p:cNvSpPr/>
            <p:nvPr/>
          </p:nvSpPr>
          <p:spPr>
            <a:xfrm>
              <a:off x="5285839" y="3577292"/>
              <a:ext cx="1511300" cy="179070"/>
            </a:xfrm>
            <a:custGeom>
              <a:avLst/>
              <a:gdLst/>
              <a:ahLst/>
              <a:cxnLst/>
              <a:rect l="l" t="t" r="r" b="b"/>
              <a:pathLst>
                <a:path w="1511300" h="179070">
                  <a:moveTo>
                    <a:pt x="89399" y="178799"/>
                  </a:moveTo>
                  <a:lnTo>
                    <a:pt x="0" y="89399"/>
                  </a:lnTo>
                  <a:lnTo>
                    <a:pt x="89399" y="0"/>
                  </a:lnTo>
                  <a:lnTo>
                    <a:pt x="89399" y="44699"/>
                  </a:lnTo>
                  <a:lnTo>
                    <a:pt x="1511096" y="44699"/>
                  </a:lnTo>
                  <a:lnTo>
                    <a:pt x="1511096" y="134099"/>
                  </a:lnTo>
                  <a:lnTo>
                    <a:pt x="89399" y="134099"/>
                  </a:lnTo>
                  <a:lnTo>
                    <a:pt x="89399" y="178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5839" y="3577292"/>
              <a:ext cx="1511300" cy="179070"/>
            </a:xfrm>
            <a:custGeom>
              <a:avLst/>
              <a:gdLst/>
              <a:ahLst/>
              <a:cxnLst/>
              <a:rect l="l" t="t" r="r" b="b"/>
              <a:pathLst>
                <a:path w="1511300" h="179070">
                  <a:moveTo>
                    <a:pt x="1511096" y="134099"/>
                  </a:moveTo>
                  <a:lnTo>
                    <a:pt x="89399" y="134099"/>
                  </a:lnTo>
                  <a:lnTo>
                    <a:pt x="89399" y="178799"/>
                  </a:lnTo>
                  <a:lnTo>
                    <a:pt x="0" y="89399"/>
                  </a:lnTo>
                  <a:lnTo>
                    <a:pt x="89399" y="0"/>
                  </a:lnTo>
                  <a:lnTo>
                    <a:pt x="89399" y="44699"/>
                  </a:lnTo>
                  <a:lnTo>
                    <a:pt x="1511096" y="44699"/>
                  </a:lnTo>
                  <a:lnTo>
                    <a:pt x="1511096" y="1340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969608" y="3572530"/>
            <a:ext cx="1002030" cy="188595"/>
            <a:chOff x="1969608" y="3572530"/>
            <a:chExt cx="1002030" cy="188595"/>
          </a:xfrm>
        </p:grpSpPr>
        <p:sp>
          <p:nvSpPr>
            <p:cNvPr id="29" name="object 29"/>
            <p:cNvSpPr/>
            <p:nvPr/>
          </p:nvSpPr>
          <p:spPr>
            <a:xfrm>
              <a:off x="1974370" y="3577292"/>
              <a:ext cx="992505" cy="179070"/>
            </a:xfrm>
            <a:custGeom>
              <a:avLst/>
              <a:gdLst/>
              <a:ahLst/>
              <a:cxnLst/>
              <a:rect l="l" t="t" r="r" b="b"/>
              <a:pathLst>
                <a:path w="992505" h="179070">
                  <a:moveTo>
                    <a:pt x="89399" y="178799"/>
                  </a:moveTo>
                  <a:lnTo>
                    <a:pt x="0" y="89399"/>
                  </a:lnTo>
                  <a:lnTo>
                    <a:pt x="89399" y="0"/>
                  </a:lnTo>
                  <a:lnTo>
                    <a:pt x="89399" y="44699"/>
                  </a:lnTo>
                  <a:lnTo>
                    <a:pt x="992098" y="44699"/>
                  </a:lnTo>
                  <a:lnTo>
                    <a:pt x="992098" y="134099"/>
                  </a:lnTo>
                  <a:lnTo>
                    <a:pt x="89399" y="134099"/>
                  </a:lnTo>
                  <a:lnTo>
                    <a:pt x="89399" y="178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4370" y="3577292"/>
              <a:ext cx="992505" cy="179070"/>
            </a:xfrm>
            <a:custGeom>
              <a:avLst/>
              <a:gdLst/>
              <a:ahLst/>
              <a:cxnLst/>
              <a:rect l="l" t="t" r="r" b="b"/>
              <a:pathLst>
                <a:path w="992505" h="179070">
                  <a:moveTo>
                    <a:pt x="992098" y="134099"/>
                  </a:moveTo>
                  <a:lnTo>
                    <a:pt x="89399" y="134099"/>
                  </a:lnTo>
                  <a:lnTo>
                    <a:pt x="89399" y="178799"/>
                  </a:lnTo>
                  <a:lnTo>
                    <a:pt x="0" y="89399"/>
                  </a:lnTo>
                  <a:lnTo>
                    <a:pt x="89399" y="0"/>
                  </a:lnTo>
                  <a:lnTo>
                    <a:pt x="89399" y="44699"/>
                  </a:lnTo>
                  <a:lnTo>
                    <a:pt x="992098" y="44699"/>
                  </a:lnTo>
                  <a:lnTo>
                    <a:pt x="992098" y="1340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4448" y="3158231"/>
            <a:ext cx="1688464" cy="1017269"/>
            <a:chOff x="234448" y="3158231"/>
            <a:chExt cx="1688464" cy="1017269"/>
          </a:xfrm>
        </p:grpSpPr>
        <p:sp>
          <p:nvSpPr>
            <p:cNvPr id="32" name="object 32"/>
            <p:cNvSpPr/>
            <p:nvPr/>
          </p:nvSpPr>
          <p:spPr>
            <a:xfrm>
              <a:off x="239210" y="3162993"/>
              <a:ext cx="1678939" cy="1007744"/>
            </a:xfrm>
            <a:custGeom>
              <a:avLst/>
              <a:gdLst/>
              <a:ahLst/>
              <a:cxnLst/>
              <a:rect l="l" t="t" r="r" b="b"/>
              <a:pathLst>
                <a:path w="1678939" h="1007745">
                  <a:moveTo>
                    <a:pt x="1510908" y="1007397"/>
                  </a:moveTo>
                  <a:lnTo>
                    <a:pt x="0" y="1007397"/>
                  </a:lnTo>
                  <a:lnTo>
                    <a:pt x="13" y="167899"/>
                  </a:lnTo>
                  <a:lnTo>
                    <a:pt x="6011" y="123266"/>
                  </a:lnTo>
                  <a:lnTo>
                    <a:pt x="22937" y="83159"/>
                  </a:lnTo>
                  <a:lnTo>
                    <a:pt x="49191" y="49178"/>
                  </a:lnTo>
                  <a:lnTo>
                    <a:pt x="83172" y="22924"/>
                  </a:lnTo>
                  <a:lnTo>
                    <a:pt x="123281" y="5997"/>
                  </a:lnTo>
                  <a:lnTo>
                    <a:pt x="167916" y="0"/>
                  </a:lnTo>
                  <a:lnTo>
                    <a:pt x="1678825" y="0"/>
                  </a:lnTo>
                  <a:lnTo>
                    <a:pt x="1678810" y="839498"/>
                  </a:lnTo>
                  <a:lnTo>
                    <a:pt x="1672813" y="884131"/>
                  </a:lnTo>
                  <a:lnTo>
                    <a:pt x="1655887" y="924238"/>
                  </a:lnTo>
                  <a:lnTo>
                    <a:pt x="1629633" y="958219"/>
                  </a:lnTo>
                  <a:lnTo>
                    <a:pt x="1595651" y="984473"/>
                  </a:lnTo>
                  <a:lnTo>
                    <a:pt x="1555543" y="1001400"/>
                  </a:lnTo>
                  <a:lnTo>
                    <a:pt x="1510908" y="1007397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9210" y="3162993"/>
              <a:ext cx="1678939" cy="1007744"/>
            </a:xfrm>
            <a:custGeom>
              <a:avLst/>
              <a:gdLst/>
              <a:ahLst/>
              <a:cxnLst/>
              <a:rect l="l" t="t" r="r" b="b"/>
              <a:pathLst>
                <a:path w="1678939" h="1007745">
                  <a:moveTo>
                    <a:pt x="167916" y="0"/>
                  </a:moveTo>
                  <a:lnTo>
                    <a:pt x="167916" y="0"/>
                  </a:lnTo>
                  <a:lnTo>
                    <a:pt x="1678825" y="0"/>
                  </a:lnTo>
                  <a:lnTo>
                    <a:pt x="1678810" y="839498"/>
                  </a:lnTo>
                  <a:lnTo>
                    <a:pt x="1672812" y="884131"/>
                  </a:lnTo>
                  <a:lnTo>
                    <a:pt x="1655887" y="924238"/>
                  </a:lnTo>
                  <a:lnTo>
                    <a:pt x="1629633" y="958219"/>
                  </a:lnTo>
                  <a:lnTo>
                    <a:pt x="1595651" y="984473"/>
                  </a:lnTo>
                  <a:lnTo>
                    <a:pt x="1555543" y="1001400"/>
                  </a:lnTo>
                  <a:lnTo>
                    <a:pt x="1510908" y="1007397"/>
                  </a:lnTo>
                  <a:lnTo>
                    <a:pt x="13" y="1007397"/>
                  </a:lnTo>
                  <a:lnTo>
                    <a:pt x="13" y="167899"/>
                  </a:lnTo>
                  <a:lnTo>
                    <a:pt x="6011" y="123266"/>
                  </a:lnTo>
                  <a:lnTo>
                    <a:pt x="22937" y="83159"/>
                  </a:lnTo>
                  <a:lnTo>
                    <a:pt x="49191" y="49178"/>
                  </a:lnTo>
                  <a:lnTo>
                    <a:pt x="83172" y="22924"/>
                  </a:lnTo>
                  <a:lnTo>
                    <a:pt x="123281" y="5997"/>
                  </a:lnTo>
                  <a:lnTo>
                    <a:pt x="167916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6790" y="3542100"/>
            <a:ext cx="744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iberation Sans"/>
                <a:cs typeface="Liberation Sans"/>
              </a:rPr>
              <a:t>Frontend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74710" y="1089060"/>
            <a:ext cx="208279" cy="1864995"/>
            <a:chOff x="974710" y="1089060"/>
            <a:chExt cx="208279" cy="1864995"/>
          </a:xfrm>
        </p:grpSpPr>
        <p:sp>
          <p:nvSpPr>
            <p:cNvPr id="36" name="object 36"/>
            <p:cNvSpPr/>
            <p:nvPr/>
          </p:nvSpPr>
          <p:spPr>
            <a:xfrm>
              <a:off x="979473" y="1093822"/>
              <a:ext cx="198755" cy="1855470"/>
            </a:xfrm>
            <a:custGeom>
              <a:avLst/>
              <a:gdLst/>
              <a:ahLst/>
              <a:cxnLst/>
              <a:rect l="l" t="t" r="r" b="b"/>
              <a:pathLst>
                <a:path w="198755" h="1855470">
                  <a:moveTo>
                    <a:pt x="148724" y="1854896"/>
                  </a:moveTo>
                  <a:lnTo>
                    <a:pt x="49574" y="1854896"/>
                  </a:lnTo>
                  <a:lnTo>
                    <a:pt x="49574" y="99149"/>
                  </a:lnTo>
                  <a:lnTo>
                    <a:pt x="0" y="99149"/>
                  </a:lnTo>
                  <a:lnTo>
                    <a:pt x="99149" y="0"/>
                  </a:lnTo>
                  <a:lnTo>
                    <a:pt x="198299" y="99149"/>
                  </a:lnTo>
                  <a:lnTo>
                    <a:pt x="148724" y="99149"/>
                  </a:lnTo>
                  <a:lnTo>
                    <a:pt x="148724" y="185489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9473" y="1093822"/>
              <a:ext cx="198755" cy="1855470"/>
            </a:xfrm>
            <a:custGeom>
              <a:avLst/>
              <a:gdLst/>
              <a:ahLst/>
              <a:cxnLst/>
              <a:rect l="l" t="t" r="r" b="b"/>
              <a:pathLst>
                <a:path w="198755" h="1855470">
                  <a:moveTo>
                    <a:pt x="198299" y="99149"/>
                  </a:moveTo>
                  <a:lnTo>
                    <a:pt x="148724" y="99149"/>
                  </a:lnTo>
                  <a:lnTo>
                    <a:pt x="148724" y="1854896"/>
                  </a:lnTo>
                  <a:lnTo>
                    <a:pt x="49574" y="1854896"/>
                  </a:lnTo>
                  <a:lnTo>
                    <a:pt x="49574" y="99149"/>
                  </a:lnTo>
                  <a:lnTo>
                    <a:pt x="0" y="99149"/>
                  </a:lnTo>
                  <a:lnTo>
                    <a:pt x="99149" y="0"/>
                  </a:lnTo>
                  <a:lnTo>
                    <a:pt x="198299" y="991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24242"/>
                </a:solidFill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731" y="2026747"/>
            <a:ext cx="6262370" cy="7092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Time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restrictions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made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50" dirty="0">
                <a:solidFill>
                  <a:srgbClr val="424242"/>
                </a:solidFill>
                <a:latin typeface="Liberation Sans"/>
                <a:cs typeface="Liberation Sans"/>
              </a:rPr>
              <a:t>it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difficult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to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Liberation Sans"/>
                <a:cs typeface="Liberation Sans"/>
              </a:rPr>
              <a:t>come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up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65" dirty="0">
                <a:solidFill>
                  <a:srgbClr val="424242"/>
                </a:solidFill>
                <a:latin typeface="Liberation Sans"/>
                <a:cs typeface="Liberation Sans"/>
              </a:rPr>
              <a:t>with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a</a:t>
            </a:r>
            <a:r>
              <a:rPr sz="1300" spc="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language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parsing</a:t>
            </a:r>
            <a:r>
              <a:rPr sz="1300" spc="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algorithm.</a:t>
            </a:r>
            <a:endParaRPr sz="1300">
              <a:latin typeface="Liberation Sans"/>
              <a:cs typeface="Liberation Sans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Creating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dataset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needed</a:t>
            </a:r>
            <a:r>
              <a:rPr sz="1300" spc="-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precision</a:t>
            </a:r>
            <a:endParaRPr sz="1300">
              <a:latin typeface="Liberation Sans"/>
              <a:cs typeface="Liberation Sans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Distinguishing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between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phrases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which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include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pre-existing</a:t>
            </a:r>
            <a:r>
              <a:rPr sz="1300" spc="10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Liberation Sans"/>
                <a:cs typeface="Liberation Sans"/>
              </a:rPr>
              <a:t>words</a:t>
            </a:r>
            <a:endParaRPr sz="13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9860" y="2916514"/>
            <a:ext cx="1548278" cy="18876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6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957" y="799020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68"/>
                </a:moveTo>
                <a:lnTo>
                  <a:pt x="500265" y="297027"/>
                </a:lnTo>
                <a:lnTo>
                  <a:pt x="499656" y="12"/>
                </a:lnTo>
                <a:lnTo>
                  <a:pt x="202628" y="0"/>
                </a:lnTo>
                <a:lnTo>
                  <a:pt x="0" y="12"/>
                </a:lnTo>
                <a:lnTo>
                  <a:pt x="2451" y="49466"/>
                </a:lnTo>
                <a:lnTo>
                  <a:pt x="9715" y="98082"/>
                </a:lnTo>
                <a:lnTo>
                  <a:pt x="21653" y="145516"/>
                </a:lnTo>
                <a:lnTo>
                  <a:pt x="38138" y="191465"/>
                </a:lnTo>
                <a:lnTo>
                  <a:pt x="59016" y="235585"/>
                </a:lnTo>
                <a:lnTo>
                  <a:pt x="84162" y="277545"/>
                </a:lnTo>
                <a:lnTo>
                  <a:pt x="113436" y="317030"/>
                </a:lnTo>
                <a:lnTo>
                  <a:pt x="146710" y="353695"/>
                </a:lnTo>
                <a:lnTo>
                  <a:pt x="183451" y="386892"/>
                </a:lnTo>
                <a:lnTo>
                  <a:pt x="222986" y="416090"/>
                </a:lnTo>
                <a:lnTo>
                  <a:pt x="265010" y="441147"/>
                </a:lnTo>
                <a:lnTo>
                  <a:pt x="309168" y="461937"/>
                </a:lnTo>
                <a:lnTo>
                  <a:pt x="355142" y="478320"/>
                </a:lnTo>
                <a:lnTo>
                  <a:pt x="402615" y="490156"/>
                </a:lnTo>
                <a:lnTo>
                  <a:pt x="451243" y="497319"/>
                </a:lnTo>
                <a:lnTo>
                  <a:pt x="500697" y="499668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Scalability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</a:tabLst>
            </a:pPr>
            <a:r>
              <a:rPr spc="-10" dirty="0"/>
              <a:t>Ǫuick</a:t>
            </a:r>
            <a:r>
              <a:rPr spc="35" dirty="0"/>
              <a:t> </a:t>
            </a:r>
            <a:r>
              <a:rPr dirty="0"/>
              <a:t>generation</a:t>
            </a:r>
            <a:r>
              <a:rPr spc="4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dataset</a:t>
            </a:r>
            <a:r>
              <a:rPr spc="4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dirty="0"/>
              <a:t>text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20" dirty="0"/>
              <a:t>sign</a:t>
            </a: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dirty="0"/>
              <a:t>Mapping</a:t>
            </a:r>
            <a:r>
              <a:rPr spc="-10" dirty="0"/>
              <a:t> </a:t>
            </a:r>
            <a:r>
              <a:rPr dirty="0"/>
              <a:t>speed</a:t>
            </a:r>
            <a:r>
              <a:rPr spc="5" dirty="0"/>
              <a:t> </a:t>
            </a:r>
            <a:r>
              <a:rPr dirty="0"/>
              <a:t>is high</a:t>
            </a:r>
            <a:r>
              <a:rPr spc="5" dirty="0"/>
              <a:t> </a:t>
            </a:r>
            <a:r>
              <a:rPr dirty="0"/>
              <a:t>and requires</a:t>
            </a:r>
            <a:r>
              <a:rPr spc="5" dirty="0"/>
              <a:t> </a:t>
            </a:r>
            <a:r>
              <a:rPr dirty="0"/>
              <a:t>very</a:t>
            </a:r>
            <a:r>
              <a:rPr spc="5" dirty="0"/>
              <a:t> </a:t>
            </a:r>
            <a:r>
              <a:rPr spc="50" dirty="0"/>
              <a:t>little</a:t>
            </a:r>
            <a:r>
              <a:rPr dirty="0"/>
              <a:t> processing</a:t>
            </a:r>
            <a:r>
              <a:rPr spc="5" dirty="0"/>
              <a:t> </a:t>
            </a:r>
            <a:r>
              <a:rPr dirty="0"/>
              <a:t>for text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20" dirty="0"/>
              <a:t>sign</a:t>
            </a:r>
          </a:p>
          <a:p>
            <a:pPr marL="340360" marR="15240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spc="-25" dirty="0"/>
              <a:t>Since</a:t>
            </a:r>
            <a:r>
              <a:rPr spc="-15" dirty="0"/>
              <a:t> </a:t>
            </a:r>
            <a:r>
              <a:rPr dirty="0"/>
              <a:t>dataset</a:t>
            </a:r>
            <a:r>
              <a:rPr spc="-15" dirty="0"/>
              <a:t> </a:t>
            </a:r>
            <a:r>
              <a:rPr dirty="0"/>
              <a:t>need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sign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text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numpy</a:t>
            </a:r>
            <a:r>
              <a:rPr spc="-15" dirty="0"/>
              <a:t> </a:t>
            </a:r>
            <a:r>
              <a:rPr dirty="0"/>
              <a:t>array</a:t>
            </a:r>
            <a:r>
              <a:rPr spc="-15" dirty="0"/>
              <a:t> </a:t>
            </a:r>
            <a:r>
              <a:rPr spc="50" dirty="0"/>
              <a:t>it</a:t>
            </a:r>
            <a:r>
              <a:rPr spc="-15" dirty="0"/>
              <a:t> </a:t>
            </a:r>
            <a:r>
              <a:rPr spc="90" dirty="0"/>
              <a:t>will</a:t>
            </a:r>
            <a:r>
              <a:rPr spc="-15" dirty="0"/>
              <a:t> </a:t>
            </a:r>
            <a:r>
              <a:rPr dirty="0"/>
              <a:t>take</a:t>
            </a:r>
            <a:r>
              <a:rPr spc="340" dirty="0"/>
              <a:t> </a:t>
            </a:r>
            <a:r>
              <a:rPr dirty="0"/>
              <a:t>less</a:t>
            </a:r>
            <a:r>
              <a:rPr spc="-15" dirty="0"/>
              <a:t> </a:t>
            </a:r>
            <a:r>
              <a:rPr spc="-20" dirty="0"/>
              <a:t>space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20" dirty="0"/>
              <a:t>save </a:t>
            </a:r>
            <a:r>
              <a:rPr spc="-10" dirty="0"/>
              <a:t>resources.</a:t>
            </a:r>
          </a:p>
          <a:p>
            <a:pPr marL="340360" marR="16256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dirty="0"/>
              <a:t>Lower</a:t>
            </a:r>
            <a:r>
              <a:rPr spc="20" dirty="0"/>
              <a:t> </a:t>
            </a:r>
            <a:r>
              <a:rPr dirty="0"/>
              <a:t>processing</a:t>
            </a:r>
            <a:r>
              <a:rPr spc="2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training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sign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text</a:t>
            </a:r>
            <a:r>
              <a:rPr spc="25" dirty="0"/>
              <a:t> </a:t>
            </a:r>
            <a:r>
              <a:rPr dirty="0"/>
              <a:t>model</a:t>
            </a:r>
            <a:r>
              <a:rPr spc="25" dirty="0"/>
              <a:t> </a:t>
            </a:r>
            <a:r>
              <a:rPr spc="-10" dirty="0"/>
              <a:t>means</a:t>
            </a:r>
            <a:r>
              <a:rPr spc="25" dirty="0"/>
              <a:t> </a:t>
            </a:r>
            <a:r>
              <a:rPr dirty="0"/>
              <a:t>less</a:t>
            </a:r>
            <a:r>
              <a:rPr spc="25" dirty="0"/>
              <a:t> </a:t>
            </a:r>
            <a:r>
              <a:rPr dirty="0"/>
              <a:t>time</a:t>
            </a:r>
            <a:r>
              <a:rPr spc="2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10" dirty="0"/>
              <a:t>resources </a:t>
            </a:r>
            <a:r>
              <a:rPr dirty="0"/>
              <a:t>required</a:t>
            </a:r>
            <a:r>
              <a:rPr spc="20" dirty="0"/>
              <a:t> </a:t>
            </a:r>
            <a:r>
              <a:rPr dirty="0"/>
              <a:t>which</a:t>
            </a:r>
            <a:r>
              <a:rPr spc="25" dirty="0"/>
              <a:t> </a:t>
            </a:r>
            <a:r>
              <a:rPr spc="-20" dirty="0"/>
              <a:t>increases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scalability</a:t>
            </a: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spc="-70" dirty="0"/>
              <a:t>To</a:t>
            </a:r>
            <a:r>
              <a:rPr spc="-5" dirty="0"/>
              <a:t> </a:t>
            </a:r>
            <a:r>
              <a:rPr spc="-20" dirty="0"/>
              <a:t>increase</a:t>
            </a:r>
            <a:r>
              <a:rPr dirty="0"/>
              <a:t> scalability</a:t>
            </a:r>
            <a:r>
              <a:rPr spc="-5" dirty="0"/>
              <a:t> </a:t>
            </a:r>
            <a:r>
              <a:rPr spc="50" dirty="0"/>
              <a:t>we</a:t>
            </a:r>
            <a:r>
              <a:rPr dirty="0"/>
              <a:t> </a:t>
            </a:r>
            <a:r>
              <a:rPr spc="-20" dirty="0"/>
              <a:t>can</a:t>
            </a:r>
            <a:r>
              <a:rPr dirty="0"/>
              <a:t> also</a:t>
            </a:r>
            <a:r>
              <a:rPr spc="-5" dirty="0"/>
              <a:t> </a:t>
            </a:r>
            <a:r>
              <a:rPr dirty="0"/>
              <a:t>design an android</a:t>
            </a:r>
            <a:r>
              <a:rPr spc="-5" dirty="0"/>
              <a:t> </a:t>
            </a:r>
            <a:r>
              <a:rPr dirty="0"/>
              <a:t>app to </a:t>
            </a:r>
            <a:r>
              <a:rPr spc="-20" dirty="0"/>
              <a:t>increase</a:t>
            </a:r>
            <a:r>
              <a:rPr spc="-5" dirty="0"/>
              <a:t> </a:t>
            </a:r>
            <a:r>
              <a:rPr spc="-30" dirty="0"/>
              <a:t>ease</a:t>
            </a:r>
            <a:r>
              <a:rPr dirty="0"/>
              <a:t> of </a:t>
            </a:r>
            <a:r>
              <a:rPr spc="-10" dirty="0"/>
              <a:t>access</a:t>
            </a:r>
          </a:p>
          <a:p>
            <a:pPr marL="340360" marR="5080" indent="-328295">
              <a:lnSpc>
                <a:spcPct val="114999"/>
              </a:lnSpc>
              <a:buFont typeface="Arial"/>
              <a:buChar char="●"/>
              <a:tabLst>
                <a:tab pos="340360" algn="l"/>
              </a:tabLst>
            </a:pPr>
            <a:r>
              <a:rPr dirty="0"/>
              <a:t>Further</a:t>
            </a:r>
            <a:r>
              <a:rPr spc="40" dirty="0"/>
              <a:t> </a:t>
            </a:r>
            <a:r>
              <a:rPr dirty="0"/>
              <a:t>incorporation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blender</a:t>
            </a:r>
            <a:r>
              <a:rPr spc="40" dirty="0"/>
              <a:t> </a:t>
            </a:r>
            <a:r>
              <a:rPr spc="-20" dirty="0"/>
              <a:t>can</a:t>
            </a:r>
            <a:r>
              <a:rPr spc="40" dirty="0"/>
              <a:t> </a:t>
            </a:r>
            <a:r>
              <a:rPr dirty="0"/>
              <a:t>lead</a:t>
            </a:r>
            <a:r>
              <a:rPr spc="4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more</a:t>
            </a:r>
            <a:r>
              <a:rPr spc="40" dirty="0"/>
              <a:t> </a:t>
            </a:r>
            <a:r>
              <a:rPr dirty="0"/>
              <a:t>visually</a:t>
            </a:r>
            <a:r>
              <a:rPr spc="45" dirty="0"/>
              <a:t> </a:t>
            </a:r>
            <a:r>
              <a:rPr dirty="0"/>
              <a:t>exciting</a:t>
            </a:r>
            <a:r>
              <a:rPr spc="40" dirty="0"/>
              <a:t> </a:t>
            </a:r>
            <a:r>
              <a:rPr dirty="0"/>
              <a:t>output</a:t>
            </a:r>
            <a:r>
              <a:rPr spc="40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dirty="0"/>
              <a:t>text</a:t>
            </a:r>
            <a:r>
              <a:rPr spc="40" dirty="0"/>
              <a:t> </a:t>
            </a:r>
            <a:r>
              <a:rPr spc="-25" dirty="0"/>
              <a:t>to </a:t>
            </a:r>
            <a:r>
              <a:rPr spc="-20" dirty="0"/>
              <a:t>sign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6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" y="4309191"/>
            <a:ext cx="231775" cy="834390"/>
            <a:chOff x="51" y="4309191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834301"/>
                  </a:move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105"/>
                  </a:lnTo>
                  <a:lnTo>
                    <a:pt x="115811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22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290"/>
              <a:ext cx="231623" cy="2051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2"/>
            <a:ext cx="231775" cy="1044575"/>
            <a:chOff x="371406" y="4099192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798"/>
                  </a:move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16" y="2235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197"/>
                  </a:lnTo>
                  <a:lnTo>
                    <a:pt x="231622" y="535495"/>
                  </a:lnTo>
                  <a:lnTo>
                    <a:pt x="231622" y="325793"/>
                  </a:lnTo>
                  <a:lnTo>
                    <a:pt x="231622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0"/>
              <a:ext cx="231622" cy="2051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58" y="4309191"/>
            <a:ext cx="231775" cy="834390"/>
            <a:chOff x="742758" y="4309191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46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35" y="834301"/>
                  </a:move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798"/>
                  </a:lnTo>
                  <a:lnTo>
                    <a:pt x="222529" y="70726"/>
                  </a:lnTo>
                  <a:lnTo>
                    <a:pt x="197713" y="33921"/>
                  </a:lnTo>
                  <a:lnTo>
                    <a:pt x="160896" y="9105"/>
                  </a:lnTo>
                  <a:lnTo>
                    <a:pt x="115824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69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35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58" y="4938290"/>
              <a:ext cx="231624" cy="2051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2" y="4518890"/>
            <a:ext cx="231775" cy="624840"/>
            <a:chOff x="1114112" y="451889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798"/>
                  </a:move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01"/>
                  </a:lnTo>
                  <a:lnTo>
                    <a:pt x="231622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2" y="4938289"/>
              <a:ext cx="231624" cy="2051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48" y="4099192"/>
            <a:ext cx="231775" cy="1044575"/>
            <a:chOff x="1856748" y="4099192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4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09" y="1044295"/>
                  </a:move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09" y="1044295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48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3" y="4309191"/>
            <a:ext cx="231775" cy="834390"/>
            <a:chOff x="2228103" y="4309191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3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44" y="4518890"/>
            <a:ext cx="231775" cy="624840"/>
            <a:chOff x="2599444" y="451889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3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624598"/>
                  </a:move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798" y="0"/>
                  </a:lnTo>
                  <a:lnTo>
                    <a:pt x="93116" y="2247"/>
                  </a:lnTo>
                  <a:lnTo>
                    <a:pt x="51574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622" y="6245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9444" y="4938289"/>
              <a:ext cx="231624" cy="20519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68" y="4099192"/>
            <a:ext cx="231775" cy="1044575"/>
            <a:chOff x="3342168" y="4099192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5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69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09" y="1044295"/>
                  </a:lnTo>
                  <a:lnTo>
                    <a:pt x="231609" y="745197"/>
                  </a:lnTo>
                  <a:lnTo>
                    <a:pt x="231609" y="535495"/>
                  </a:lnTo>
                  <a:lnTo>
                    <a:pt x="231609" y="325793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216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17" y="4309191"/>
            <a:ext cx="231775" cy="834390"/>
            <a:chOff x="3713517" y="4309191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05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69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09" y="834301"/>
                  </a:ln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517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4" y="4309191"/>
            <a:ext cx="231775" cy="834390"/>
            <a:chOff x="1485394" y="4309191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4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66" y="4518890"/>
            <a:ext cx="231775" cy="624840"/>
            <a:chOff x="4084866" y="451889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6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866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9" y="4309191"/>
            <a:ext cx="231775" cy="834390"/>
            <a:chOff x="2970819" y="4309191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081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15" y="4309191"/>
            <a:ext cx="231775" cy="834390"/>
            <a:chOff x="4456215" y="4309191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14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215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90" y="4099192"/>
            <a:ext cx="231775" cy="1044575"/>
            <a:chOff x="4827590" y="4099192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35"/>
                  </a:lnTo>
                  <a:lnTo>
                    <a:pt x="51536" y="19456"/>
                  </a:lnTo>
                  <a:lnTo>
                    <a:pt x="19443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7590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39" y="4309191"/>
            <a:ext cx="231775" cy="834390"/>
            <a:chOff x="5198939" y="4309191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36" y="19456"/>
                  </a:lnTo>
                  <a:lnTo>
                    <a:pt x="19443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93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89" y="4518890"/>
            <a:ext cx="231775" cy="624840"/>
            <a:chOff x="5570289" y="451889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83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0289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38" y="4309191"/>
            <a:ext cx="231775" cy="834390"/>
            <a:chOff x="5941638" y="4309191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31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163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2987" y="4099192"/>
            <a:ext cx="231775" cy="1044575"/>
            <a:chOff x="6312987" y="4099192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2979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16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2987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36" y="4309191"/>
            <a:ext cx="231775" cy="834390"/>
            <a:chOff x="6684336" y="4309191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28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700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16" y="2247"/>
                  </a:lnTo>
                  <a:lnTo>
                    <a:pt x="51574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336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1" y="4518890"/>
            <a:ext cx="231775" cy="624840"/>
            <a:chOff x="7055711" y="451889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0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711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09" y="4099192"/>
            <a:ext cx="231775" cy="1044575"/>
            <a:chOff x="7798409" y="4099192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09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0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58" y="4309191"/>
            <a:ext cx="231775" cy="834390"/>
            <a:chOff x="8169758" y="4309191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57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5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0" y="4309191"/>
            <a:ext cx="231775" cy="834390"/>
            <a:chOff x="7427060" y="4309191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49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09" y="834301"/>
                  </a:ln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0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08" y="4518890"/>
            <a:ext cx="231775" cy="624840"/>
            <a:chOff x="8541108" y="451889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0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08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457" y="4309191"/>
            <a:ext cx="231775" cy="834390"/>
            <a:chOff x="8912457" y="4309191"/>
            <a:chExt cx="231775" cy="834390"/>
          </a:xfrm>
        </p:grpSpPr>
        <p:sp>
          <p:nvSpPr>
            <p:cNvPr id="76" name="object 76"/>
            <p:cNvSpPr/>
            <p:nvPr/>
          </p:nvSpPr>
          <p:spPr>
            <a:xfrm>
              <a:off x="8912454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834301"/>
                  </a:move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22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2457" y="4938290"/>
              <a:ext cx="231624" cy="205199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3147774" y="1041429"/>
            <a:ext cx="284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40" dirty="0"/>
              <a:t>Demo</a:t>
            </a:r>
            <a:endParaRPr sz="8000"/>
          </a:p>
        </p:txBody>
      </p:sp>
      <p:pic>
        <p:nvPicPr>
          <p:cNvPr id="79" name="object 7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2917" y="3476618"/>
            <a:ext cx="1638296" cy="1666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159" y="284009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257" y="735584"/>
                </a:moveTo>
                <a:lnTo>
                  <a:pt x="1425232" y="689889"/>
                </a:lnTo>
                <a:lnTo>
                  <a:pt x="1422298" y="644347"/>
                </a:lnTo>
                <a:lnTo>
                  <a:pt x="1416481" y="599122"/>
                </a:lnTo>
                <a:lnTo>
                  <a:pt x="1407807" y="554355"/>
                </a:lnTo>
                <a:lnTo>
                  <a:pt x="1396276" y="510209"/>
                </a:lnTo>
                <a:lnTo>
                  <a:pt x="1381950" y="466801"/>
                </a:lnTo>
                <a:lnTo>
                  <a:pt x="1364818" y="424307"/>
                </a:lnTo>
                <a:lnTo>
                  <a:pt x="1344930" y="382879"/>
                </a:lnTo>
                <a:lnTo>
                  <a:pt x="1322285" y="342633"/>
                </a:lnTo>
                <a:lnTo>
                  <a:pt x="1296936" y="303745"/>
                </a:lnTo>
                <a:lnTo>
                  <a:pt x="1268882" y="266357"/>
                </a:lnTo>
                <a:lnTo>
                  <a:pt x="1238148" y="230619"/>
                </a:lnTo>
                <a:lnTo>
                  <a:pt x="1204785" y="196672"/>
                </a:lnTo>
                <a:lnTo>
                  <a:pt x="1168793" y="164668"/>
                </a:lnTo>
                <a:lnTo>
                  <a:pt x="1130185" y="134747"/>
                </a:lnTo>
                <a:lnTo>
                  <a:pt x="1089672" y="107505"/>
                </a:lnTo>
                <a:lnTo>
                  <a:pt x="1047978" y="83375"/>
                </a:lnTo>
                <a:lnTo>
                  <a:pt x="1005255" y="62357"/>
                </a:lnTo>
                <a:lnTo>
                  <a:pt x="961669" y="44411"/>
                </a:lnTo>
                <a:lnTo>
                  <a:pt x="917359" y="29514"/>
                </a:lnTo>
                <a:lnTo>
                  <a:pt x="872477" y="17653"/>
                </a:lnTo>
                <a:lnTo>
                  <a:pt x="827163" y="8801"/>
                </a:lnTo>
                <a:lnTo>
                  <a:pt x="781570" y="2921"/>
                </a:lnTo>
                <a:lnTo>
                  <a:pt x="735838" y="0"/>
                </a:lnTo>
                <a:lnTo>
                  <a:pt x="690130" y="25"/>
                </a:lnTo>
                <a:lnTo>
                  <a:pt x="644588" y="2946"/>
                </a:lnTo>
                <a:lnTo>
                  <a:pt x="599351" y="8763"/>
                </a:lnTo>
                <a:lnTo>
                  <a:pt x="554583" y="17437"/>
                </a:lnTo>
                <a:lnTo>
                  <a:pt x="510425" y="28943"/>
                </a:lnTo>
                <a:lnTo>
                  <a:pt x="467017" y="43281"/>
                </a:lnTo>
                <a:lnTo>
                  <a:pt x="424522" y="60401"/>
                </a:lnTo>
                <a:lnTo>
                  <a:pt x="383082" y="80276"/>
                </a:lnTo>
                <a:lnTo>
                  <a:pt x="342836" y="102908"/>
                </a:lnTo>
                <a:lnTo>
                  <a:pt x="303949" y="128257"/>
                </a:lnTo>
                <a:lnTo>
                  <a:pt x="266560" y="156298"/>
                </a:lnTo>
                <a:lnTo>
                  <a:pt x="230809" y="187020"/>
                </a:lnTo>
                <a:lnTo>
                  <a:pt x="196862" y="220383"/>
                </a:lnTo>
                <a:lnTo>
                  <a:pt x="164858" y="256362"/>
                </a:lnTo>
                <a:lnTo>
                  <a:pt x="134950" y="294957"/>
                </a:lnTo>
                <a:lnTo>
                  <a:pt x="106375" y="337642"/>
                </a:lnTo>
                <a:lnTo>
                  <a:pt x="81102" y="382003"/>
                </a:lnTo>
                <a:lnTo>
                  <a:pt x="59156" y="427863"/>
                </a:lnTo>
                <a:lnTo>
                  <a:pt x="40589" y="475018"/>
                </a:lnTo>
                <a:lnTo>
                  <a:pt x="25438" y="523290"/>
                </a:lnTo>
                <a:lnTo>
                  <a:pt x="13766" y="572490"/>
                </a:lnTo>
                <a:lnTo>
                  <a:pt x="5613" y="622414"/>
                </a:lnTo>
                <a:lnTo>
                  <a:pt x="1003" y="672884"/>
                </a:lnTo>
                <a:lnTo>
                  <a:pt x="0" y="723709"/>
                </a:lnTo>
                <a:lnTo>
                  <a:pt x="2654" y="774712"/>
                </a:lnTo>
                <a:lnTo>
                  <a:pt x="8991" y="825677"/>
                </a:lnTo>
                <a:lnTo>
                  <a:pt x="18986" y="876058"/>
                </a:lnTo>
                <a:lnTo>
                  <a:pt x="32486" y="925309"/>
                </a:lnTo>
                <a:lnTo>
                  <a:pt x="49403" y="973251"/>
                </a:lnTo>
                <a:lnTo>
                  <a:pt x="69634" y="1019733"/>
                </a:lnTo>
                <a:lnTo>
                  <a:pt x="93065" y="1064564"/>
                </a:lnTo>
                <a:lnTo>
                  <a:pt x="119608" y="1107617"/>
                </a:lnTo>
                <a:lnTo>
                  <a:pt x="149148" y="1148689"/>
                </a:lnTo>
                <a:lnTo>
                  <a:pt x="181584" y="1187640"/>
                </a:lnTo>
                <a:lnTo>
                  <a:pt x="216827" y="1224292"/>
                </a:lnTo>
                <a:lnTo>
                  <a:pt x="254762" y="1258481"/>
                </a:lnTo>
                <a:lnTo>
                  <a:pt x="295287" y="1290053"/>
                </a:lnTo>
                <a:lnTo>
                  <a:pt x="335813" y="1317294"/>
                </a:lnTo>
                <a:lnTo>
                  <a:pt x="377507" y="1341424"/>
                </a:lnTo>
                <a:lnTo>
                  <a:pt x="420217" y="1362443"/>
                </a:lnTo>
                <a:lnTo>
                  <a:pt x="463804" y="1380388"/>
                </a:lnTo>
                <a:lnTo>
                  <a:pt x="508114" y="1395285"/>
                </a:lnTo>
                <a:lnTo>
                  <a:pt x="552996" y="1407147"/>
                </a:lnTo>
                <a:lnTo>
                  <a:pt x="598309" y="1415999"/>
                </a:lnTo>
                <a:lnTo>
                  <a:pt x="643915" y="1421879"/>
                </a:lnTo>
                <a:lnTo>
                  <a:pt x="689635" y="1424800"/>
                </a:lnTo>
                <a:lnTo>
                  <a:pt x="735342" y="1424774"/>
                </a:lnTo>
                <a:lnTo>
                  <a:pt x="780897" y="1421853"/>
                </a:lnTo>
                <a:lnTo>
                  <a:pt x="826122" y="1416037"/>
                </a:lnTo>
                <a:lnTo>
                  <a:pt x="870889" y="1407363"/>
                </a:lnTo>
                <a:lnTo>
                  <a:pt x="915060" y="1395857"/>
                </a:lnTo>
                <a:lnTo>
                  <a:pt x="958456" y="1381531"/>
                </a:lnTo>
                <a:lnTo>
                  <a:pt x="1000963" y="1364411"/>
                </a:lnTo>
                <a:lnTo>
                  <a:pt x="1042403" y="1344523"/>
                </a:lnTo>
                <a:lnTo>
                  <a:pt x="1082649" y="1321892"/>
                </a:lnTo>
                <a:lnTo>
                  <a:pt x="1121537" y="1296543"/>
                </a:lnTo>
                <a:lnTo>
                  <a:pt x="1158925" y="1268501"/>
                </a:lnTo>
                <a:lnTo>
                  <a:pt x="1194676" y="1237780"/>
                </a:lnTo>
                <a:lnTo>
                  <a:pt x="1228623" y="1204429"/>
                </a:lnTo>
                <a:lnTo>
                  <a:pt x="1260627" y="1168438"/>
                </a:lnTo>
                <a:lnTo>
                  <a:pt x="1290535" y="1129855"/>
                </a:lnTo>
                <a:lnTo>
                  <a:pt x="1317790" y="1089342"/>
                </a:lnTo>
                <a:lnTo>
                  <a:pt x="1341907" y="1047661"/>
                </a:lnTo>
                <a:lnTo>
                  <a:pt x="1362938" y="1004951"/>
                </a:lnTo>
                <a:lnTo>
                  <a:pt x="1380871" y="961377"/>
                </a:lnTo>
                <a:lnTo>
                  <a:pt x="1395768" y="917079"/>
                </a:lnTo>
                <a:lnTo>
                  <a:pt x="1407617" y="872197"/>
                </a:lnTo>
                <a:lnTo>
                  <a:pt x="1416481" y="826897"/>
                </a:lnTo>
                <a:lnTo>
                  <a:pt x="1422349" y="781304"/>
                </a:lnTo>
                <a:lnTo>
                  <a:pt x="1425257" y="73558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6109" y="1920798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379" y="284314"/>
                </a:moveTo>
                <a:lnTo>
                  <a:pt x="565772" y="239522"/>
                </a:lnTo>
                <a:lnTo>
                  <a:pt x="555155" y="195846"/>
                </a:lnTo>
                <a:lnTo>
                  <a:pt x="537984" y="154749"/>
                </a:lnTo>
                <a:lnTo>
                  <a:pt x="514692" y="116941"/>
                </a:lnTo>
                <a:lnTo>
                  <a:pt x="485711" y="83121"/>
                </a:lnTo>
                <a:lnTo>
                  <a:pt x="451497" y="54000"/>
                </a:lnTo>
                <a:lnTo>
                  <a:pt x="411886" y="29959"/>
                </a:lnTo>
                <a:lnTo>
                  <a:pt x="370078" y="13042"/>
                </a:lnTo>
                <a:lnTo>
                  <a:pt x="326859" y="3098"/>
                </a:lnTo>
                <a:lnTo>
                  <a:pt x="283070" y="0"/>
                </a:lnTo>
                <a:lnTo>
                  <a:pt x="239509" y="3619"/>
                </a:lnTo>
                <a:lnTo>
                  <a:pt x="197015" y="13830"/>
                </a:lnTo>
                <a:lnTo>
                  <a:pt x="156400" y="30492"/>
                </a:lnTo>
                <a:lnTo>
                  <a:pt x="118478" y="53479"/>
                </a:lnTo>
                <a:lnTo>
                  <a:pt x="84074" y="82664"/>
                </a:lnTo>
                <a:lnTo>
                  <a:pt x="53987" y="117894"/>
                </a:lnTo>
                <a:lnTo>
                  <a:pt x="29959" y="157505"/>
                </a:lnTo>
                <a:lnTo>
                  <a:pt x="13030" y="199326"/>
                </a:lnTo>
                <a:lnTo>
                  <a:pt x="3086" y="242531"/>
                </a:lnTo>
                <a:lnTo>
                  <a:pt x="0" y="286334"/>
                </a:lnTo>
                <a:lnTo>
                  <a:pt x="3619" y="329882"/>
                </a:lnTo>
                <a:lnTo>
                  <a:pt x="13830" y="372376"/>
                </a:lnTo>
                <a:lnTo>
                  <a:pt x="30492" y="412991"/>
                </a:lnTo>
                <a:lnTo>
                  <a:pt x="53479" y="450913"/>
                </a:lnTo>
                <a:lnTo>
                  <a:pt x="82651" y="485317"/>
                </a:lnTo>
                <a:lnTo>
                  <a:pt x="117894" y="515404"/>
                </a:lnTo>
                <a:lnTo>
                  <a:pt x="157492" y="539432"/>
                </a:lnTo>
                <a:lnTo>
                  <a:pt x="199313" y="556361"/>
                </a:lnTo>
                <a:lnTo>
                  <a:pt x="242519" y="566305"/>
                </a:lnTo>
                <a:lnTo>
                  <a:pt x="286321" y="569404"/>
                </a:lnTo>
                <a:lnTo>
                  <a:pt x="329869" y="565772"/>
                </a:lnTo>
                <a:lnTo>
                  <a:pt x="372364" y="555561"/>
                </a:lnTo>
                <a:lnTo>
                  <a:pt x="412978" y="538899"/>
                </a:lnTo>
                <a:lnTo>
                  <a:pt x="450900" y="515912"/>
                </a:lnTo>
                <a:lnTo>
                  <a:pt x="485317" y="486740"/>
                </a:lnTo>
                <a:lnTo>
                  <a:pt x="515391" y="451497"/>
                </a:lnTo>
                <a:lnTo>
                  <a:pt x="538772" y="413118"/>
                </a:lnTo>
                <a:lnTo>
                  <a:pt x="555688" y="371919"/>
                </a:lnTo>
                <a:lnTo>
                  <a:pt x="565950" y="328714"/>
                </a:lnTo>
                <a:lnTo>
                  <a:pt x="569379" y="2843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4779" y="196951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20" y="203606"/>
                </a:moveTo>
                <a:lnTo>
                  <a:pt x="390245" y="164973"/>
                </a:lnTo>
                <a:lnTo>
                  <a:pt x="380352" y="127558"/>
                </a:lnTo>
                <a:lnTo>
                  <a:pt x="363524" y="93116"/>
                </a:lnTo>
                <a:lnTo>
                  <a:pt x="340309" y="62598"/>
                </a:lnTo>
                <a:lnTo>
                  <a:pt x="311327" y="36957"/>
                </a:lnTo>
                <a:lnTo>
                  <a:pt x="271754" y="14782"/>
                </a:lnTo>
                <a:lnTo>
                  <a:pt x="229565" y="2552"/>
                </a:lnTo>
                <a:lnTo>
                  <a:pt x="186397" y="0"/>
                </a:lnTo>
                <a:lnTo>
                  <a:pt x="143916" y="6858"/>
                </a:lnTo>
                <a:lnTo>
                  <a:pt x="103759" y="22847"/>
                </a:lnTo>
                <a:lnTo>
                  <a:pt x="101320" y="24523"/>
                </a:lnTo>
                <a:lnTo>
                  <a:pt x="101206" y="24295"/>
                </a:lnTo>
                <a:lnTo>
                  <a:pt x="92608" y="30505"/>
                </a:lnTo>
                <a:lnTo>
                  <a:pt x="67551" y="47726"/>
                </a:lnTo>
                <a:lnTo>
                  <a:pt x="65151" y="50355"/>
                </a:lnTo>
                <a:lnTo>
                  <a:pt x="62725" y="52108"/>
                </a:lnTo>
                <a:lnTo>
                  <a:pt x="51663" y="65125"/>
                </a:lnTo>
                <a:lnTo>
                  <a:pt x="36969" y="81216"/>
                </a:lnTo>
                <a:lnTo>
                  <a:pt x="34988" y="84747"/>
                </a:lnTo>
                <a:lnTo>
                  <a:pt x="32410" y="87782"/>
                </a:lnTo>
                <a:lnTo>
                  <a:pt x="24841" y="102844"/>
                </a:lnTo>
                <a:lnTo>
                  <a:pt x="14795" y="120777"/>
                </a:lnTo>
                <a:lnTo>
                  <a:pt x="13360" y="125717"/>
                </a:lnTo>
                <a:lnTo>
                  <a:pt x="11404" y="129616"/>
                </a:lnTo>
                <a:lnTo>
                  <a:pt x="8305" y="143141"/>
                </a:lnTo>
                <a:lnTo>
                  <a:pt x="2565" y="162966"/>
                </a:lnTo>
                <a:lnTo>
                  <a:pt x="2133" y="170154"/>
                </a:lnTo>
                <a:lnTo>
                  <a:pt x="825" y="175895"/>
                </a:lnTo>
                <a:lnTo>
                  <a:pt x="1041" y="188582"/>
                </a:lnTo>
                <a:lnTo>
                  <a:pt x="0" y="206121"/>
                </a:lnTo>
                <a:lnTo>
                  <a:pt x="1498" y="215430"/>
                </a:lnTo>
                <a:lnTo>
                  <a:pt x="1638" y="223354"/>
                </a:lnTo>
                <a:lnTo>
                  <a:pt x="4584" y="234543"/>
                </a:lnTo>
                <a:lnTo>
                  <a:pt x="6858" y="248602"/>
                </a:lnTo>
                <a:lnTo>
                  <a:pt x="11112" y="259321"/>
                </a:lnTo>
                <a:lnTo>
                  <a:pt x="13576" y="268617"/>
                </a:lnTo>
                <a:lnTo>
                  <a:pt x="18275" y="277304"/>
                </a:lnTo>
                <a:lnTo>
                  <a:pt x="22847" y="288772"/>
                </a:lnTo>
                <a:lnTo>
                  <a:pt x="30632" y="300126"/>
                </a:lnTo>
                <a:lnTo>
                  <a:pt x="35877" y="309778"/>
                </a:lnTo>
                <a:lnTo>
                  <a:pt x="41656" y="316153"/>
                </a:lnTo>
                <a:lnTo>
                  <a:pt x="47726" y="324980"/>
                </a:lnTo>
                <a:lnTo>
                  <a:pt x="59067" y="335343"/>
                </a:lnTo>
                <a:lnTo>
                  <a:pt x="67779" y="344932"/>
                </a:lnTo>
                <a:lnTo>
                  <a:pt x="68567" y="344017"/>
                </a:lnTo>
                <a:lnTo>
                  <a:pt x="81229" y="355561"/>
                </a:lnTo>
                <a:lnTo>
                  <a:pt x="120789" y="377736"/>
                </a:lnTo>
                <a:lnTo>
                  <a:pt x="162966" y="389966"/>
                </a:lnTo>
                <a:lnTo>
                  <a:pt x="206133" y="392518"/>
                </a:lnTo>
                <a:lnTo>
                  <a:pt x="248615" y="385673"/>
                </a:lnTo>
                <a:lnTo>
                  <a:pt x="288785" y="369671"/>
                </a:lnTo>
                <a:lnTo>
                  <a:pt x="324980" y="344792"/>
                </a:lnTo>
                <a:lnTo>
                  <a:pt x="355574" y="311315"/>
                </a:lnTo>
                <a:lnTo>
                  <a:pt x="375031" y="277850"/>
                </a:lnTo>
                <a:lnTo>
                  <a:pt x="387464" y="241592"/>
                </a:lnTo>
                <a:lnTo>
                  <a:pt x="392620" y="2036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9450" y="565965"/>
            <a:ext cx="2085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Our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65" dirty="0">
                <a:solidFill>
                  <a:srgbClr val="FFFFFF"/>
                </a:solidFill>
              </a:rPr>
              <a:t>team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47" y="1396572"/>
            <a:ext cx="7031085" cy="3746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A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67" y="3403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2"/>
                </a:moveTo>
                <a:lnTo>
                  <a:pt x="12" y="12"/>
                </a:lnTo>
                <a:lnTo>
                  <a:pt x="0" y="182105"/>
                </a:lnTo>
                <a:lnTo>
                  <a:pt x="0" y="530123"/>
                </a:lnTo>
                <a:lnTo>
                  <a:pt x="3073" y="561162"/>
                </a:lnTo>
                <a:lnTo>
                  <a:pt x="26619" y="617994"/>
                </a:lnTo>
                <a:lnTo>
                  <a:pt x="70523" y="661911"/>
                </a:lnTo>
                <a:lnTo>
                  <a:pt x="127355" y="685444"/>
                </a:lnTo>
                <a:lnTo>
                  <a:pt x="158407" y="688517"/>
                </a:lnTo>
                <a:lnTo>
                  <a:pt x="208470" y="680440"/>
                </a:lnTo>
                <a:lnTo>
                  <a:pt x="251955" y="657961"/>
                </a:lnTo>
                <a:lnTo>
                  <a:pt x="286245" y="623671"/>
                </a:lnTo>
                <a:lnTo>
                  <a:pt x="308724" y="580186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2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192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34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22"/>
                </a:lnTo>
                <a:lnTo>
                  <a:pt x="127355" y="1381467"/>
                </a:lnTo>
                <a:lnTo>
                  <a:pt x="158394" y="1384541"/>
                </a:lnTo>
                <a:lnTo>
                  <a:pt x="208470" y="1376464"/>
                </a:lnTo>
                <a:lnTo>
                  <a:pt x="251942" y="1353972"/>
                </a:lnTo>
                <a:lnTo>
                  <a:pt x="286232" y="1319695"/>
                </a:lnTo>
                <a:lnTo>
                  <a:pt x="308724" y="1276210"/>
                </a:lnTo>
                <a:lnTo>
                  <a:pt x="316801" y="122613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57" y="4253700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498" y="204749"/>
                </a:moveTo>
                <a:lnTo>
                  <a:pt x="405523" y="164617"/>
                </a:lnTo>
                <a:lnTo>
                  <a:pt x="393915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63" y="34404"/>
                </a:lnTo>
                <a:lnTo>
                  <a:pt x="283108" y="15582"/>
                </a:lnTo>
                <a:lnTo>
                  <a:pt x="244881" y="3975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889800"/>
                </a:lnTo>
                <a:lnTo>
                  <a:pt x="409498" y="88980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82" y="3803993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30"/>
                </a:lnTo>
                <a:lnTo>
                  <a:pt x="393903" y="126403"/>
                </a:lnTo>
                <a:lnTo>
                  <a:pt x="375094" y="91160"/>
                </a:lnTo>
                <a:lnTo>
                  <a:pt x="349516" y="59982"/>
                </a:lnTo>
                <a:lnTo>
                  <a:pt x="318338" y="34404"/>
                </a:lnTo>
                <a:lnTo>
                  <a:pt x="283095" y="15595"/>
                </a:lnTo>
                <a:lnTo>
                  <a:pt x="244868" y="3975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15"/>
                </a:lnTo>
                <a:lnTo>
                  <a:pt x="76682" y="44983"/>
                </a:lnTo>
                <a:lnTo>
                  <a:pt x="44983" y="76695"/>
                </a:lnTo>
                <a:lnTo>
                  <a:pt x="20802" y="114719"/>
                </a:lnTo>
                <a:lnTo>
                  <a:pt x="5410" y="157810"/>
                </a:lnTo>
                <a:lnTo>
                  <a:pt x="0" y="204749"/>
                </a:lnTo>
                <a:lnTo>
                  <a:pt x="0" y="654456"/>
                </a:lnTo>
                <a:lnTo>
                  <a:pt x="0" y="1104150"/>
                </a:lnTo>
                <a:lnTo>
                  <a:pt x="0" y="1339507"/>
                </a:lnTo>
                <a:lnTo>
                  <a:pt x="409498" y="1339507"/>
                </a:lnTo>
                <a:lnTo>
                  <a:pt x="409498" y="1104150"/>
                </a:lnTo>
                <a:lnTo>
                  <a:pt x="409498" y="654456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483" y="3353993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524" y="204749"/>
                </a:moveTo>
                <a:lnTo>
                  <a:pt x="405549" y="164630"/>
                </a:lnTo>
                <a:lnTo>
                  <a:pt x="393928" y="126403"/>
                </a:lnTo>
                <a:lnTo>
                  <a:pt x="375119" y="91160"/>
                </a:lnTo>
                <a:lnTo>
                  <a:pt x="349542" y="59982"/>
                </a:lnTo>
                <a:lnTo>
                  <a:pt x="318363" y="34404"/>
                </a:lnTo>
                <a:lnTo>
                  <a:pt x="283121" y="15595"/>
                </a:lnTo>
                <a:lnTo>
                  <a:pt x="244894" y="3975"/>
                </a:lnTo>
                <a:lnTo>
                  <a:pt x="204774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96" y="76695"/>
                </a:lnTo>
                <a:lnTo>
                  <a:pt x="20828" y="114719"/>
                </a:lnTo>
                <a:lnTo>
                  <a:pt x="5422" y="157810"/>
                </a:lnTo>
                <a:lnTo>
                  <a:pt x="25" y="204749"/>
                </a:lnTo>
                <a:lnTo>
                  <a:pt x="0" y="1789506"/>
                </a:lnTo>
                <a:lnTo>
                  <a:pt x="409524" y="1789506"/>
                </a:lnTo>
                <a:lnTo>
                  <a:pt x="409524" y="1554149"/>
                </a:lnTo>
                <a:lnTo>
                  <a:pt x="409524" y="1104455"/>
                </a:lnTo>
                <a:lnTo>
                  <a:pt x="409524" y="654748"/>
                </a:lnTo>
                <a:lnTo>
                  <a:pt x="409524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698" y="2903994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30"/>
                </a:lnTo>
                <a:lnTo>
                  <a:pt x="393915" y="126403"/>
                </a:lnTo>
                <a:lnTo>
                  <a:pt x="375094" y="91160"/>
                </a:lnTo>
                <a:lnTo>
                  <a:pt x="349529" y="59982"/>
                </a:lnTo>
                <a:lnTo>
                  <a:pt x="318350" y="34404"/>
                </a:lnTo>
                <a:lnTo>
                  <a:pt x="283108" y="15595"/>
                </a:lnTo>
                <a:lnTo>
                  <a:pt x="244881" y="3975"/>
                </a:lnTo>
                <a:lnTo>
                  <a:pt x="204749" y="0"/>
                </a:lnTo>
                <a:lnTo>
                  <a:pt x="157810" y="5410"/>
                </a:lnTo>
                <a:lnTo>
                  <a:pt x="114706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19"/>
                </a:lnTo>
                <a:lnTo>
                  <a:pt x="5410" y="157810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54"/>
                </a:lnTo>
                <a:lnTo>
                  <a:pt x="0" y="2004148"/>
                </a:lnTo>
                <a:lnTo>
                  <a:pt x="0" y="2239505"/>
                </a:lnTo>
                <a:lnTo>
                  <a:pt x="409498" y="2239505"/>
                </a:lnTo>
                <a:lnTo>
                  <a:pt x="409498" y="2004148"/>
                </a:lnTo>
                <a:lnTo>
                  <a:pt x="409498" y="1554454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FFFF"/>
                </a:solidFill>
              </a:rPr>
              <a:t>Problem</a:t>
            </a:r>
            <a:r>
              <a:rPr sz="3600" spc="-8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statement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1587" y="975173"/>
            <a:ext cx="2157395" cy="3193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6048" y="1512103"/>
            <a:ext cx="509397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370" indent="-5715">
              <a:lnSpc>
                <a:spcPct val="114999"/>
              </a:lnSpc>
              <a:spcBef>
                <a:spcPts val="100"/>
              </a:spcBef>
              <a:buClr>
                <a:srgbClr val="424242"/>
              </a:buClr>
              <a:buSzPct val="92307"/>
              <a:buChar char="●"/>
              <a:tabLst>
                <a:tab pos="111760" algn="l"/>
              </a:tabLst>
            </a:pP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	Develop</a:t>
            </a:r>
            <a:r>
              <a:rPr sz="1300" spc="-5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an</a:t>
            </a:r>
            <a:r>
              <a:rPr sz="1300" spc="-8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AI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model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for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converting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Indian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Sign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Language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(ISL)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to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text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and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vice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versa.</a:t>
            </a:r>
            <a:endParaRPr sz="1300">
              <a:latin typeface="Arial"/>
              <a:cs typeface="Arial"/>
            </a:endParaRPr>
          </a:p>
          <a:p>
            <a:pPr marL="12700" marR="5080" indent="-5715">
              <a:lnSpc>
                <a:spcPct val="114999"/>
              </a:lnSpc>
              <a:buClr>
                <a:srgbClr val="424242"/>
              </a:buClr>
              <a:buSzPct val="92307"/>
              <a:buChar char="●"/>
              <a:tabLst>
                <a:tab pos="111760" algn="l"/>
              </a:tabLst>
            </a:pP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	ISL</a:t>
            </a:r>
            <a:r>
              <a:rPr sz="1300" spc="-7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5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Text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Conversion: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Utilize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camera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capture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and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interpret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ISL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signs,</a:t>
            </a:r>
            <a:r>
              <a:rPr sz="1300" spc="-5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translating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them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into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text.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Ensure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the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ability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convert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the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resulting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text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into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any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desired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language.</a:t>
            </a:r>
            <a:endParaRPr sz="1300">
              <a:latin typeface="Arial"/>
              <a:cs typeface="Arial"/>
            </a:endParaRPr>
          </a:p>
          <a:p>
            <a:pPr marL="12700" marR="38735" indent="-5715">
              <a:lnSpc>
                <a:spcPct val="114999"/>
              </a:lnSpc>
              <a:buClr>
                <a:srgbClr val="424242"/>
              </a:buClr>
              <a:buSzPct val="92307"/>
              <a:buChar char="●"/>
              <a:tabLst>
                <a:tab pos="111760" algn="l"/>
              </a:tabLst>
            </a:pP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	Text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Conversion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ISL:</a:t>
            </a:r>
            <a:r>
              <a:rPr sz="1300" spc="-9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Allow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users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upload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PDF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or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input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text,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enabling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the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system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to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read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and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interpret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the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text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before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translating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it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into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Indian</a:t>
            </a:r>
            <a:r>
              <a:rPr sz="1300" spc="-4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Sign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Language.</a:t>
            </a:r>
            <a:endParaRPr sz="1300">
              <a:latin typeface="Arial"/>
              <a:cs typeface="Arial"/>
            </a:endParaRPr>
          </a:p>
          <a:p>
            <a:pPr marL="12700" marR="478790" indent="-5715">
              <a:lnSpc>
                <a:spcPct val="114999"/>
              </a:lnSpc>
              <a:buClr>
                <a:srgbClr val="424242"/>
              </a:buClr>
              <a:buSzPct val="92307"/>
              <a:buChar char="●"/>
              <a:tabLst>
                <a:tab pos="111760" algn="l"/>
              </a:tabLst>
            </a:pP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	Provide</a:t>
            </a:r>
            <a:r>
              <a:rPr sz="1300" spc="-6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comprehensive</a:t>
            </a:r>
            <a:r>
              <a:rPr sz="1300" spc="-5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solution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that</a:t>
            </a:r>
            <a:r>
              <a:rPr sz="1300" spc="-5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covers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both</a:t>
            </a:r>
            <a:r>
              <a:rPr sz="1300" spc="-5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aspects</a:t>
            </a:r>
            <a:r>
              <a:rPr sz="1300" spc="-4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442F77"/>
                </a:solidFill>
                <a:latin typeface="Arial"/>
                <a:cs typeface="Arial"/>
              </a:rPr>
              <a:t>of </a:t>
            </a:r>
            <a:r>
              <a:rPr sz="1300" spc="-20" dirty="0">
                <a:solidFill>
                  <a:srgbClr val="442F77"/>
                </a:solidFill>
                <a:latin typeface="Arial"/>
                <a:cs typeface="Arial"/>
              </a:rPr>
              <a:t>speech-to-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text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and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442F77"/>
                </a:solidFill>
                <a:latin typeface="Arial"/>
                <a:cs typeface="Arial"/>
              </a:rPr>
              <a:t>text-to-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speech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for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Indian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Sign</a:t>
            </a:r>
            <a:r>
              <a:rPr sz="1300" spc="-1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Language, incorporating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features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for</a:t>
            </a:r>
            <a:r>
              <a:rPr sz="1300" spc="-35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442F77"/>
                </a:solidFill>
                <a:latin typeface="Arial"/>
                <a:cs typeface="Arial"/>
              </a:rPr>
              <a:t>various</a:t>
            </a:r>
            <a:r>
              <a:rPr sz="1300" spc="-30" dirty="0">
                <a:solidFill>
                  <a:srgbClr val="442F77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42F77"/>
                </a:solidFill>
                <a:latin typeface="Arial"/>
                <a:cs typeface="Arial"/>
              </a:rPr>
              <a:t>languages.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424242"/>
                </a:solidFill>
              </a:rPr>
              <a:t>Tech</a:t>
            </a:r>
            <a:r>
              <a:rPr spc="-120" dirty="0">
                <a:solidFill>
                  <a:srgbClr val="424242"/>
                </a:solidFill>
              </a:rPr>
              <a:t> </a:t>
            </a:r>
            <a:r>
              <a:rPr spc="55" dirty="0">
                <a:solidFill>
                  <a:srgbClr val="424242"/>
                </a:solidFill>
              </a:rPr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022" y="2056465"/>
            <a:ext cx="86804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5B5B60"/>
                </a:solidFill>
                <a:latin typeface="Arial"/>
                <a:cs typeface="Arial"/>
              </a:rPr>
              <a:t>Sign-to-text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31" y="2406984"/>
            <a:ext cx="1143000" cy="1392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3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5B5B60"/>
                </a:solidFill>
                <a:latin typeface="Arial"/>
                <a:cs typeface="Arial"/>
              </a:rPr>
              <a:t>OpenCV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5B5B60"/>
                </a:solidFill>
                <a:latin typeface="Arial"/>
                <a:cs typeface="Arial"/>
              </a:rPr>
              <a:t>Mediapipe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5B5B60"/>
                </a:solidFill>
                <a:latin typeface="Arial"/>
                <a:cs typeface="Arial"/>
              </a:rPr>
              <a:t>Numpy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20" dirty="0">
                <a:solidFill>
                  <a:srgbClr val="5B5B60"/>
                </a:solidFill>
                <a:latin typeface="Arial"/>
                <a:cs typeface="Arial"/>
              </a:rPr>
              <a:t>Tensorflow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4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5B5B60"/>
                </a:solidFill>
                <a:latin typeface="Arial"/>
                <a:cs typeface="Arial"/>
              </a:rPr>
              <a:t>Flask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29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5B5B60"/>
                </a:solidFill>
                <a:latin typeface="Arial"/>
                <a:cs typeface="Arial"/>
              </a:rPr>
              <a:t>ReactJS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574" y="2056465"/>
            <a:ext cx="1270635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Liberation Sans"/>
                <a:cs typeface="Liberation Sans"/>
              </a:rPr>
              <a:t>Text-</a:t>
            </a:r>
            <a:r>
              <a:rPr sz="1300" spc="65" dirty="0">
                <a:solidFill>
                  <a:srgbClr val="424242"/>
                </a:solidFill>
                <a:latin typeface="Liberation Sans"/>
                <a:cs typeface="Liberation Sans"/>
              </a:rPr>
              <a:t>to-</a:t>
            </a:r>
            <a:r>
              <a:rPr sz="1300" spc="-20" dirty="0">
                <a:solidFill>
                  <a:srgbClr val="424242"/>
                </a:solidFill>
                <a:latin typeface="Liberation Sans"/>
                <a:cs typeface="Liberation Sans"/>
              </a:rPr>
              <a:t>sign</a:t>
            </a:r>
            <a:endParaRPr sz="1300">
              <a:latin typeface="Liberation Sans"/>
              <a:cs typeface="Liberation Sans"/>
            </a:endParaRPr>
          </a:p>
          <a:p>
            <a:pPr marL="340360" indent="-327660">
              <a:lnSpc>
                <a:spcPct val="100000"/>
              </a:lnSpc>
              <a:spcBef>
                <a:spcPts val="143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Moviepy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OpenCV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Mediapipe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Char char="●"/>
              <a:tabLst>
                <a:tab pos="340360" algn="l"/>
              </a:tabLst>
            </a:pPr>
            <a:r>
              <a:rPr sz="1300" spc="-20" dirty="0">
                <a:solidFill>
                  <a:srgbClr val="424242"/>
                </a:solidFill>
                <a:latin typeface="Arial"/>
                <a:cs typeface="Arial"/>
              </a:rPr>
              <a:t>NLTK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34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Flask</a:t>
            </a:r>
            <a:endParaRPr sz="13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229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ReactJS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353" y="4046365"/>
            <a:ext cx="898630" cy="673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9171" y="4022092"/>
            <a:ext cx="674473" cy="831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6358" y="4078777"/>
            <a:ext cx="1053994" cy="5815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4589" y="4283525"/>
            <a:ext cx="732217" cy="1996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7424" y="4108998"/>
            <a:ext cx="531228" cy="536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40890" y="4166965"/>
            <a:ext cx="833218" cy="4814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10948" y="4145506"/>
            <a:ext cx="578548" cy="5815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10190" y="4095844"/>
            <a:ext cx="608594" cy="708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A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6159" y="284009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257" y="735584"/>
                </a:moveTo>
                <a:lnTo>
                  <a:pt x="1425232" y="689889"/>
                </a:lnTo>
                <a:lnTo>
                  <a:pt x="1422298" y="644347"/>
                </a:lnTo>
                <a:lnTo>
                  <a:pt x="1416481" y="599122"/>
                </a:lnTo>
                <a:lnTo>
                  <a:pt x="1407807" y="554355"/>
                </a:lnTo>
                <a:lnTo>
                  <a:pt x="1396276" y="510209"/>
                </a:lnTo>
                <a:lnTo>
                  <a:pt x="1381950" y="466801"/>
                </a:lnTo>
                <a:lnTo>
                  <a:pt x="1364818" y="424307"/>
                </a:lnTo>
                <a:lnTo>
                  <a:pt x="1344930" y="382879"/>
                </a:lnTo>
                <a:lnTo>
                  <a:pt x="1322285" y="342633"/>
                </a:lnTo>
                <a:lnTo>
                  <a:pt x="1296936" y="303745"/>
                </a:lnTo>
                <a:lnTo>
                  <a:pt x="1268882" y="266357"/>
                </a:lnTo>
                <a:lnTo>
                  <a:pt x="1238148" y="230619"/>
                </a:lnTo>
                <a:lnTo>
                  <a:pt x="1204785" y="196672"/>
                </a:lnTo>
                <a:lnTo>
                  <a:pt x="1168793" y="164668"/>
                </a:lnTo>
                <a:lnTo>
                  <a:pt x="1130185" y="134747"/>
                </a:lnTo>
                <a:lnTo>
                  <a:pt x="1089672" y="107505"/>
                </a:lnTo>
                <a:lnTo>
                  <a:pt x="1047978" y="83375"/>
                </a:lnTo>
                <a:lnTo>
                  <a:pt x="1005255" y="62357"/>
                </a:lnTo>
                <a:lnTo>
                  <a:pt x="961669" y="44411"/>
                </a:lnTo>
                <a:lnTo>
                  <a:pt x="917359" y="29514"/>
                </a:lnTo>
                <a:lnTo>
                  <a:pt x="872477" y="17653"/>
                </a:lnTo>
                <a:lnTo>
                  <a:pt x="827163" y="8801"/>
                </a:lnTo>
                <a:lnTo>
                  <a:pt x="781570" y="2921"/>
                </a:lnTo>
                <a:lnTo>
                  <a:pt x="735838" y="0"/>
                </a:lnTo>
                <a:lnTo>
                  <a:pt x="690130" y="25"/>
                </a:lnTo>
                <a:lnTo>
                  <a:pt x="644588" y="2946"/>
                </a:lnTo>
                <a:lnTo>
                  <a:pt x="599351" y="8763"/>
                </a:lnTo>
                <a:lnTo>
                  <a:pt x="554583" y="17437"/>
                </a:lnTo>
                <a:lnTo>
                  <a:pt x="510425" y="28943"/>
                </a:lnTo>
                <a:lnTo>
                  <a:pt x="467017" y="43281"/>
                </a:lnTo>
                <a:lnTo>
                  <a:pt x="424522" y="60401"/>
                </a:lnTo>
                <a:lnTo>
                  <a:pt x="383082" y="80276"/>
                </a:lnTo>
                <a:lnTo>
                  <a:pt x="342836" y="102908"/>
                </a:lnTo>
                <a:lnTo>
                  <a:pt x="303949" y="128257"/>
                </a:lnTo>
                <a:lnTo>
                  <a:pt x="266560" y="156298"/>
                </a:lnTo>
                <a:lnTo>
                  <a:pt x="230809" y="187020"/>
                </a:lnTo>
                <a:lnTo>
                  <a:pt x="196862" y="220383"/>
                </a:lnTo>
                <a:lnTo>
                  <a:pt x="164858" y="256362"/>
                </a:lnTo>
                <a:lnTo>
                  <a:pt x="134950" y="294957"/>
                </a:lnTo>
                <a:lnTo>
                  <a:pt x="106375" y="337642"/>
                </a:lnTo>
                <a:lnTo>
                  <a:pt x="81102" y="382003"/>
                </a:lnTo>
                <a:lnTo>
                  <a:pt x="59156" y="427863"/>
                </a:lnTo>
                <a:lnTo>
                  <a:pt x="40589" y="475018"/>
                </a:lnTo>
                <a:lnTo>
                  <a:pt x="25438" y="523290"/>
                </a:lnTo>
                <a:lnTo>
                  <a:pt x="13766" y="572490"/>
                </a:lnTo>
                <a:lnTo>
                  <a:pt x="5613" y="622414"/>
                </a:lnTo>
                <a:lnTo>
                  <a:pt x="1003" y="672884"/>
                </a:lnTo>
                <a:lnTo>
                  <a:pt x="0" y="723709"/>
                </a:lnTo>
                <a:lnTo>
                  <a:pt x="2654" y="774712"/>
                </a:lnTo>
                <a:lnTo>
                  <a:pt x="8991" y="825677"/>
                </a:lnTo>
                <a:lnTo>
                  <a:pt x="18986" y="876058"/>
                </a:lnTo>
                <a:lnTo>
                  <a:pt x="32486" y="925309"/>
                </a:lnTo>
                <a:lnTo>
                  <a:pt x="49403" y="973251"/>
                </a:lnTo>
                <a:lnTo>
                  <a:pt x="69634" y="1019733"/>
                </a:lnTo>
                <a:lnTo>
                  <a:pt x="93065" y="1064564"/>
                </a:lnTo>
                <a:lnTo>
                  <a:pt x="119608" y="1107617"/>
                </a:lnTo>
                <a:lnTo>
                  <a:pt x="149148" y="1148689"/>
                </a:lnTo>
                <a:lnTo>
                  <a:pt x="181584" y="1187640"/>
                </a:lnTo>
                <a:lnTo>
                  <a:pt x="216827" y="1224292"/>
                </a:lnTo>
                <a:lnTo>
                  <a:pt x="254762" y="1258481"/>
                </a:lnTo>
                <a:lnTo>
                  <a:pt x="295287" y="1290053"/>
                </a:lnTo>
                <a:lnTo>
                  <a:pt x="335813" y="1317294"/>
                </a:lnTo>
                <a:lnTo>
                  <a:pt x="377507" y="1341424"/>
                </a:lnTo>
                <a:lnTo>
                  <a:pt x="420217" y="1362443"/>
                </a:lnTo>
                <a:lnTo>
                  <a:pt x="463804" y="1380388"/>
                </a:lnTo>
                <a:lnTo>
                  <a:pt x="508114" y="1395285"/>
                </a:lnTo>
                <a:lnTo>
                  <a:pt x="552996" y="1407147"/>
                </a:lnTo>
                <a:lnTo>
                  <a:pt x="598309" y="1415999"/>
                </a:lnTo>
                <a:lnTo>
                  <a:pt x="643915" y="1421879"/>
                </a:lnTo>
                <a:lnTo>
                  <a:pt x="689635" y="1424800"/>
                </a:lnTo>
                <a:lnTo>
                  <a:pt x="735342" y="1424774"/>
                </a:lnTo>
                <a:lnTo>
                  <a:pt x="780897" y="1421853"/>
                </a:lnTo>
                <a:lnTo>
                  <a:pt x="826122" y="1416037"/>
                </a:lnTo>
                <a:lnTo>
                  <a:pt x="870889" y="1407363"/>
                </a:lnTo>
                <a:lnTo>
                  <a:pt x="915060" y="1395857"/>
                </a:lnTo>
                <a:lnTo>
                  <a:pt x="958456" y="1381531"/>
                </a:lnTo>
                <a:lnTo>
                  <a:pt x="1000963" y="1364411"/>
                </a:lnTo>
                <a:lnTo>
                  <a:pt x="1042403" y="1344523"/>
                </a:lnTo>
                <a:lnTo>
                  <a:pt x="1082649" y="1321892"/>
                </a:lnTo>
                <a:lnTo>
                  <a:pt x="1121537" y="1296543"/>
                </a:lnTo>
                <a:lnTo>
                  <a:pt x="1158925" y="1268501"/>
                </a:lnTo>
                <a:lnTo>
                  <a:pt x="1194676" y="1237780"/>
                </a:lnTo>
                <a:lnTo>
                  <a:pt x="1228623" y="1204429"/>
                </a:lnTo>
                <a:lnTo>
                  <a:pt x="1260627" y="1168438"/>
                </a:lnTo>
                <a:lnTo>
                  <a:pt x="1290535" y="1129855"/>
                </a:lnTo>
                <a:lnTo>
                  <a:pt x="1317790" y="1089342"/>
                </a:lnTo>
                <a:lnTo>
                  <a:pt x="1341907" y="1047661"/>
                </a:lnTo>
                <a:lnTo>
                  <a:pt x="1362938" y="1004951"/>
                </a:lnTo>
                <a:lnTo>
                  <a:pt x="1380871" y="961377"/>
                </a:lnTo>
                <a:lnTo>
                  <a:pt x="1395768" y="917079"/>
                </a:lnTo>
                <a:lnTo>
                  <a:pt x="1407617" y="872197"/>
                </a:lnTo>
                <a:lnTo>
                  <a:pt x="1416481" y="826897"/>
                </a:lnTo>
                <a:lnTo>
                  <a:pt x="1422349" y="781304"/>
                </a:lnTo>
                <a:lnTo>
                  <a:pt x="1425257" y="73558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6109" y="1920798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379" y="284314"/>
                </a:moveTo>
                <a:lnTo>
                  <a:pt x="565772" y="239522"/>
                </a:lnTo>
                <a:lnTo>
                  <a:pt x="555155" y="195846"/>
                </a:lnTo>
                <a:lnTo>
                  <a:pt x="537984" y="154749"/>
                </a:lnTo>
                <a:lnTo>
                  <a:pt x="514692" y="116941"/>
                </a:lnTo>
                <a:lnTo>
                  <a:pt x="485711" y="83121"/>
                </a:lnTo>
                <a:lnTo>
                  <a:pt x="451497" y="54000"/>
                </a:lnTo>
                <a:lnTo>
                  <a:pt x="411886" y="29959"/>
                </a:lnTo>
                <a:lnTo>
                  <a:pt x="370078" y="13042"/>
                </a:lnTo>
                <a:lnTo>
                  <a:pt x="326859" y="3098"/>
                </a:lnTo>
                <a:lnTo>
                  <a:pt x="283070" y="0"/>
                </a:lnTo>
                <a:lnTo>
                  <a:pt x="239509" y="3619"/>
                </a:lnTo>
                <a:lnTo>
                  <a:pt x="197015" y="13830"/>
                </a:lnTo>
                <a:lnTo>
                  <a:pt x="156400" y="30492"/>
                </a:lnTo>
                <a:lnTo>
                  <a:pt x="118478" y="53479"/>
                </a:lnTo>
                <a:lnTo>
                  <a:pt x="84074" y="82664"/>
                </a:lnTo>
                <a:lnTo>
                  <a:pt x="53987" y="117894"/>
                </a:lnTo>
                <a:lnTo>
                  <a:pt x="29959" y="157505"/>
                </a:lnTo>
                <a:lnTo>
                  <a:pt x="13030" y="199326"/>
                </a:lnTo>
                <a:lnTo>
                  <a:pt x="3086" y="242531"/>
                </a:lnTo>
                <a:lnTo>
                  <a:pt x="0" y="286334"/>
                </a:lnTo>
                <a:lnTo>
                  <a:pt x="3619" y="329882"/>
                </a:lnTo>
                <a:lnTo>
                  <a:pt x="13830" y="372376"/>
                </a:lnTo>
                <a:lnTo>
                  <a:pt x="30492" y="412991"/>
                </a:lnTo>
                <a:lnTo>
                  <a:pt x="53479" y="450913"/>
                </a:lnTo>
                <a:lnTo>
                  <a:pt x="82651" y="485317"/>
                </a:lnTo>
                <a:lnTo>
                  <a:pt x="117894" y="515404"/>
                </a:lnTo>
                <a:lnTo>
                  <a:pt x="157492" y="539432"/>
                </a:lnTo>
                <a:lnTo>
                  <a:pt x="199313" y="556361"/>
                </a:lnTo>
                <a:lnTo>
                  <a:pt x="242519" y="566305"/>
                </a:lnTo>
                <a:lnTo>
                  <a:pt x="286321" y="569404"/>
                </a:lnTo>
                <a:lnTo>
                  <a:pt x="329869" y="565772"/>
                </a:lnTo>
                <a:lnTo>
                  <a:pt x="372364" y="555561"/>
                </a:lnTo>
                <a:lnTo>
                  <a:pt x="412978" y="538899"/>
                </a:lnTo>
                <a:lnTo>
                  <a:pt x="450900" y="515912"/>
                </a:lnTo>
                <a:lnTo>
                  <a:pt x="485317" y="486740"/>
                </a:lnTo>
                <a:lnTo>
                  <a:pt x="515391" y="451497"/>
                </a:lnTo>
                <a:lnTo>
                  <a:pt x="538772" y="413118"/>
                </a:lnTo>
                <a:lnTo>
                  <a:pt x="555688" y="371919"/>
                </a:lnTo>
                <a:lnTo>
                  <a:pt x="565950" y="328714"/>
                </a:lnTo>
                <a:lnTo>
                  <a:pt x="569379" y="2843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4779" y="196951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20" y="203606"/>
                </a:moveTo>
                <a:lnTo>
                  <a:pt x="390245" y="164973"/>
                </a:lnTo>
                <a:lnTo>
                  <a:pt x="380352" y="127558"/>
                </a:lnTo>
                <a:lnTo>
                  <a:pt x="363524" y="93116"/>
                </a:lnTo>
                <a:lnTo>
                  <a:pt x="340309" y="62598"/>
                </a:lnTo>
                <a:lnTo>
                  <a:pt x="311327" y="36957"/>
                </a:lnTo>
                <a:lnTo>
                  <a:pt x="271754" y="14782"/>
                </a:lnTo>
                <a:lnTo>
                  <a:pt x="229565" y="2552"/>
                </a:lnTo>
                <a:lnTo>
                  <a:pt x="186397" y="0"/>
                </a:lnTo>
                <a:lnTo>
                  <a:pt x="143916" y="6858"/>
                </a:lnTo>
                <a:lnTo>
                  <a:pt x="103759" y="22847"/>
                </a:lnTo>
                <a:lnTo>
                  <a:pt x="101320" y="24523"/>
                </a:lnTo>
                <a:lnTo>
                  <a:pt x="101206" y="24295"/>
                </a:lnTo>
                <a:lnTo>
                  <a:pt x="92608" y="30505"/>
                </a:lnTo>
                <a:lnTo>
                  <a:pt x="67551" y="47726"/>
                </a:lnTo>
                <a:lnTo>
                  <a:pt x="65151" y="50355"/>
                </a:lnTo>
                <a:lnTo>
                  <a:pt x="62725" y="52108"/>
                </a:lnTo>
                <a:lnTo>
                  <a:pt x="51663" y="65125"/>
                </a:lnTo>
                <a:lnTo>
                  <a:pt x="36969" y="81216"/>
                </a:lnTo>
                <a:lnTo>
                  <a:pt x="34988" y="84747"/>
                </a:lnTo>
                <a:lnTo>
                  <a:pt x="32410" y="87782"/>
                </a:lnTo>
                <a:lnTo>
                  <a:pt x="24841" y="102844"/>
                </a:lnTo>
                <a:lnTo>
                  <a:pt x="14795" y="120777"/>
                </a:lnTo>
                <a:lnTo>
                  <a:pt x="13360" y="125717"/>
                </a:lnTo>
                <a:lnTo>
                  <a:pt x="11404" y="129616"/>
                </a:lnTo>
                <a:lnTo>
                  <a:pt x="8305" y="143141"/>
                </a:lnTo>
                <a:lnTo>
                  <a:pt x="2565" y="162966"/>
                </a:lnTo>
                <a:lnTo>
                  <a:pt x="2133" y="170154"/>
                </a:lnTo>
                <a:lnTo>
                  <a:pt x="825" y="175895"/>
                </a:lnTo>
                <a:lnTo>
                  <a:pt x="1041" y="188582"/>
                </a:lnTo>
                <a:lnTo>
                  <a:pt x="0" y="206121"/>
                </a:lnTo>
                <a:lnTo>
                  <a:pt x="1498" y="215430"/>
                </a:lnTo>
                <a:lnTo>
                  <a:pt x="1638" y="223354"/>
                </a:lnTo>
                <a:lnTo>
                  <a:pt x="4584" y="234543"/>
                </a:lnTo>
                <a:lnTo>
                  <a:pt x="6858" y="248602"/>
                </a:lnTo>
                <a:lnTo>
                  <a:pt x="11112" y="259321"/>
                </a:lnTo>
                <a:lnTo>
                  <a:pt x="13576" y="268617"/>
                </a:lnTo>
                <a:lnTo>
                  <a:pt x="18275" y="277304"/>
                </a:lnTo>
                <a:lnTo>
                  <a:pt x="22847" y="288772"/>
                </a:lnTo>
                <a:lnTo>
                  <a:pt x="30632" y="300126"/>
                </a:lnTo>
                <a:lnTo>
                  <a:pt x="35877" y="309778"/>
                </a:lnTo>
                <a:lnTo>
                  <a:pt x="41656" y="316153"/>
                </a:lnTo>
                <a:lnTo>
                  <a:pt x="47726" y="324980"/>
                </a:lnTo>
                <a:lnTo>
                  <a:pt x="59067" y="335343"/>
                </a:lnTo>
                <a:lnTo>
                  <a:pt x="67779" y="344932"/>
                </a:lnTo>
                <a:lnTo>
                  <a:pt x="68567" y="344017"/>
                </a:lnTo>
                <a:lnTo>
                  <a:pt x="81229" y="355561"/>
                </a:lnTo>
                <a:lnTo>
                  <a:pt x="120789" y="377736"/>
                </a:lnTo>
                <a:lnTo>
                  <a:pt x="162966" y="389966"/>
                </a:lnTo>
                <a:lnTo>
                  <a:pt x="206133" y="392518"/>
                </a:lnTo>
                <a:lnTo>
                  <a:pt x="248615" y="385673"/>
                </a:lnTo>
                <a:lnTo>
                  <a:pt x="288785" y="369671"/>
                </a:lnTo>
                <a:lnTo>
                  <a:pt x="324980" y="344792"/>
                </a:lnTo>
                <a:lnTo>
                  <a:pt x="355574" y="311315"/>
                </a:lnTo>
                <a:lnTo>
                  <a:pt x="375031" y="277850"/>
                </a:lnTo>
                <a:lnTo>
                  <a:pt x="387464" y="241592"/>
                </a:lnTo>
                <a:lnTo>
                  <a:pt x="392620" y="20360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472" y="1421981"/>
            <a:ext cx="55225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FFFFF"/>
                </a:solidFill>
                <a:latin typeface="Trebuchet MS"/>
                <a:cs typeface="Trebuchet MS"/>
              </a:rPr>
              <a:t>Content:</a:t>
            </a:r>
            <a:endParaRPr sz="3600">
              <a:latin typeface="Trebuchet MS"/>
              <a:cs typeface="Trebuchet MS"/>
            </a:endParaRPr>
          </a:p>
          <a:p>
            <a:pPr marL="516890" indent="-504190">
              <a:lnSpc>
                <a:spcPct val="100000"/>
              </a:lnSpc>
              <a:buFont typeface="Arial"/>
              <a:buChar char="●"/>
              <a:tabLst>
                <a:tab pos="516890" algn="l"/>
              </a:tabLst>
            </a:pP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3600">
              <a:latin typeface="Trebuchet MS"/>
              <a:cs typeface="Trebuchet MS"/>
            </a:endParaRPr>
          </a:p>
          <a:p>
            <a:pPr marL="516890" indent="-504190">
              <a:lnSpc>
                <a:spcPct val="100000"/>
              </a:lnSpc>
              <a:buFont typeface="Arial"/>
              <a:buChar char="●"/>
              <a:tabLst>
                <a:tab pos="516890" algn="l"/>
              </a:tabLst>
            </a:pPr>
            <a:r>
              <a:rPr sz="3600" b="1" spc="130" dirty="0">
                <a:solidFill>
                  <a:srgbClr val="FFFFFF"/>
                </a:solidFill>
                <a:latin typeface="Trebuchet MS"/>
                <a:cs typeface="Trebuchet MS"/>
              </a:rPr>
              <a:t>Sign-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sz="3600" b="1" spc="135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36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converter</a:t>
            </a:r>
            <a:endParaRPr sz="3600">
              <a:latin typeface="Trebuchet MS"/>
              <a:cs typeface="Trebuchet MS"/>
            </a:endParaRPr>
          </a:p>
          <a:p>
            <a:pPr marL="516890" indent="-504190">
              <a:lnSpc>
                <a:spcPct val="100000"/>
              </a:lnSpc>
              <a:buFont typeface="Arial"/>
              <a:buChar char="●"/>
              <a:tabLst>
                <a:tab pos="516890" algn="l"/>
              </a:tabLst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Text-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sz="3600" b="1" spc="130" dirty="0">
                <a:solidFill>
                  <a:srgbClr val="FFFFFF"/>
                </a:solidFill>
                <a:latin typeface="Trebuchet MS"/>
                <a:cs typeface="Trebuchet MS"/>
              </a:rPr>
              <a:t>sign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converter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6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" y="4309191"/>
            <a:ext cx="231775" cy="834390"/>
            <a:chOff x="51" y="4309191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834301"/>
                  </a:move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105"/>
                  </a:lnTo>
                  <a:lnTo>
                    <a:pt x="115811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22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290"/>
              <a:ext cx="231623" cy="2051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2"/>
            <a:ext cx="231775" cy="1044575"/>
            <a:chOff x="371406" y="4099192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798"/>
                  </a:move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16" y="2235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197"/>
                  </a:lnTo>
                  <a:lnTo>
                    <a:pt x="231622" y="535495"/>
                  </a:lnTo>
                  <a:lnTo>
                    <a:pt x="231622" y="325793"/>
                  </a:lnTo>
                  <a:lnTo>
                    <a:pt x="231622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0"/>
              <a:ext cx="231622" cy="2051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58" y="4309191"/>
            <a:ext cx="231775" cy="834390"/>
            <a:chOff x="742758" y="4309191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46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35" y="834301"/>
                  </a:move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798"/>
                  </a:lnTo>
                  <a:lnTo>
                    <a:pt x="222529" y="70726"/>
                  </a:lnTo>
                  <a:lnTo>
                    <a:pt x="197713" y="33921"/>
                  </a:lnTo>
                  <a:lnTo>
                    <a:pt x="160896" y="9105"/>
                  </a:lnTo>
                  <a:lnTo>
                    <a:pt x="115824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69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35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58" y="4938290"/>
              <a:ext cx="231624" cy="2051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2" y="4518890"/>
            <a:ext cx="231775" cy="624840"/>
            <a:chOff x="1114112" y="451889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798"/>
                  </a:moveTo>
                  <a:lnTo>
                    <a:pt x="222516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01"/>
                  </a:lnTo>
                  <a:lnTo>
                    <a:pt x="231622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2" y="4938289"/>
              <a:ext cx="231624" cy="2051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48" y="4099192"/>
            <a:ext cx="231775" cy="1044575"/>
            <a:chOff x="1856748" y="4099192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4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09" y="1044295"/>
                  </a:move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09" y="1044295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48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3" y="4309191"/>
            <a:ext cx="231775" cy="834390"/>
            <a:chOff x="2228103" y="4309191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3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44" y="4518890"/>
            <a:ext cx="231775" cy="624840"/>
            <a:chOff x="2599444" y="451889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3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624598"/>
                  </a:move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700" y="33921"/>
                  </a:lnTo>
                  <a:lnTo>
                    <a:pt x="160883" y="9093"/>
                  </a:lnTo>
                  <a:lnTo>
                    <a:pt x="115798" y="0"/>
                  </a:lnTo>
                  <a:lnTo>
                    <a:pt x="93116" y="2247"/>
                  </a:lnTo>
                  <a:lnTo>
                    <a:pt x="51574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622" y="6245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9444" y="4938289"/>
              <a:ext cx="231624" cy="20519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68" y="4099192"/>
            <a:ext cx="231775" cy="1044575"/>
            <a:chOff x="3342168" y="4099192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5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69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609" y="1044295"/>
                  </a:lnTo>
                  <a:lnTo>
                    <a:pt x="231609" y="745197"/>
                  </a:lnTo>
                  <a:lnTo>
                    <a:pt x="231609" y="535495"/>
                  </a:lnTo>
                  <a:lnTo>
                    <a:pt x="231609" y="325793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216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17" y="4309191"/>
            <a:ext cx="231775" cy="834390"/>
            <a:chOff x="3713517" y="4309191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05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69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09" y="834301"/>
                  </a:ln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517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4" y="4309191"/>
            <a:ext cx="231775" cy="834390"/>
            <a:chOff x="1485394" y="4309191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4" y="4938290"/>
              <a:ext cx="231602" cy="20519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66" y="4518890"/>
            <a:ext cx="231775" cy="624840"/>
            <a:chOff x="4084866" y="451889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6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866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9" y="4309191"/>
            <a:ext cx="231775" cy="834390"/>
            <a:chOff x="2970819" y="4309191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081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15" y="4309191"/>
            <a:ext cx="231775" cy="834390"/>
            <a:chOff x="4456215" y="4309191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14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6215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90" y="4099192"/>
            <a:ext cx="231775" cy="1044575"/>
            <a:chOff x="4827590" y="4099192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35"/>
                  </a:lnTo>
                  <a:lnTo>
                    <a:pt x="51536" y="19456"/>
                  </a:lnTo>
                  <a:lnTo>
                    <a:pt x="19443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7590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39" y="4309191"/>
            <a:ext cx="231775" cy="834390"/>
            <a:chOff x="5198939" y="4309191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36" y="19456"/>
                  </a:lnTo>
                  <a:lnTo>
                    <a:pt x="19443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93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89" y="4518890"/>
            <a:ext cx="231775" cy="624840"/>
            <a:chOff x="5570289" y="451889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83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0289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38" y="4309191"/>
            <a:ext cx="231775" cy="834390"/>
            <a:chOff x="5941638" y="4309191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31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163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2987" y="4099192"/>
            <a:ext cx="231775" cy="1044575"/>
            <a:chOff x="6312987" y="4099192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2979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16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2987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36" y="4309191"/>
            <a:ext cx="231775" cy="834390"/>
            <a:chOff x="6684336" y="4309191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28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700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16" y="2247"/>
                  </a:lnTo>
                  <a:lnTo>
                    <a:pt x="51574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4336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1" y="4518890"/>
            <a:ext cx="231775" cy="624840"/>
            <a:chOff x="7055711" y="451889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0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711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09" y="4099192"/>
            <a:ext cx="231775" cy="1044575"/>
            <a:chOff x="7798409" y="4099192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09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091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793"/>
                  </a:lnTo>
                  <a:lnTo>
                    <a:pt x="0" y="535495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495"/>
                  </a:lnTo>
                  <a:lnTo>
                    <a:pt x="231597" y="325793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09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58" y="4309191"/>
            <a:ext cx="231775" cy="834390"/>
            <a:chOff x="8169758" y="4309191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57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597" y="834301"/>
                  </a:lnTo>
                  <a:lnTo>
                    <a:pt x="231597" y="535203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58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0" y="4309191"/>
            <a:ext cx="231775" cy="834390"/>
            <a:chOff x="7427060" y="4309191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49" y="4309199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115798"/>
                  </a:move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09" y="834301"/>
                  </a:lnTo>
                  <a:lnTo>
                    <a:pt x="231609" y="535203"/>
                  </a:lnTo>
                  <a:lnTo>
                    <a:pt x="231609" y="325501"/>
                  </a:lnTo>
                  <a:lnTo>
                    <a:pt x="231609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0" y="4938290"/>
              <a:ext cx="231599" cy="205199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08" y="4518890"/>
            <a:ext cx="231775" cy="624840"/>
            <a:chOff x="8541108" y="451889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0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08" y="4938289"/>
              <a:ext cx="231599" cy="205199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152399" y="152399"/>
            <a:ext cx="8992235" cy="4991100"/>
            <a:chOff x="152399" y="152399"/>
            <a:chExt cx="8992235" cy="4991100"/>
          </a:xfrm>
        </p:grpSpPr>
        <p:sp>
          <p:nvSpPr>
            <p:cNvPr id="76" name="object 76"/>
            <p:cNvSpPr/>
            <p:nvPr/>
          </p:nvSpPr>
          <p:spPr>
            <a:xfrm>
              <a:off x="8912454" y="4309198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834301"/>
                  </a:move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21"/>
                  </a:lnTo>
                  <a:lnTo>
                    <a:pt x="160883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301"/>
                  </a:lnTo>
                  <a:lnTo>
                    <a:pt x="231622" y="83430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2457" y="4938290"/>
              <a:ext cx="231624" cy="20519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99" y="152399"/>
              <a:ext cx="8839182" cy="4785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167" y="3403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2"/>
                </a:moveTo>
                <a:lnTo>
                  <a:pt x="12" y="12"/>
                </a:lnTo>
                <a:lnTo>
                  <a:pt x="0" y="182105"/>
                </a:lnTo>
                <a:lnTo>
                  <a:pt x="0" y="530123"/>
                </a:lnTo>
                <a:lnTo>
                  <a:pt x="3073" y="561162"/>
                </a:lnTo>
                <a:lnTo>
                  <a:pt x="26619" y="617994"/>
                </a:lnTo>
                <a:lnTo>
                  <a:pt x="70523" y="661911"/>
                </a:lnTo>
                <a:lnTo>
                  <a:pt x="127355" y="685444"/>
                </a:lnTo>
                <a:lnTo>
                  <a:pt x="158407" y="688517"/>
                </a:lnTo>
                <a:lnTo>
                  <a:pt x="208470" y="680440"/>
                </a:lnTo>
                <a:lnTo>
                  <a:pt x="251955" y="657961"/>
                </a:lnTo>
                <a:lnTo>
                  <a:pt x="286245" y="623671"/>
                </a:lnTo>
                <a:lnTo>
                  <a:pt x="308724" y="580186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2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192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34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22"/>
                </a:lnTo>
                <a:lnTo>
                  <a:pt x="127355" y="1381467"/>
                </a:lnTo>
                <a:lnTo>
                  <a:pt x="158394" y="1384541"/>
                </a:lnTo>
                <a:lnTo>
                  <a:pt x="208470" y="1376464"/>
                </a:lnTo>
                <a:lnTo>
                  <a:pt x="251942" y="1353972"/>
                </a:lnTo>
                <a:lnTo>
                  <a:pt x="286232" y="1319695"/>
                </a:lnTo>
                <a:lnTo>
                  <a:pt x="308724" y="1276210"/>
                </a:lnTo>
                <a:lnTo>
                  <a:pt x="316801" y="122613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5057" y="4253700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498" y="204749"/>
                </a:moveTo>
                <a:lnTo>
                  <a:pt x="405523" y="164617"/>
                </a:lnTo>
                <a:lnTo>
                  <a:pt x="393915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63" y="34404"/>
                </a:lnTo>
                <a:lnTo>
                  <a:pt x="283108" y="15582"/>
                </a:lnTo>
                <a:lnTo>
                  <a:pt x="244881" y="3975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889800"/>
                </a:lnTo>
                <a:lnTo>
                  <a:pt x="409498" y="88980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282" y="3803993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30"/>
                </a:lnTo>
                <a:lnTo>
                  <a:pt x="393903" y="126403"/>
                </a:lnTo>
                <a:lnTo>
                  <a:pt x="375094" y="91160"/>
                </a:lnTo>
                <a:lnTo>
                  <a:pt x="349516" y="59982"/>
                </a:lnTo>
                <a:lnTo>
                  <a:pt x="318338" y="34404"/>
                </a:lnTo>
                <a:lnTo>
                  <a:pt x="283095" y="15595"/>
                </a:lnTo>
                <a:lnTo>
                  <a:pt x="244868" y="3975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15"/>
                </a:lnTo>
                <a:lnTo>
                  <a:pt x="76682" y="44983"/>
                </a:lnTo>
                <a:lnTo>
                  <a:pt x="44983" y="76695"/>
                </a:lnTo>
                <a:lnTo>
                  <a:pt x="20802" y="114719"/>
                </a:lnTo>
                <a:lnTo>
                  <a:pt x="5410" y="157810"/>
                </a:lnTo>
                <a:lnTo>
                  <a:pt x="0" y="204749"/>
                </a:lnTo>
                <a:lnTo>
                  <a:pt x="0" y="654456"/>
                </a:lnTo>
                <a:lnTo>
                  <a:pt x="0" y="1104150"/>
                </a:lnTo>
                <a:lnTo>
                  <a:pt x="0" y="1339507"/>
                </a:lnTo>
                <a:lnTo>
                  <a:pt x="409498" y="1339507"/>
                </a:lnTo>
                <a:lnTo>
                  <a:pt x="409498" y="1104150"/>
                </a:lnTo>
                <a:lnTo>
                  <a:pt x="409498" y="654456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483" y="3353993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524" y="204749"/>
                </a:moveTo>
                <a:lnTo>
                  <a:pt x="405549" y="164630"/>
                </a:lnTo>
                <a:lnTo>
                  <a:pt x="393928" y="126403"/>
                </a:lnTo>
                <a:lnTo>
                  <a:pt x="375119" y="91160"/>
                </a:lnTo>
                <a:lnTo>
                  <a:pt x="349542" y="59982"/>
                </a:lnTo>
                <a:lnTo>
                  <a:pt x="318363" y="34404"/>
                </a:lnTo>
                <a:lnTo>
                  <a:pt x="283121" y="15595"/>
                </a:lnTo>
                <a:lnTo>
                  <a:pt x="244894" y="3975"/>
                </a:lnTo>
                <a:lnTo>
                  <a:pt x="204774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96" y="76695"/>
                </a:lnTo>
                <a:lnTo>
                  <a:pt x="20828" y="114719"/>
                </a:lnTo>
                <a:lnTo>
                  <a:pt x="5422" y="157810"/>
                </a:lnTo>
                <a:lnTo>
                  <a:pt x="25" y="204749"/>
                </a:lnTo>
                <a:lnTo>
                  <a:pt x="0" y="1789506"/>
                </a:lnTo>
                <a:lnTo>
                  <a:pt x="409524" y="1789506"/>
                </a:lnTo>
                <a:lnTo>
                  <a:pt x="409524" y="1554149"/>
                </a:lnTo>
                <a:lnTo>
                  <a:pt x="409524" y="1104455"/>
                </a:lnTo>
                <a:lnTo>
                  <a:pt x="409524" y="654748"/>
                </a:lnTo>
                <a:lnTo>
                  <a:pt x="409524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1698" y="2903994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30"/>
                </a:lnTo>
                <a:lnTo>
                  <a:pt x="393915" y="126403"/>
                </a:lnTo>
                <a:lnTo>
                  <a:pt x="375094" y="91160"/>
                </a:lnTo>
                <a:lnTo>
                  <a:pt x="349529" y="59982"/>
                </a:lnTo>
                <a:lnTo>
                  <a:pt x="318350" y="34404"/>
                </a:lnTo>
                <a:lnTo>
                  <a:pt x="283108" y="15595"/>
                </a:lnTo>
                <a:lnTo>
                  <a:pt x="244881" y="3975"/>
                </a:lnTo>
                <a:lnTo>
                  <a:pt x="204749" y="0"/>
                </a:lnTo>
                <a:lnTo>
                  <a:pt x="157810" y="5410"/>
                </a:lnTo>
                <a:lnTo>
                  <a:pt x="114706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19"/>
                </a:lnTo>
                <a:lnTo>
                  <a:pt x="5410" y="157810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54"/>
                </a:lnTo>
                <a:lnTo>
                  <a:pt x="0" y="2004148"/>
                </a:lnTo>
                <a:lnTo>
                  <a:pt x="0" y="2239505"/>
                </a:lnTo>
                <a:lnTo>
                  <a:pt x="409498" y="2239505"/>
                </a:lnTo>
                <a:lnTo>
                  <a:pt x="409498" y="2004148"/>
                </a:lnTo>
                <a:lnTo>
                  <a:pt x="409498" y="1554454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7023" y="2244958"/>
            <a:ext cx="275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FFFFFF"/>
                </a:solidFill>
              </a:rPr>
              <a:t>Sign-</a:t>
            </a:r>
            <a:r>
              <a:rPr sz="3600" spc="125" dirty="0">
                <a:solidFill>
                  <a:srgbClr val="FFFFFF"/>
                </a:solidFill>
              </a:rPr>
              <a:t>to-</a:t>
            </a:r>
            <a:r>
              <a:rPr sz="3600" spc="114" dirty="0">
                <a:solidFill>
                  <a:srgbClr val="FFFFFF"/>
                </a:solidFill>
              </a:rPr>
              <a:t>text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716" y="1510051"/>
            <a:ext cx="3791767" cy="2123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24242"/>
                </a:solidFill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091" y="2023953"/>
            <a:ext cx="651129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Existing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implementations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approaches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project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include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heavy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image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processing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model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training.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reduces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accuracy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lot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garbage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image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dependent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results.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decided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lighter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resilient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approach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via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3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Mediapipe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library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Appending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predicted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sentences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text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file.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161" y="295411"/>
            <a:ext cx="1673225" cy="772795"/>
            <a:chOff x="397161" y="295411"/>
            <a:chExt cx="1673225" cy="772795"/>
          </a:xfrm>
        </p:grpSpPr>
        <p:sp>
          <p:nvSpPr>
            <p:cNvPr id="3" name="object 3"/>
            <p:cNvSpPr/>
            <p:nvPr/>
          </p:nvSpPr>
          <p:spPr>
            <a:xfrm>
              <a:off x="401924" y="30017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4" y="763198"/>
                  </a:moveTo>
                  <a:lnTo>
                    <a:pt x="127202" y="763198"/>
                  </a:lnTo>
                  <a:lnTo>
                    <a:pt x="77689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9" y="9996"/>
                  </a:lnTo>
                  <a:lnTo>
                    <a:pt x="127202" y="0"/>
                  </a:lnTo>
                  <a:lnTo>
                    <a:pt x="1536294" y="0"/>
                  </a:lnTo>
                  <a:lnTo>
                    <a:pt x="1584971" y="9683"/>
                  </a:lnTo>
                  <a:lnTo>
                    <a:pt x="1626239" y="37257"/>
                  </a:lnTo>
                  <a:lnTo>
                    <a:pt x="1653813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7" y="753202"/>
                  </a:lnTo>
                  <a:lnTo>
                    <a:pt x="1536294" y="763198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924" y="30017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9" y="9996"/>
                  </a:lnTo>
                  <a:lnTo>
                    <a:pt x="127202" y="0"/>
                  </a:lnTo>
                  <a:lnTo>
                    <a:pt x="1536294" y="0"/>
                  </a:lnTo>
                  <a:lnTo>
                    <a:pt x="1584971" y="9683"/>
                  </a:lnTo>
                  <a:lnTo>
                    <a:pt x="1626239" y="37257"/>
                  </a:lnTo>
                  <a:lnTo>
                    <a:pt x="1653813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7" y="753202"/>
                  </a:lnTo>
                  <a:lnTo>
                    <a:pt x="1536294" y="763198"/>
                  </a:lnTo>
                  <a:lnTo>
                    <a:pt x="127202" y="763198"/>
                  </a:lnTo>
                  <a:lnTo>
                    <a:pt x="77689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3194" y="557187"/>
            <a:ext cx="1042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000000"/>
                </a:solidFill>
                <a:latin typeface="Liberation Sans"/>
                <a:cs typeface="Liberation Sans"/>
              </a:rPr>
              <a:t>Raw</a:t>
            </a:r>
            <a:r>
              <a:rPr sz="14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Liberation Sans"/>
                <a:cs typeface="Liberation Sans"/>
              </a:rPr>
              <a:t>footage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3555" y="282761"/>
            <a:ext cx="1902460" cy="1121410"/>
            <a:chOff x="3533555" y="282761"/>
            <a:chExt cx="1902460" cy="1121410"/>
          </a:xfrm>
        </p:grpSpPr>
        <p:sp>
          <p:nvSpPr>
            <p:cNvPr id="7" name="object 7"/>
            <p:cNvSpPr/>
            <p:nvPr/>
          </p:nvSpPr>
          <p:spPr>
            <a:xfrm>
              <a:off x="3767492" y="28752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7492" y="28752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5392" y="45542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392" y="455424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8317" y="635948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8317" y="635948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52873" y="788186"/>
            <a:ext cx="14357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2415" marR="5080" indent="-2603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iberation Sans"/>
                <a:cs typeface="Liberation Sans"/>
              </a:rPr>
              <a:t>Broken</a:t>
            </a:r>
            <a:r>
              <a:rPr sz="1400" spc="6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down</a:t>
            </a:r>
            <a:r>
              <a:rPr sz="1400" spc="70" dirty="0">
                <a:latin typeface="Liberation Sans"/>
                <a:cs typeface="Liberation Sans"/>
              </a:rPr>
              <a:t> </a:t>
            </a:r>
            <a:r>
              <a:rPr sz="1400" spc="-20" dirty="0">
                <a:latin typeface="Liberation Sans"/>
                <a:cs typeface="Liberation Sans"/>
              </a:rPr>
              <a:t>into </a:t>
            </a:r>
            <a:r>
              <a:rPr sz="1400" spc="55" dirty="0">
                <a:latin typeface="Liberation Sans"/>
                <a:cs typeface="Liberation Sans"/>
              </a:rPr>
              <a:t>still</a:t>
            </a:r>
            <a:r>
              <a:rPr sz="1400" spc="-25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frames</a:t>
            </a:r>
            <a:endParaRPr sz="1400">
              <a:latin typeface="Liberation Sans"/>
              <a:cs typeface="Liberation San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16124" y="2765056"/>
          <a:ext cx="2143760" cy="106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765">
                <a:tc gridSpan="3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FD5B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FD5B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5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Data</a:t>
                      </a:r>
                      <a:r>
                        <a:rPr sz="140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in</a:t>
                      </a:r>
                      <a:r>
                        <a:rPr sz="140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coordinat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form</a:t>
                      </a:r>
                      <a:r>
                        <a:rPr sz="140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in</a:t>
                      </a:r>
                      <a:r>
                        <a:rPr sz="140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40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20" dirty="0">
                          <a:latin typeface="Liberation Sans"/>
                          <a:cs typeface="Liberation Sans"/>
                        </a:rPr>
                        <a:t>numpy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latin typeface="Liberation Sans"/>
                          <a:cs typeface="Liberation Sans"/>
                        </a:rPr>
                        <a:t>e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FD5B5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FD5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ts val="935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Liberation Sans"/>
                          <a:cs typeface="Liberation Sans"/>
                        </a:rPr>
                        <a:t>array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20955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solidFill>
                      <a:srgbClr val="FD5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24242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24242"/>
                      </a:solidFill>
                      <a:prstDash val="solid"/>
                    </a:lnL>
                    <a:lnR w="9525">
                      <a:solidFill>
                        <a:srgbClr val="424242"/>
                      </a:solidFill>
                      <a:prstDash val="solid"/>
                    </a:lnR>
                    <a:lnT w="9525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  <a:solidFill>
                      <a:srgbClr val="FD5B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6792048" y="289086"/>
            <a:ext cx="1902460" cy="1121410"/>
            <a:chOff x="6792048" y="289086"/>
            <a:chExt cx="1902460" cy="1121410"/>
          </a:xfrm>
        </p:grpSpPr>
        <p:sp>
          <p:nvSpPr>
            <p:cNvPr id="16" name="object 16"/>
            <p:cNvSpPr/>
            <p:nvPr/>
          </p:nvSpPr>
          <p:spPr>
            <a:xfrm>
              <a:off x="7025986" y="293849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986" y="293849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03886" y="461749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03886" y="461749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6811" y="642273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1536296" y="763198"/>
                  </a:move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close/>
                </a:path>
              </a:pathLst>
            </a:custGeom>
            <a:solidFill>
              <a:srgbClr val="8CD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6811" y="642273"/>
              <a:ext cx="1663700" cy="763270"/>
            </a:xfrm>
            <a:custGeom>
              <a:avLst/>
              <a:gdLst/>
              <a:ahLst/>
              <a:cxnLst/>
              <a:rect l="l" t="t" r="r" b="b"/>
              <a:pathLst>
                <a:path w="1663700" h="763269">
                  <a:moveTo>
                    <a:pt x="0" y="127202"/>
                  </a:moveTo>
                  <a:lnTo>
                    <a:pt x="9996" y="77689"/>
                  </a:lnTo>
                  <a:lnTo>
                    <a:pt x="37256" y="37256"/>
                  </a:lnTo>
                  <a:lnTo>
                    <a:pt x="77688" y="9996"/>
                  </a:lnTo>
                  <a:lnTo>
                    <a:pt x="127199" y="0"/>
                  </a:lnTo>
                  <a:lnTo>
                    <a:pt x="1536296" y="0"/>
                  </a:lnTo>
                  <a:lnTo>
                    <a:pt x="1584974" y="9683"/>
                  </a:lnTo>
                  <a:lnTo>
                    <a:pt x="1626246" y="37257"/>
                  </a:lnTo>
                  <a:lnTo>
                    <a:pt x="1653815" y="78524"/>
                  </a:lnTo>
                  <a:lnTo>
                    <a:pt x="1663496" y="127202"/>
                  </a:lnTo>
                  <a:lnTo>
                    <a:pt x="1663496" y="635996"/>
                  </a:lnTo>
                  <a:lnTo>
                    <a:pt x="1653500" y="685509"/>
                  </a:lnTo>
                  <a:lnTo>
                    <a:pt x="1626240" y="725941"/>
                  </a:lnTo>
                  <a:lnTo>
                    <a:pt x="1585808" y="753202"/>
                  </a:lnTo>
                  <a:lnTo>
                    <a:pt x="1536296" y="763198"/>
                  </a:lnTo>
                  <a:lnTo>
                    <a:pt x="127199" y="763198"/>
                  </a:lnTo>
                  <a:lnTo>
                    <a:pt x="77688" y="753202"/>
                  </a:lnTo>
                  <a:lnTo>
                    <a:pt x="37256" y="725941"/>
                  </a:lnTo>
                  <a:lnTo>
                    <a:pt x="9996" y="685509"/>
                  </a:lnTo>
                  <a:lnTo>
                    <a:pt x="0" y="635996"/>
                  </a:lnTo>
                  <a:lnTo>
                    <a:pt x="0" y="127202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49929" y="794511"/>
            <a:ext cx="1358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146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Liberation Sans"/>
                <a:cs typeface="Liberation Sans"/>
              </a:rPr>
              <a:t>Mediapipe </a:t>
            </a:r>
            <a:r>
              <a:rPr sz="1400" dirty="0">
                <a:latin typeface="Liberation Sans"/>
                <a:cs typeface="Liberation Sans"/>
              </a:rPr>
              <a:t>extracts</a:t>
            </a:r>
            <a:r>
              <a:rPr sz="1400" spc="65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features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50505" y="2765056"/>
            <a:ext cx="1963420" cy="1017269"/>
            <a:chOff x="3350505" y="2765056"/>
            <a:chExt cx="1963420" cy="1017269"/>
          </a:xfrm>
        </p:grpSpPr>
        <p:sp>
          <p:nvSpPr>
            <p:cNvPr id="24" name="object 24"/>
            <p:cNvSpPr/>
            <p:nvPr/>
          </p:nvSpPr>
          <p:spPr>
            <a:xfrm>
              <a:off x="3355268" y="2769819"/>
              <a:ext cx="1953895" cy="1007744"/>
            </a:xfrm>
            <a:custGeom>
              <a:avLst/>
              <a:gdLst/>
              <a:ahLst/>
              <a:cxnLst/>
              <a:rect l="l" t="t" r="r" b="b"/>
              <a:pathLst>
                <a:path w="1953895" h="1007745">
                  <a:moveTo>
                    <a:pt x="1785721" y="1007397"/>
                  </a:moveTo>
                  <a:lnTo>
                    <a:pt x="0" y="1007397"/>
                  </a:lnTo>
                  <a:lnTo>
                    <a:pt x="24" y="167899"/>
                  </a:lnTo>
                  <a:lnTo>
                    <a:pt x="6022" y="123266"/>
                  </a:lnTo>
                  <a:lnTo>
                    <a:pt x="22949" y="83159"/>
                  </a:lnTo>
                  <a:lnTo>
                    <a:pt x="49203" y="49178"/>
                  </a:lnTo>
                  <a:lnTo>
                    <a:pt x="83184" y="22924"/>
                  </a:lnTo>
                  <a:lnTo>
                    <a:pt x="123291" y="5997"/>
                  </a:lnTo>
                  <a:lnTo>
                    <a:pt x="167924" y="0"/>
                  </a:lnTo>
                  <a:lnTo>
                    <a:pt x="1953646" y="0"/>
                  </a:lnTo>
                  <a:lnTo>
                    <a:pt x="1953621" y="839498"/>
                  </a:lnTo>
                  <a:lnTo>
                    <a:pt x="1947623" y="884131"/>
                  </a:lnTo>
                  <a:lnTo>
                    <a:pt x="1930697" y="924238"/>
                  </a:lnTo>
                  <a:lnTo>
                    <a:pt x="1904443" y="958219"/>
                  </a:lnTo>
                  <a:lnTo>
                    <a:pt x="1870462" y="984473"/>
                  </a:lnTo>
                  <a:lnTo>
                    <a:pt x="1830354" y="1001400"/>
                  </a:lnTo>
                  <a:lnTo>
                    <a:pt x="1785721" y="10073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5268" y="2769819"/>
              <a:ext cx="1953895" cy="1007744"/>
            </a:xfrm>
            <a:custGeom>
              <a:avLst/>
              <a:gdLst/>
              <a:ahLst/>
              <a:cxnLst/>
              <a:rect l="l" t="t" r="r" b="b"/>
              <a:pathLst>
                <a:path w="1953895" h="1007745">
                  <a:moveTo>
                    <a:pt x="167924" y="0"/>
                  </a:moveTo>
                  <a:lnTo>
                    <a:pt x="1953621" y="0"/>
                  </a:lnTo>
                  <a:lnTo>
                    <a:pt x="1953621" y="839498"/>
                  </a:lnTo>
                  <a:lnTo>
                    <a:pt x="1947623" y="884131"/>
                  </a:lnTo>
                  <a:lnTo>
                    <a:pt x="1930697" y="924238"/>
                  </a:lnTo>
                  <a:lnTo>
                    <a:pt x="1904443" y="958219"/>
                  </a:lnTo>
                  <a:lnTo>
                    <a:pt x="1870461" y="984473"/>
                  </a:lnTo>
                  <a:lnTo>
                    <a:pt x="1830354" y="1001400"/>
                  </a:lnTo>
                  <a:lnTo>
                    <a:pt x="1785721" y="1007397"/>
                  </a:lnTo>
                  <a:lnTo>
                    <a:pt x="24" y="1007397"/>
                  </a:lnTo>
                  <a:lnTo>
                    <a:pt x="24" y="167899"/>
                  </a:lnTo>
                  <a:lnTo>
                    <a:pt x="6022" y="123266"/>
                  </a:lnTo>
                  <a:lnTo>
                    <a:pt x="22949" y="83159"/>
                  </a:lnTo>
                  <a:lnTo>
                    <a:pt x="49203" y="49178"/>
                  </a:lnTo>
                  <a:lnTo>
                    <a:pt x="83184" y="22924"/>
                  </a:lnTo>
                  <a:lnTo>
                    <a:pt x="123291" y="5997"/>
                  </a:lnTo>
                  <a:lnTo>
                    <a:pt x="167924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64695" y="3044153"/>
            <a:ext cx="15360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683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Liberation Sans"/>
                <a:cs typeface="Liberation Sans"/>
              </a:rPr>
              <a:t>Flattened</a:t>
            </a:r>
            <a:r>
              <a:rPr sz="1400" spc="140" dirty="0">
                <a:latin typeface="Liberation Sans"/>
                <a:cs typeface="Liberation Sans"/>
              </a:rPr>
              <a:t> </a:t>
            </a:r>
            <a:r>
              <a:rPr sz="1400" spc="-20" dirty="0">
                <a:latin typeface="Liberation Sans"/>
                <a:cs typeface="Liberation Sans"/>
              </a:rPr>
              <a:t>numpy </a:t>
            </a:r>
            <a:r>
              <a:rPr sz="1400" dirty="0">
                <a:latin typeface="Liberation Sans"/>
                <a:cs typeface="Liberation Sans"/>
              </a:rPr>
              <a:t>array</a:t>
            </a:r>
            <a:r>
              <a:rPr sz="1400" spc="-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for </a:t>
            </a:r>
            <a:r>
              <a:rPr sz="1400" spc="55" dirty="0">
                <a:latin typeface="Liberation Sans"/>
                <a:cs typeface="Liberation Sans"/>
              </a:rPr>
              <a:t>all</a:t>
            </a:r>
            <a:r>
              <a:rPr sz="1400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frames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37083" y="585386"/>
            <a:ext cx="1223645" cy="269240"/>
            <a:chOff x="2137083" y="585386"/>
            <a:chExt cx="1223645" cy="269240"/>
          </a:xfrm>
        </p:grpSpPr>
        <p:sp>
          <p:nvSpPr>
            <p:cNvPr id="28" name="object 28"/>
            <p:cNvSpPr/>
            <p:nvPr/>
          </p:nvSpPr>
          <p:spPr>
            <a:xfrm>
              <a:off x="2141845" y="59014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5">
                  <a:moveTo>
                    <a:pt x="1083747" y="259499"/>
                  </a:moveTo>
                  <a:lnTo>
                    <a:pt x="1083747" y="194624"/>
                  </a:lnTo>
                  <a:lnTo>
                    <a:pt x="0" y="194624"/>
                  </a:lnTo>
                  <a:lnTo>
                    <a:pt x="0" y="64874"/>
                  </a:lnTo>
                  <a:lnTo>
                    <a:pt x="1083747" y="64874"/>
                  </a:lnTo>
                  <a:lnTo>
                    <a:pt x="1083747" y="0"/>
                  </a:lnTo>
                  <a:lnTo>
                    <a:pt x="1213497" y="129749"/>
                  </a:lnTo>
                  <a:lnTo>
                    <a:pt x="1083747" y="25949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41845" y="59014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5">
                  <a:moveTo>
                    <a:pt x="0" y="64874"/>
                  </a:moveTo>
                  <a:lnTo>
                    <a:pt x="1083747" y="64874"/>
                  </a:lnTo>
                  <a:lnTo>
                    <a:pt x="1083747" y="0"/>
                  </a:lnTo>
                  <a:lnTo>
                    <a:pt x="1213497" y="129749"/>
                  </a:lnTo>
                  <a:lnTo>
                    <a:pt x="1083747" y="259499"/>
                  </a:lnTo>
                  <a:lnTo>
                    <a:pt x="1083747" y="194624"/>
                  </a:lnTo>
                  <a:lnTo>
                    <a:pt x="0" y="194624"/>
                  </a:lnTo>
                  <a:lnTo>
                    <a:pt x="0" y="648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01097" y="1476122"/>
            <a:ext cx="269240" cy="1223645"/>
            <a:chOff x="7601097" y="1476122"/>
            <a:chExt cx="269240" cy="1223645"/>
          </a:xfrm>
        </p:grpSpPr>
        <p:sp>
          <p:nvSpPr>
            <p:cNvPr id="31" name="object 31"/>
            <p:cNvSpPr/>
            <p:nvPr/>
          </p:nvSpPr>
          <p:spPr>
            <a:xfrm>
              <a:off x="7605859" y="1480884"/>
              <a:ext cx="259715" cy="1214120"/>
            </a:xfrm>
            <a:custGeom>
              <a:avLst/>
              <a:gdLst/>
              <a:ahLst/>
              <a:cxnLst/>
              <a:rect l="l" t="t" r="r" b="b"/>
              <a:pathLst>
                <a:path w="259715" h="1214120">
                  <a:moveTo>
                    <a:pt x="129749" y="1213510"/>
                  </a:moveTo>
                  <a:lnTo>
                    <a:pt x="0" y="1083735"/>
                  </a:lnTo>
                  <a:lnTo>
                    <a:pt x="64874" y="1083735"/>
                  </a:lnTo>
                  <a:lnTo>
                    <a:pt x="64874" y="0"/>
                  </a:lnTo>
                  <a:lnTo>
                    <a:pt x="194624" y="0"/>
                  </a:lnTo>
                  <a:lnTo>
                    <a:pt x="194624" y="1083735"/>
                  </a:lnTo>
                  <a:lnTo>
                    <a:pt x="259499" y="1083735"/>
                  </a:lnTo>
                  <a:lnTo>
                    <a:pt x="129749" y="121351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05859" y="1480884"/>
              <a:ext cx="259715" cy="1214120"/>
            </a:xfrm>
            <a:custGeom>
              <a:avLst/>
              <a:gdLst/>
              <a:ahLst/>
              <a:cxnLst/>
              <a:rect l="l" t="t" r="r" b="b"/>
              <a:pathLst>
                <a:path w="259715" h="1214120">
                  <a:moveTo>
                    <a:pt x="194624" y="0"/>
                  </a:moveTo>
                  <a:lnTo>
                    <a:pt x="194624" y="1083735"/>
                  </a:lnTo>
                  <a:lnTo>
                    <a:pt x="259499" y="1083735"/>
                  </a:lnTo>
                  <a:lnTo>
                    <a:pt x="129749" y="1213510"/>
                  </a:lnTo>
                  <a:lnTo>
                    <a:pt x="0" y="1083735"/>
                  </a:lnTo>
                  <a:lnTo>
                    <a:pt x="64874" y="1083735"/>
                  </a:lnTo>
                  <a:lnTo>
                    <a:pt x="64874" y="0"/>
                  </a:lnTo>
                  <a:lnTo>
                    <a:pt x="194624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502376" y="708836"/>
            <a:ext cx="1223645" cy="269240"/>
            <a:chOff x="5502376" y="708836"/>
            <a:chExt cx="1223645" cy="269240"/>
          </a:xfrm>
        </p:grpSpPr>
        <p:sp>
          <p:nvSpPr>
            <p:cNvPr id="34" name="object 34"/>
            <p:cNvSpPr/>
            <p:nvPr/>
          </p:nvSpPr>
          <p:spPr>
            <a:xfrm>
              <a:off x="5507139" y="71359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5">
                  <a:moveTo>
                    <a:pt x="1083747" y="259499"/>
                  </a:moveTo>
                  <a:lnTo>
                    <a:pt x="1083747" y="194624"/>
                  </a:lnTo>
                  <a:lnTo>
                    <a:pt x="0" y="194624"/>
                  </a:lnTo>
                  <a:lnTo>
                    <a:pt x="0" y="64874"/>
                  </a:lnTo>
                  <a:lnTo>
                    <a:pt x="1083747" y="64874"/>
                  </a:lnTo>
                  <a:lnTo>
                    <a:pt x="1083747" y="0"/>
                  </a:lnTo>
                  <a:lnTo>
                    <a:pt x="1213497" y="129749"/>
                  </a:lnTo>
                  <a:lnTo>
                    <a:pt x="1083747" y="25949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139" y="71359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5">
                  <a:moveTo>
                    <a:pt x="0" y="64874"/>
                  </a:moveTo>
                  <a:lnTo>
                    <a:pt x="1083747" y="64874"/>
                  </a:lnTo>
                  <a:lnTo>
                    <a:pt x="1083747" y="0"/>
                  </a:lnTo>
                  <a:lnTo>
                    <a:pt x="1213497" y="129749"/>
                  </a:lnTo>
                  <a:lnTo>
                    <a:pt x="1083747" y="259499"/>
                  </a:lnTo>
                  <a:lnTo>
                    <a:pt x="1083747" y="194624"/>
                  </a:lnTo>
                  <a:lnTo>
                    <a:pt x="0" y="194624"/>
                  </a:lnTo>
                  <a:lnTo>
                    <a:pt x="0" y="6487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403351" y="3169306"/>
            <a:ext cx="1223645" cy="269240"/>
            <a:chOff x="5403351" y="3169306"/>
            <a:chExt cx="1223645" cy="269240"/>
          </a:xfrm>
        </p:grpSpPr>
        <p:sp>
          <p:nvSpPr>
            <p:cNvPr id="37" name="object 37"/>
            <p:cNvSpPr/>
            <p:nvPr/>
          </p:nvSpPr>
          <p:spPr>
            <a:xfrm>
              <a:off x="5408114" y="317406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4">
                  <a:moveTo>
                    <a:pt x="129774" y="259499"/>
                  </a:moveTo>
                  <a:lnTo>
                    <a:pt x="0" y="129749"/>
                  </a:lnTo>
                  <a:lnTo>
                    <a:pt x="129774" y="0"/>
                  </a:lnTo>
                  <a:lnTo>
                    <a:pt x="129774" y="64874"/>
                  </a:lnTo>
                  <a:lnTo>
                    <a:pt x="1213522" y="64874"/>
                  </a:lnTo>
                  <a:lnTo>
                    <a:pt x="1213522" y="194624"/>
                  </a:lnTo>
                  <a:lnTo>
                    <a:pt x="129774" y="194624"/>
                  </a:lnTo>
                  <a:lnTo>
                    <a:pt x="129774" y="25949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08114" y="3174068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4">
                  <a:moveTo>
                    <a:pt x="1213522" y="194624"/>
                  </a:moveTo>
                  <a:lnTo>
                    <a:pt x="129774" y="194624"/>
                  </a:lnTo>
                  <a:lnTo>
                    <a:pt x="129774" y="259499"/>
                  </a:lnTo>
                  <a:lnTo>
                    <a:pt x="0" y="129749"/>
                  </a:lnTo>
                  <a:lnTo>
                    <a:pt x="129774" y="0"/>
                  </a:lnTo>
                  <a:lnTo>
                    <a:pt x="129774" y="64874"/>
                  </a:lnTo>
                  <a:lnTo>
                    <a:pt x="1213522" y="64874"/>
                  </a:lnTo>
                  <a:lnTo>
                    <a:pt x="1213522" y="19462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74936" y="2795306"/>
            <a:ext cx="1673225" cy="1017269"/>
            <a:chOff x="274936" y="2795306"/>
            <a:chExt cx="1673225" cy="1017269"/>
          </a:xfrm>
        </p:grpSpPr>
        <p:sp>
          <p:nvSpPr>
            <p:cNvPr id="40" name="object 40"/>
            <p:cNvSpPr/>
            <p:nvPr/>
          </p:nvSpPr>
          <p:spPr>
            <a:xfrm>
              <a:off x="279699" y="2800069"/>
              <a:ext cx="1663700" cy="1007744"/>
            </a:xfrm>
            <a:custGeom>
              <a:avLst/>
              <a:gdLst/>
              <a:ahLst/>
              <a:cxnLst/>
              <a:rect l="l" t="t" r="r" b="b"/>
              <a:pathLst>
                <a:path w="1663700" h="1007745">
                  <a:moveTo>
                    <a:pt x="1495594" y="1007397"/>
                  </a:moveTo>
                  <a:lnTo>
                    <a:pt x="167902" y="1007397"/>
                  </a:lnTo>
                  <a:lnTo>
                    <a:pt x="123267" y="1001400"/>
                  </a:lnTo>
                  <a:lnTo>
                    <a:pt x="83158" y="984473"/>
                  </a:lnTo>
                  <a:lnTo>
                    <a:pt x="49177" y="958219"/>
                  </a:lnTo>
                  <a:lnTo>
                    <a:pt x="22923" y="924238"/>
                  </a:lnTo>
                  <a:lnTo>
                    <a:pt x="5997" y="884131"/>
                  </a:lnTo>
                  <a:lnTo>
                    <a:pt x="0" y="839498"/>
                  </a:lnTo>
                  <a:lnTo>
                    <a:pt x="0" y="167899"/>
                  </a:lnTo>
                  <a:lnTo>
                    <a:pt x="5997" y="123266"/>
                  </a:lnTo>
                  <a:lnTo>
                    <a:pt x="22923" y="83159"/>
                  </a:lnTo>
                  <a:lnTo>
                    <a:pt x="49177" y="49178"/>
                  </a:lnTo>
                  <a:lnTo>
                    <a:pt x="83158" y="22924"/>
                  </a:lnTo>
                  <a:lnTo>
                    <a:pt x="123267" y="5997"/>
                  </a:lnTo>
                  <a:lnTo>
                    <a:pt x="167902" y="0"/>
                  </a:lnTo>
                  <a:lnTo>
                    <a:pt x="1495594" y="0"/>
                  </a:lnTo>
                  <a:lnTo>
                    <a:pt x="1559847" y="12784"/>
                  </a:lnTo>
                  <a:lnTo>
                    <a:pt x="1614319" y="49174"/>
                  </a:lnTo>
                  <a:lnTo>
                    <a:pt x="1650715" y="103652"/>
                  </a:lnTo>
                  <a:lnTo>
                    <a:pt x="1663496" y="167899"/>
                  </a:lnTo>
                  <a:lnTo>
                    <a:pt x="1663496" y="839498"/>
                  </a:lnTo>
                  <a:lnTo>
                    <a:pt x="1657499" y="884131"/>
                  </a:lnTo>
                  <a:lnTo>
                    <a:pt x="1640573" y="924238"/>
                  </a:lnTo>
                  <a:lnTo>
                    <a:pt x="1614319" y="958219"/>
                  </a:lnTo>
                  <a:lnTo>
                    <a:pt x="1580337" y="984473"/>
                  </a:lnTo>
                  <a:lnTo>
                    <a:pt x="1540229" y="1001400"/>
                  </a:lnTo>
                  <a:lnTo>
                    <a:pt x="1495594" y="1007397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9699" y="2800069"/>
              <a:ext cx="1663700" cy="1007744"/>
            </a:xfrm>
            <a:custGeom>
              <a:avLst/>
              <a:gdLst/>
              <a:ahLst/>
              <a:cxnLst/>
              <a:rect l="l" t="t" r="r" b="b"/>
              <a:pathLst>
                <a:path w="1663700" h="1007745">
                  <a:moveTo>
                    <a:pt x="0" y="167899"/>
                  </a:moveTo>
                  <a:lnTo>
                    <a:pt x="5997" y="123266"/>
                  </a:lnTo>
                  <a:lnTo>
                    <a:pt x="22923" y="83159"/>
                  </a:lnTo>
                  <a:lnTo>
                    <a:pt x="49177" y="49178"/>
                  </a:lnTo>
                  <a:lnTo>
                    <a:pt x="83158" y="22924"/>
                  </a:lnTo>
                  <a:lnTo>
                    <a:pt x="123267" y="5997"/>
                  </a:lnTo>
                  <a:lnTo>
                    <a:pt x="167902" y="0"/>
                  </a:lnTo>
                  <a:lnTo>
                    <a:pt x="1495594" y="0"/>
                  </a:lnTo>
                  <a:lnTo>
                    <a:pt x="1559847" y="12784"/>
                  </a:lnTo>
                  <a:lnTo>
                    <a:pt x="1614319" y="49174"/>
                  </a:lnTo>
                  <a:lnTo>
                    <a:pt x="1650715" y="103652"/>
                  </a:lnTo>
                  <a:lnTo>
                    <a:pt x="1663496" y="167899"/>
                  </a:lnTo>
                  <a:lnTo>
                    <a:pt x="1663496" y="839498"/>
                  </a:lnTo>
                  <a:lnTo>
                    <a:pt x="1657499" y="884131"/>
                  </a:lnTo>
                  <a:lnTo>
                    <a:pt x="1640573" y="924238"/>
                  </a:lnTo>
                  <a:lnTo>
                    <a:pt x="1614319" y="958219"/>
                  </a:lnTo>
                  <a:lnTo>
                    <a:pt x="1580337" y="984473"/>
                  </a:lnTo>
                  <a:lnTo>
                    <a:pt x="1540229" y="1001400"/>
                  </a:lnTo>
                  <a:lnTo>
                    <a:pt x="1495594" y="1007397"/>
                  </a:lnTo>
                  <a:lnTo>
                    <a:pt x="167902" y="1007397"/>
                  </a:lnTo>
                  <a:lnTo>
                    <a:pt x="123267" y="1001400"/>
                  </a:lnTo>
                  <a:lnTo>
                    <a:pt x="83158" y="984473"/>
                  </a:lnTo>
                  <a:lnTo>
                    <a:pt x="49177" y="958219"/>
                  </a:lnTo>
                  <a:lnTo>
                    <a:pt x="22923" y="924238"/>
                  </a:lnTo>
                  <a:lnTo>
                    <a:pt x="5997" y="884131"/>
                  </a:lnTo>
                  <a:lnTo>
                    <a:pt x="0" y="839498"/>
                  </a:lnTo>
                  <a:lnTo>
                    <a:pt x="0" y="1678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8294" y="2878191"/>
            <a:ext cx="140779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30" dirty="0">
                <a:latin typeface="Liberation Sans"/>
                <a:cs typeface="Liberation Sans"/>
              </a:rPr>
              <a:t>Passed</a:t>
            </a:r>
            <a:r>
              <a:rPr sz="1400" spc="-55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keypoints </a:t>
            </a:r>
            <a:r>
              <a:rPr sz="1400" dirty="0">
                <a:latin typeface="Liberation Sans"/>
                <a:cs typeface="Liberation Sans"/>
              </a:rPr>
              <a:t>array</a:t>
            </a:r>
            <a:r>
              <a:rPr sz="1400" spc="10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to</a:t>
            </a:r>
            <a:r>
              <a:rPr sz="1400" spc="10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model</a:t>
            </a:r>
            <a:r>
              <a:rPr sz="1400" spc="500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for</a:t>
            </a:r>
            <a:r>
              <a:rPr sz="1400" spc="60" dirty="0">
                <a:latin typeface="Liberation Sans"/>
                <a:cs typeface="Liberation Sans"/>
              </a:rPr>
              <a:t> </a:t>
            </a:r>
            <a:r>
              <a:rPr sz="1400" spc="-10" dirty="0">
                <a:latin typeface="Liberation Sans"/>
                <a:cs typeface="Liberation Sans"/>
              </a:rPr>
              <a:t>prediction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37725" y="3169031"/>
            <a:ext cx="1223645" cy="269240"/>
            <a:chOff x="2037725" y="3169031"/>
            <a:chExt cx="1223645" cy="269240"/>
          </a:xfrm>
        </p:grpSpPr>
        <p:sp>
          <p:nvSpPr>
            <p:cNvPr id="44" name="object 44"/>
            <p:cNvSpPr/>
            <p:nvPr/>
          </p:nvSpPr>
          <p:spPr>
            <a:xfrm>
              <a:off x="2042488" y="3173793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4">
                  <a:moveTo>
                    <a:pt x="129749" y="259499"/>
                  </a:moveTo>
                  <a:lnTo>
                    <a:pt x="0" y="129674"/>
                  </a:lnTo>
                  <a:lnTo>
                    <a:pt x="129749" y="0"/>
                  </a:lnTo>
                  <a:lnTo>
                    <a:pt x="129749" y="64874"/>
                  </a:lnTo>
                  <a:lnTo>
                    <a:pt x="1213505" y="65399"/>
                  </a:lnTo>
                  <a:lnTo>
                    <a:pt x="1213505" y="195149"/>
                  </a:lnTo>
                  <a:lnTo>
                    <a:pt x="129749" y="194624"/>
                  </a:lnTo>
                  <a:lnTo>
                    <a:pt x="129749" y="25949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42488" y="3173793"/>
              <a:ext cx="1214120" cy="259715"/>
            </a:xfrm>
            <a:custGeom>
              <a:avLst/>
              <a:gdLst/>
              <a:ahLst/>
              <a:cxnLst/>
              <a:rect l="l" t="t" r="r" b="b"/>
              <a:pathLst>
                <a:path w="1214120" h="259714">
                  <a:moveTo>
                    <a:pt x="1213505" y="195149"/>
                  </a:moveTo>
                  <a:lnTo>
                    <a:pt x="129749" y="194624"/>
                  </a:lnTo>
                  <a:lnTo>
                    <a:pt x="129749" y="259499"/>
                  </a:lnTo>
                  <a:lnTo>
                    <a:pt x="0" y="129674"/>
                  </a:lnTo>
                  <a:lnTo>
                    <a:pt x="129749" y="0"/>
                  </a:lnTo>
                  <a:lnTo>
                    <a:pt x="129749" y="64874"/>
                  </a:lnTo>
                  <a:lnTo>
                    <a:pt x="1213505" y="65399"/>
                  </a:lnTo>
                  <a:lnTo>
                    <a:pt x="1213505" y="1951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434</Words>
  <Application>Microsoft Office PowerPoint</Application>
  <PresentationFormat>On-screen Show (16:9)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Liberation Sans</vt:lpstr>
      <vt:lpstr>Times New Roman</vt:lpstr>
      <vt:lpstr>Trebuchet MS</vt:lpstr>
      <vt:lpstr>Office Theme</vt:lpstr>
      <vt:lpstr>Digital Interpreter</vt:lpstr>
      <vt:lpstr>Our team</vt:lpstr>
      <vt:lpstr>Problem statement</vt:lpstr>
      <vt:lpstr>Tech stack</vt:lpstr>
      <vt:lpstr>PowerPoint Presentation</vt:lpstr>
      <vt:lpstr>PowerPoint Presentation</vt:lpstr>
      <vt:lpstr>Sign-to-text</vt:lpstr>
      <vt:lpstr>Approach</vt:lpstr>
      <vt:lpstr>Raw footage</vt:lpstr>
      <vt:lpstr>Challenges</vt:lpstr>
      <vt:lpstr>Text-to-Sign</vt:lpstr>
      <vt:lpstr>Approach</vt:lpstr>
      <vt:lpstr>PowerPoint Presentation</vt:lpstr>
      <vt:lpstr>Challenges</vt:lpstr>
      <vt:lpstr>Scalability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Digital Interpreter Team 8</dc:title>
  <cp:lastModifiedBy>ADARSH AGARWAL</cp:lastModifiedBy>
  <cp:revision>2</cp:revision>
  <dcterms:created xsi:type="dcterms:W3CDTF">2024-01-22T09:24:49Z</dcterms:created>
  <dcterms:modified xsi:type="dcterms:W3CDTF">2024-01-22T11:01:40Z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2024-01-22T00:00:00Z</vt:filetime>
  </property>
  <property fmtid="{D5CDD505-2E9C-101B-9397-08002B2CF9AE}" pid="4" name="Producer">
    <vt:lpwstr>3-Heights(TM) PDF Security Shell 4.8.25.2 (http://www.pdf-tools.com)</vt:lpwstr>
  </property>
</Properties>
</file>