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Title: Understanding 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Introduction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Definition and overview of MongoDB</a:t>
            </a:r>
          </a:p>
          <a:p>
            <a:pPr>
              <a:spcBef>
                <a:spcPts val="720"/>
              </a:spcBef>
              <a:defRPr sz="2200"/>
            </a:pPr>
            <a:r>
              <a:t>Importance and application areas of MongoDB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MongoDB Vs Traditional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Comparison of MongoDB with traditional SQL databases</a:t>
            </a:r>
          </a:p>
          <a:p>
            <a:pPr>
              <a:spcBef>
                <a:spcPts val="720"/>
              </a:spcBef>
              <a:defRPr sz="2200"/>
            </a:pPr>
            <a:r>
              <a:t>Pros and Cons of MongoDB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Key Features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Detailed description of MongoDB features</a:t>
            </a:r>
          </a:p>
          <a:p>
            <a:pPr>
              <a:spcBef>
                <a:spcPts val="720"/>
              </a:spcBef>
              <a:defRPr sz="2200"/>
            </a:pPr>
            <a:r>
              <a:t>How these features enhance data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Basics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Understanding MongoDB Architecture</a:t>
            </a:r>
          </a:p>
          <a:p>
            <a:pPr>
              <a:spcBef>
                <a:spcPts val="720"/>
              </a:spcBef>
              <a:defRPr sz="2200"/>
            </a:pPr>
            <a:r>
              <a:t>Introduction to MongoDB query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MongoDB 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Step-by-step instruction for MongoDB installation</a:t>
            </a:r>
          </a:p>
          <a:p>
            <a:pPr>
              <a:spcBef>
                <a:spcPts val="720"/>
              </a:spcBef>
              <a:defRPr sz="2200"/>
            </a:pPr>
            <a:r>
              <a:t>Basic setup details for getting started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Working with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Brief on CRUD operations in MongoDB</a:t>
            </a:r>
          </a:p>
          <a:p>
            <a:pPr>
              <a:spcBef>
                <a:spcPts val="720"/>
              </a:spcBef>
              <a:defRPr sz="2200"/>
            </a:pPr>
            <a:r>
              <a:t>Examples of database operations with MongoDB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Future Trends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  <a:defRPr sz="2200"/>
            </a:pPr>
            <a:r>
              <a:t>Future trends and growth potential of MongoDB</a:t>
            </a:r>
          </a:p>
          <a:p>
            <a:pPr>
              <a:spcBef>
                <a:spcPts val="720"/>
              </a:spcBef>
              <a:defRPr sz="2200"/>
            </a:pPr>
            <a:r>
              <a:t>Wrapping up and conclusion of the session on MongoDB.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