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59" r:id="rId15"/>
    <p:sldId id="260" r:id="rId16"/>
    <p:sldId id="261" r:id="rId17"/>
    <p:sldId id="262" r:id="rId18"/>
    <p:sldId id="26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386775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2765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ceb3dc704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ceb3dc704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8399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eb3dc70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eb3dc70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3425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eb3dc70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eb3dc70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9238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ceb3dc70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ceb3dc70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691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eb3dc7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eb3dc7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55438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eb3dc7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eb3dc7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84722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eb3dc7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eb3dc7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8113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pPr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7429330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pPr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12704635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pPr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9601611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58162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4920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pPr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9414947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pPr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39950597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pPr/>
              <a:t>04-05-2020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19034329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pPr/>
              <a:t>04-05-2020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972114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pPr/>
              <a:t>04-05-2020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30585538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pPr/>
              <a:t>04-05-2020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207084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pPr/>
              <a:t>04-05-2020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3667267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pPr/>
              <a:t>04-05-2020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19592647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7105C-EBAD-49A5-B276-B22DC497508D}" type="datetimeFigureOut">
              <a:rPr lang="en-IN" smtClean="0"/>
              <a:pPr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2050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4A16D8Qpl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navRupde/SSR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00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IN" dirty="0"/>
              <a:t>Lowe’s </a:t>
            </a:r>
            <a:r>
              <a:rPr lang="en-IN"/>
              <a:t>Campus Hackathon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48" y="245328"/>
            <a:ext cx="8520600" cy="572700"/>
          </a:xfrm>
        </p:spPr>
        <p:txBody>
          <a:bodyPr/>
          <a:lstStyle/>
          <a:p>
            <a:r>
              <a:rPr lang="en-US" dirty="0"/>
              <a:t>Order Product Amount</a:t>
            </a:r>
          </a:p>
        </p:txBody>
      </p:sp>
      <p:pic>
        <p:nvPicPr>
          <p:cNvPr id="4" name="Picture 3" descr="Screenshot (51).png"/>
          <p:cNvPicPr>
            <a:picLocks noChangeAspect="1"/>
          </p:cNvPicPr>
          <p:nvPr/>
        </p:nvPicPr>
        <p:blipFill>
          <a:blip r:embed="rId2"/>
          <a:srcRect t="10402" b="13954"/>
          <a:stretch>
            <a:fillRect/>
          </a:stretch>
        </p:blipFill>
        <p:spPr>
          <a:xfrm>
            <a:off x="0" y="893379"/>
            <a:ext cx="9144000" cy="3888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189" y="126124"/>
            <a:ext cx="8520600" cy="572700"/>
          </a:xfrm>
        </p:spPr>
        <p:txBody>
          <a:bodyPr/>
          <a:lstStyle/>
          <a:p>
            <a:r>
              <a:rPr lang="en-US" dirty="0"/>
              <a:t>Instant SMS if Stock is low</a:t>
            </a:r>
          </a:p>
        </p:txBody>
      </p:sp>
      <p:pic>
        <p:nvPicPr>
          <p:cNvPr id="4" name="Picture 3" descr="Screenshot_20200227-1400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854" y="609598"/>
            <a:ext cx="2921877" cy="4376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C83C53-5597-4665-B2E7-C355DEC1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 Tracking with Expected Date of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88C424-967A-4578-8552-A9EDE162A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22E0BE2-3996-4B1A-9F2E-8AAD83027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5"/>
            <a:ext cx="8520600" cy="35456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52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FE764B-4CF9-42FB-88A1-DC818EDA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224826"/>
          </a:xfrm>
        </p:spPr>
        <p:txBody>
          <a:bodyPr/>
          <a:lstStyle/>
          <a:p>
            <a:r>
              <a:rPr lang="en-IN" sz="2000" dirty="0"/>
              <a:t>Best Possible Route of Delivery that determines expected date of Delivery.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781E56-6003-46CC-80B1-1EAAEDDBD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3CF7CB3-F54A-43CA-9877-B3DA11C58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5"/>
            <a:ext cx="8520600" cy="35511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32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/>
              <a:t>Technology/Tool/Cloud Stack:</a:t>
            </a:r>
            <a:endParaRPr sz="2000" dirty="0"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Python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Flask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Machine Learning(Libraries: </a:t>
            </a:r>
            <a:r>
              <a:rPr lang="en-US" dirty="0" err="1"/>
              <a:t>SkLearn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Pandas)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Databse</a:t>
            </a:r>
            <a:r>
              <a:rPr lang="en-US" dirty="0"/>
              <a:t>: Sqlite3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/>
              <a:t>Hardware Specifications:</a:t>
            </a:r>
            <a:endParaRPr sz="2000" dirty="0"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13942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This software can be run in any pc with at least 2GB RAM(needed for Machine Learning).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Project size is small(in few MBs). So it will run on most of the computers.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/>
              <a:t>Demo - Video/Prototype (</a:t>
            </a:r>
            <a:r>
              <a:rPr lang="en-IN" sz="2000" dirty="0" err="1"/>
              <a:t>Youtube</a:t>
            </a:r>
            <a:r>
              <a:rPr lang="en-IN" sz="2000" dirty="0"/>
              <a:t>):</a:t>
            </a:r>
            <a:endParaRPr sz="2000"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425387"/>
            <a:ext cx="8520600" cy="3143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Video Demonstration available at: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hlinkClick r:id="rId3"/>
              </a:rPr>
              <a:t>https://youtu.be/-4A16D8Qplw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/>
              <a:t>Source code (zipped/ private GitHub repository):</a:t>
            </a:r>
            <a:endParaRPr sz="2000"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425387"/>
            <a:ext cx="8520600" cy="3143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Github</a:t>
            </a:r>
            <a:r>
              <a:rPr lang="en-US" dirty="0"/>
              <a:t> Repository</a:t>
            </a:r>
            <a:r>
              <a:rPr lang="en-US" dirty="0" smtClean="0"/>
              <a:t>: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hlinkClick r:id="rId3"/>
              </a:rPr>
              <a:t>https://github.com/ArnavRupde/SSRS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674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/>
              <a:t>Challenges Faced:</a:t>
            </a:r>
            <a:endParaRPr sz="2000"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425387"/>
            <a:ext cx="8520600" cy="3143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Integrating Machine Learning Code with Web Application was difficult task because it takes some time to train the model.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Sales Dataset for training was not easily available. Thus, we created some dummy dataset for this purpose.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252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dirty="0"/>
              <a:t>Team Name: </a:t>
            </a:r>
            <a:r>
              <a:rPr lang="en-US" sz="2400" b="1" dirty="0" err="1"/>
              <a:t>Bugo</a:t>
            </a:r>
            <a:r>
              <a:rPr lang="en-US" sz="2400" b="1" dirty="0"/>
              <a:t> </a:t>
            </a:r>
            <a:r>
              <a:rPr lang="en-US" sz="2400" b="1" dirty="0" err="1"/>
              <a:t>ke</a:t>
            </a:r>
            <a:r>
              <a:rPr lang="en-US" sz="2400" b="1" dirty="0"/>
              <a:t> Bug, Debug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Theme Name: </a:t>
            </a:r>
            <a:r>
              <a:rPr lang="en" sz="2400" b="1" dirty="0"/>
              <a:t>Smart Store Replenishment System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Team Members: </a:t>
            </a:r>
            <a:br>
              <a:rPr lang="en" sz="2400" dirty="0"/>
            </a:br>
            <a:r>
              <a:rPr lang="en" sz="2400" dirty="0"/>
              <a:t>1) Arnav Rupde</a:t>
            </a:r>
            <a:br>
              <a:rPr lang="en" sz="2400" dirty="0"/>
            </a:br>
            <a:r>
              <a:rPr lang="en" sz="2400" dirty="0"/>
              <a:t>2) Raj Shah</a:t>
            </a:r>
            <a:br>
              <a:rPr lang="en" sz="2400" dirty="0"/>
            </a:br>
            <a:r>
              <a:rPr lang="en" sz="2400" dirty="0"/>
              <a:t>	</a:t>
            </a:r>
            <a:endParaRPr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1.    We have </a:t>
            </a:r>
            <a:r>
              <a:rPr lang="en-US" dirty="0" err="1"/>
              <a:t>Sqlite</a:t>
            </a:r>
            <a:r>
              <a:rPr lang="en-US" dirty="0"/>
              <a:t> database that contains product details like Product     name, Product Id and quantity available. </a:t>
            </a:r>
          </a:p>
          <a:p>
            <a:pPr marL="571500" indent="-457200">
              <a:buAutoNum type="arabicPeriod" startAt="2"/>
            </a:pPr>
            <a:r>
              <a:rPr lang="en-US" dirty="0"/>
              <a:t>We have provided flask webpages that will display product summary from database. It has option to predict future demand and order any product.</a:t>
            </a:r>
          </a:p>
          <a:p>
            <a:pPr marL="571500" indent="-457200">
              <a:buAutoNum type="arabicPeriod" startAt="2"/>
            </a:pPr>
            <a:r>
              <a:rPr lang="en-US" dirty="0"/>
              <a:t>SMS to be sent to manager incase of less stocks available and requesting to order. </a:t>
            </a:r>
          </a:p>
          <a:p>
            <a:pPr marL="571500" indent="-457200">
              <a:buAutoNum type="arabicPeriod" startAt="2"/>
            </a:pPr>
            <a:r>
              <a:rPr lang="en-US" dirty="0"/>
              <a:t>A page consisting of statistics of stocks such top 5 less sold, less monitored stocks and graph with respect to the same. </a:t>
            </a:r>
          </a:p>
          <a:p>
            <a:pPr marL="571500" indent="-457200">
              <a:buAutoNum type="arabicPeriod" startAt="2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/>
              <a:t>Working:</a:t>
            </a:r>
            <a:endParaRPr sz="2000"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863549"/>
            <a:ext cx="8520600" cy="383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2000" dirty="0"/>
              <a:t>We are forecasting the future product demands using LSTM model.</a:t>
            </a:r>
          </a:p>
          <a:p>
            <a:pPr lvl="0" indent="-4572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2000" dirty="0"/>
              <a:t>The dataset is much concentrated to cell phone items and its sales for last 4 years which considers data into consideration of goods sold in various months, be in weather specifications, or any other events..</a:t>
            </a:r>
          </a:p>
          <a:p>
            <a:pPr lvl="0" indent="-4572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2000" dirty="0"/>
              <a:t>Based on demands and prediction, we have enabled ordering of the deficits, automatic and Manager Enabled..</a:t>
            </a:r>
          </a:p>
          <a:p>
            <a:pPr lvl="0" indent="-4572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2000" dirty="0"/>
              <a:t>A perfect portal system for individuals and company owner/manager to handle several requests.</a:t>
            </a:r>
          </a:p>
          <a:p>
            <a:pPr lvl="0" indent="-4572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2000" dirty="0"/>
              <a:t>Tracking feature is enabled along with predicted delivery date of ordered quants.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en-US" dirty="0"/>
              <a:t>When user click on Predict Demand button, then Machine Learning    model starts training using sales dataset available. Once training is finished, it will display future Demand of particular product</a:t>
            </a:r>
            <a:r>
              <a:rPr lang="en-US" dirty="0" smtClean="0"/>
              <a:t>.</a:t>
            </a:r>
          </a:p>
          <a:p>
            <a:pPr marL="571500" indent="-457200">
              <a:buAutoNum type="arabicPeriod"/>
            </a:pPr>
            <a:endParaRPr lang="en-US" dirty="0" smtClean="0"/>
          </a:p>
          <a:p>
            <a:pPr marL="571500" indent="-457200">
              <a:buFont typeface="Arial" panose="020B0604020202020204" pitchFamily="34" charset="0"/>
              <a:buAutoNum type="arabicPeriod"/>
            </a:pPr>
            <a:r>
              <a:rPr lang="en-US" dirty="0" smtClean="0"/>
              <a:t>ML gets trained with each transactions for better accuracy demands.</a:t>
            </a:r>
            <a:endParaRPr lang="en-US" dirty="0"/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user/customer buys goods, it will automatically reflect the database of stocks and enable auto-ordering system</a:t>
            </a:r>
            <a:r>
              <a:rPr lang="en-US" dirty="0" smtClean="0"/>
              <a:t>.</a:t>
            </a:r>
            <a:r>
              <a:rPr lang="en-US" dirty="0"/>
              <a:t>	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53).png"/>
          <p:cNvPicPr>
            <a:picLocks noChangeAspect="1"/>
          </p:cNvPicPr>
          <p:nvPr/>
        </p:nvPicPr>
        <p:blipFill>
          <a:blip r:embed="rId2"/>
          <a:srcRect t="10198" b="13955"/>
          <a:stretch>
            <a:fillRect/>
          </a:stretch>
        </p:blipFill>
        <p:spPr>
          <a:xfrm>
            <a:off x="0" y="949873"/>
            <a:ext cx="9144000" cy="41936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7159" y="304800"/>
            <a:ext cx="698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Inventory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8" y="129715"/>
            <a:ext cx="8520600" cy="572700"/>
          </a:xfrm>
        </p:spPr>
        <p:txBody>
          <a:bodyPr/>
          <a:lstStyle/>
          <a:p>
            <a:r>
              <a:rPr lang="en-US" dirty="0"/>
              <a:t>Training ML Model as Background Process</a:t>
            </a:r>
          </a:p>
        </p:txBody>
      </p:sp>
      <p:pic>
        <p:nvPicPr>
          <p:cNvPr id="4" name="Picture 3" descr="Screenshot (47).png"/>
          <p:cNvPicPr>
            <a:picLocks noChangeAspect="1"/>
          </p:cNvPicPr>
          <p:nvPr/>
        </p:nvPicPr>
        <p:blipFill>
          <a:blip r:embed="rId2"/>
          <a:srcRect t="10402" b="13545"/>
          <a:stretch>
            <a:fillRect/>
          </a:stretch>
        </p:blipFill>
        <p:spPr>
          <a:xfrm>
            <a:off x="0" y="886811"/>
            <a:ext cx="9144000" cy="3909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38" y="150736"/>
            <a:ext cx="8520600" cy="572700"/>
          </a:xfrm>
        </p:spPr>
        <p:txBody>
          <a:bodyPr/>
          <a:lstStyle/>
          <a:p>
            <a:r>
              <a:rPr lang="en-US" dirty="0"/>
              <a:t>Sales Prediction Graph</a:t>
            </a:r>
          </a:p>
        </p:txBody>
      </p:sp>
      <p:pic>
        <p:nvPicPr>
          <p:cNvPr id="4" name="Picture 3" descr="Screenshot (48).png"/>
          <p:cNvPicPr>
            <a:picLocks noChangeAspect="1"/>
          </p:cNvPicPr>
          <p:nvPr/>
        </p:nvPicPr>
        <p:blipFill>
          <a:blip r:embed="rId2"/>
          <a:srcRect t="10402" b="13750"/>
          <a:stretch>
            <a:fillRect/>
          </a:stretch>
        </p:blipFill>
        <p:spPr>
          <a:xfrm>
            <a:off x="0" y="882869"/>
            <a:ext cx="9144000" cy="3899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680" y="213798"/>
            <a:ext cx="8520600" cy="572700"/>
          </a:xfrm>
        </p:spPr>
        <p:txBody>
          <a:bodyPr/>
          <a:lstStyle/>
          <a:p>
            <a:r>
              <a:rPr lang="en-US" dirty="0"/>
              <a:t>Demand Forecasting and Suggestion System</a:t>
            </a:r>
          </a:p>
        </p:txBody>
      </p:sp>
      <p:pic>
        <p:nvPicPr>
          <p:cNvPr id="5" name="Picture 4" descr="Screenshot (56).png"/>
          <p:cNvPicPr>
            <a:picLocks noChangeAspect="1"/>
          </p:cNvPicPr>
          <p:nvPr/>
        </p:nvPicPr>
        <p:blipFill>
          <a:blip r:embed="rId2"/>
          <a:srcRect t="10198" b="13341"/>
          <a:stretch>
            <a:fillRect/>
          </a:stretch>
        </p:blipFill>
        <p:spPr>
          <a:xfrm>
            <a:off x="0" y="872358"/>
            <a:ext cx="9144000" cy="3930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445</Words>
  <Application>Microsoft Office PowerPoint</Application>
  <PresentationFormat>On-screen Show (16:9)</PresentationFormat>
  <Paragraphs>48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Lowe’s Campus Hackathon</vt:lpstr>
      <vt:lpstr>Team Name: Bugo ke Bug, Debug Theme Name: Smart Store Replenishment System Team Members:  1) Arnav Rupde 2) Raj Shah  </vt:lpstr>
      <vt:lpstr>Architecture:</vt:lpstr>
      <vt:lpstr>Working:</vt:lpstr>
      <vt:lpstr>Working:</vt:lpstr>
      <vt:lpstr>Slide 6</vt:lpstr>
      <vt:lpstr>Training ML Model as Background Process</vt:lpstr>
      <vt:lpstr>Sales Prediction Graph</vt:lpstr>
      <vt:lpstr>Demand Forecasting and Suggestion System</vt:lpstr>
      <vt:lpstr>Order Product Amount</vt:lpstr>
      <vt:lpstr>Instant SMS if Stock is low</vt:lpstr>
      <vt:lpstr>Order Tracking with Expected Date of Delivery</vt:lpstr>
      <vt:lpstr>Best Possible Route of Delivery that determines expected date of Delivery.</vt:lpstr>
      <vt:lpstr>Technology/Tool/Cloud Stack:</vt:lpstr>
      <vt:lpstr>Hardware Specifications:</vt:lpstr>
      <vt:lpstr>Demo - Video/Prototype (Youtube):</vt:lpstr>
      <vt:lpstr>Source code (zipped/ private GitHub repository):</vt:lpstr>
      <vt:lpstr>Challenges Faced: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 Hackathon: Transport</dc:title>
  <dc:creator>Mohor Basu</dc:creator>
  <cp:lastModifiedBy>win</cp:lastModifiedBy>
  <cp:revision>50</cp:revision>
  <dcterms:modified xsi:type="dcterms:W3CDTF">2020-05-04T13:40:38Z</dcterms:modified>
</cp:coreProperties>
</file>