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9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1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48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9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93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7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95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B8D4-5493-B6A2-BB35-F4890EB6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5C96F-B5D1-3C35-80B4-5E02DDAC3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C4D4-F375-059A-7D74-B1AF7D4E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2AD7-66A3-2507-F2D6-EFA8CF70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9C23-8D40-CC68-4918-EEE6B358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2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0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67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3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7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9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2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DFA6-6ACF-4345-88E9-36C3094E435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385C-CE5B-4851-9616-7DB9DAB3E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9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4AFC-229E-6A52-7D77-75385203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077" y="276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Look Lunatic: AI Fashion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0A5CF-8024-24F6-D9D3-DA55A290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709" y="5430838"/>
            <a:ext cx="9144000" cy="1655762"/>
          </a:xfrm>
        </p:spPr>
        <p:txBody>
          <a:bodyPr/>
          <a:lstStyle/>
          <a:p>
            <a:r>
              <a:rPr lang="en-IN" dirty="0"/>
              <a:t>Project Roadmap &amp; Execution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1DDC4-53A8-320E-2750-6FF2D805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14" y="562094"/>
            <a:ext cx="3641271" cy="36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2DAFB-E08D-AC1B-0853-CDD807AE9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81" y="2465613"/>
            <a:ext cx="5321522" cy="400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AB861-F71B-7B13-7729-5357E53B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9" y="2465613"/>
            <a:ext cx="5336216" cy="4000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E1839-721E-A059-8D11-615D02719D43}"/>
              </a:ext>
            </a:extLst>
          </p:cNvPr>
          <p:cNvSpPr txBox="1"/>
          <p:nvPr/>
        </p:nvSpPr>
        <p:spPr>
          <a:xfrm>
            <a:off x="3678431" y="1304758"/>
            <a:ext cx="560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Face Features Recognition </a:t>
            </a:r>
          </a:p>
        </p:txBody>
      </p:sp>
    </p:spTree>
    <p:extLst>
      <p:ext uri="{BB962C8B-B14F-4D97-AF65-F5344CB8AC3E}">
        <p14:creationId xmlns:p14="http://schemas.microsoft.com/office/powerpoint/2010/main" val="12085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8F65-149F-B7A8-FCEC-714DA01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806061"/>
            <a:ext cx="8610600" cy="1293028"/>
          </a:xfrm>
        </p:spPr>
        <p:txBody>
          <a:bodyPr/>
          <a:lstStyle/>
          <a:p>
            <a:pPr algn="l"/>
            <a:r>
              <a:rPr lang="en-IN" b="1" u="sng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B5429-BF02-F21C-697C-BB085B705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Look Lunatic  is an AI-powered fashion recommendation mobile application that suggests clothing , footwear , accessories and much more based on user preferences, body analysis, and facial recognition.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383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156F-A6CC-04CC-870C-8A3F9AFF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557" y="901532"/>
            <a:ext cx="8610600" cy="1293028"/>
          </a:xfrm>
        </p:spPr>
        <p:txBody>
          <a:bodyPr/>
          <a:lstStyle/>
          <a:p>
            <a:pPr algn="l"/>
            <a:r>
              <a:rPr lang="en-IN" b="1" u="sng" dirty="0"/>
              <a:t>Goals and Objectives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B96B-414A-A32C-F5C8-AD885CF6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Revolutionising fashion for everyone .</a:t>
            </a:r>
          </a:p>
          <a:p>
            <a:r>
              <a:rPr lang="en-IN" sz="2800" dirty="0"/>
              <a:t>Providing up to date and  accessible fashion advice.</a:t>
            </a:r>
          </a:p>
          <a:p>
            <a:r>
              <a:rPr lang="en-IN" sz="2800" dirty="0"/>
              <a:t>Using facial recognition in real time for feature detection on low end machines.</a:t>
            </a:r>
          </a:p>
          <a:p>
            <a:r>
              <a:rPr lang="en-IN" sz="2800" dirty="0"/>
              <a:t>Providing an easy to use and responsive front end user interface.</a:t>
            </a:r>
          </a:p>
          <a:p>
            <a:r>
              <a:rPr lang="en-IN" sz="2800" dirty="0"/>
              <a:t>Will also help in other unconventional fashion aspects such as – perfumes , accessories etc. </a:t>
            </a:r>
          </a:p>
        </p:txBody>
      </p:sp>
    </p:spTree>
    <p:extLst>
      <p:ext uri="{BB962C8B-B14F-4D97-AF65-F5344CB8AC3E}">
        <p14:creationId xmlns:p14="http://schemas.microsoft.com/office/powerpoint/2010/main" val="24285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465-F063-31B2-F458-1F40C0E1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53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DC15-CF6B-46E5-1CE0-276F81670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• Frontend: React.js (Next.js) / </a:t>
            </a:r>
            <a:r>
              <a:rPr lang="en-IN" sz="3200" dirty="0" err="1"/>
              <a:t>Css</a:t>
            </a:r>
            <a:endParaRPr lang="en-IN" sz="3200" dirty="0"/>
          </a:p>
          <a:p>
            <a:r>
              <a:rPr lang="en-IN" sz="3200" dirty="0"/>
              <a:t>• Backend: Python</a:t>
            </a:r>
          </a:p>
          <a:p>
            <a:r>
              <a:rPr lang="en-IN" sz="3200" dirty="0"/>
              <a:t>• Database: PostgreSQL / Firebase</a:t>
            </a:r>
          </a:p>
          <a:p>
            <a:r>
              <a:rPr lang="en-IN" sz="3200" dirty="0"/>
              <a:t>• AI Models: </a:t>
            </a:r>
            <a:r>
              <a:rPr lang="en-IN" sz="3200" dirty="0" err="1"/>
              <a:t>GeminiAPI</a:t>
            </a:r>
            <a:r>
              <a:rPr lang="en-IN" sz="3200" dirty="0"/>
              <a:t>, </a:t>
            </a:r>
            <a:r>
              <a:rPr lang="en-IN" sz="3200" dirty="0" err="1"/>
              <a:t>MediaPipe</a:t>
            </a:r>
            <a:r>
              <a:rPr lang="en-IN" sz="3200" dirty="0"/>
              <a:t>, </a:t>
            </a:r>
          </a:p>
          <a:p>
            <a:r>
              <a:rPr lang="en-IN" sz="3200" dirty="0"/>
              <a:t>• APIs: Flipkart, Amazon, Myntra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947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327B-AC0F-46C2-2847-2F90A12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9" y="806061"/>
            <a:ext cx="8610600" cy="1293028"/>
          </a:xfrm>
        </p:spPr>
        <p:txBody>
          <a:bodyPr/>
          <a:lstStyle/>
          <a:p>
            <a:pPr algn="l"/>
            <a:r>
              <a:rPr lang="en-IN" b="1" u="sng" dirty="0"/>
              <a:t>Working Process 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E960-06C7-D935-A17D-BBAD0378F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Registration ( Make new account or login in an existing account)</a:t>
            </a:r>
          </a:p>
          <a:p>
            <a:r>
              <a:rPr lang="en-IN" sz="2800" dirty="0"/>
              <a:t>Enter personal info such as DOB, Height , Weight etc.</a:t>
            </a:r>
          </a:p>
          <a:p>
            <a:r>
              <a:rPr lang="en-IN" sz="2800" dirty="0"/>
              <a:t>Engage in real time face scanning and determining important facial features such as eyebrow shape , eye shape etc.</a:t>
            </a:r>
          </a:p>
          <a:p>
            <a:r>
              <a:rPr lang="en-IN" sz="2800" dirty="0"/>
              <a:t>Receive styling ideas regarding various aspects such as – </a:t>
            </a:r>
          </a:p>
          <a:p>
            <a:r>
              <a:rPr lang="en-IN" sz="2800" dirty="0"/>
              <a:t>Clothes , footwear , cologne etc.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6573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078F-1CC0-037A-5FAA-2208A832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5" y="901532"/>
            <a:ext cx="8610600" cy="1293028"/>
          </a:xfrm>
        </p:spPr>
        <p:txBody>
          <a:bodyPr/>
          <a:lstStyle/>
          <a:p>
            <a:pPr algn="l"/>
            <a:r>
              <a:rPr lang="en-IN" b="1" u="sng" dirty="0"/>
              <a:t>Business Market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CC17-8D6B-405D-EC9B-CA4B93E5B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biggest source of revenue is planned to be advertisers that provide targeted advertising .</a:t>
            </a:r>
          </a:p>
          <a:p>
            <a:r>
              <a:rPr lang="en-IN" sz="3200" dirty="0"/>
              <a:t>Providing API to other markets for fashion ideas .</a:t>
            </a:r>
          </a:p>
          <a:p>
            <a:r>
              <a:rPr lang="en-IN" sz="3200" dirty="0"/>
              <a:t>Usage by people on their personal devices.</a:t>
            </a:r>
          </a:p>
          <a:p>
            <a:r>
              <a:rPr lang="en-IN" sz="3200" dirty="0"/>
              <a:t>For aspiring fashion designers to get more ideas quickly and easily .</a:t>
            </a:r>
          </a:p>
        </p:txBody>
      </p:sp>
    </p:spTree>
    <p:extLst>
      <p:ext uri="{BB962C8B-B14F-4D97-AF65-F5344CB8AC3E}">
        <p14:creationId xmlns:p14="http://schemas.microsoft.com/office/powerpoint/2010/main" val="375792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D07B-2EBF-25CB-E77A-33DC2A93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6" y="566907"/>
            <a:ext cx="8610600" cy="1293028"/>
          </a:xfrm>
        </p:spPr>
        <p:txBody>
          <a:bodyPr/>
          <a:lstStyle/>
          <a:p>
            <a:pPr algn="ctr"/>
            <a:r>
              <a:rPr lang="en-IN" b="1" u="sng" dirty="0"/>
              <a:t>GLIMPSES OF USER INTERFACE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F351-6860-62D6-23FA-E100D2FB3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A3744-86BD-6B8D-0F56-DE70A994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387"/>
            <a:ext cx="12192000" cy="5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47E20-3501-1DA4-C165-3307B8CE7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28" y="4223657"/>
            <a:ext cx="2634343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1CE70-6EC3-BD3A-5340-83A988BB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8" y="0"/>
            <a:ext cx="8237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3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2DBC1-BADF-C001-0DFB-E7849A41AD4F}"/>
              </a:ext>
            </a:extLst>
          </p:cNvPr>
          <p:cNvSpPr txBox="1"/>
          <p:nvPr/>
        </p:nvSpPr>
        <p:spPr>
          <a:xfrm>
            <a:off x="2612571" y="1142998"/>
            <a:ext cx="7592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AI Face recognition ( To be integrated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6C985-D470-148B-848A-7ED2CFFB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43" y="1933999"/>
            <a:ext cx="6297386" cy="473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2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431</TotalTime>
  <Words>269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Look Lunatic: AI Fashion Recommendation</vt:lpstr>
      <vt:lpstr>Project Overview</vt:lpstr>
      <vt:lpstr>Goals and Objectives - </vt:lpstr>
      <vt:lpstr>Technology Stack</vt:lpstr>
      <vt:lpstr>Working Process -</vt:lpstr>
      <vt:lpstr>Business Market </vt:lpstr>
      <vt:lpstr>GLIMPSES OF USER INTERFACE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Nalin Dhand</dc:creator>
  <cp:lastModifiedBy>Nalin Dhand</cp:lastModifiedBy>
  <cp:revision>4</cp:revision>
  <dcterms:created xsi:type="dcterms:W3CDTF">2025-02-03T09:20:29Z</dcterms:created>
  <dcterms:modified xsi:type="dcterms:W3CDTF">2025-02-03T18:08:54Z</dcterms:modified>
</cp:coreProperties>
</file>