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IBM Capstone Project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IN" altLang="en-US"/>
              <a:t>Arnav Sambhare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Choosing locations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performance of a new business outlet is completely dependant on the location.</a:t>
            </a:r>
            <a:endParaRPr lang="en-IN" altLang="en-US"/>
          </a:p>
          <a:p>
            <a:r>
              <a:rPr lang="en-IN" altLang="en-US"/>
              <a:t>Good locations provide increased footfall leading to increased revenue.</a:t>
            </a:r>
            <a:endParaRPr lang="en-IN" altLang="en-US"/>
          </a:p>
          <a:p>
            <a:r>
              <a:rPr lang="en-IN" altLang="en-US"/>
              <a:t>This project aims to find the optimum location for opening a new restaurant.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Used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Foursquare API</a:t>
            </a:r>
            <a:endParaRPr lang="en-IN" altLang="en-US"/>
          </a:p>
          <a:p>
            <a:r>
              <a:rPr lang="en-IN" altLang="en-US"/>
              <a:t>Wikipedia page for Toronto's neighborhoods</a:t>
            </a:r>
            <a:endParaRPr lang="en-IN" altLang="en-US"/>
          </a:p>
          <a:p>
            <a:r>
              <a:rPr lang="en-IN" altLang="en-US"/>
              <a:t>Latitude and longitudes dataset of the neighborhoods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from the User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cuisine of the restaurant to be opened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This is to find the neighborhoods which have no restaurants offering the same cuisine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Methodology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All the neighboring venues and points of interest are got from the Foursquare API.</a:t>
            </a:r>
            <a:endParaRPr lang="en-IN" altLang="en-US"/>
          </a:p>
          <a:p>
            <a:r>
              <a:rPr lang="en-IN" altLang="en-US"/>
              <a:t>Then depending on the density of the neighborhoods, a set of optimum neighborhoods is prepared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Recommendations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Other than the cuisine based recommendations, restaurants should be opened in the Toronto Downtown Area.</a:t>
            </a:r>
            <a:endParaRPr lang="en-IN" altLang="en-US"/>
          </a:p>
          <a:p>
            <a:r>
              <a:rPr lang="en-IN" altLang="en-US"/>
              <a:t>This area has a high density of population and also many places of interest.</a:t>
            </a:r>
            <a:endParaRPr lang="en-IN" altLang="en-US"/>
          </a:p>
        </p:txBody>
      </p:sp>
      <p:pic>
        <p:nvPicPr>
          <p:cNvPr id="4" name="Content Placeholder 3" descr="Screenshot (39)"/>
          <p:cNvPicPr>
            <a:picLocks noChangeAspect="1"/>
          </p:cNvPicPr>
          <p:nvPr>
            <p:ph sz="half" idx="2"/>
          </p:nvPr>
        </p:nvPicPr>
        <p:blipFill>
          <a:blip r:embed="rId2"/>
          <a:srcRect l="20633" t="24402" r="14740" b="6384"/>
          <a:stretch>
            <a:fillRect/>
          </a:stretch>
        </p:blipFill>
        <p:spPr>
          <a:xfrm>
            <a:off x="6065520" y="1600200"/>
            <a:ext cx="5516245" cy="4414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You!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Presentation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IBM Capstone Project</vt:lpstr>
      <vt:lpstr>Choosing locations</vt:lpstr>
      <vt:lpstr>Data Used</vt:lpstr>
      <vt:lpstr>Data from the User</vt:lpstr>
      <vt:lpstr>Methodology</vt:lpstr>
      <vt:lpstr>Recommendations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Arnav</dc:creator>
  <cp:lastModifiedBy>Arnav</cp:lastModifiedBy>
  <cp:revision>2</cp:revision>
  <dcterms:created xsi:type="dcterms:W3CDTF">2018-12-31T09:30:00Z</dcterms:created>
  <dcterms:modified xsi:type="dcterms:W3CDTF">2018-12-31T09:38:04Z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