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IBM Capstone Project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IN" altLang="en-US"/>
              <a:t>Arnav Sambhare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Choosing locations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performance of a new business outlet is completely dependant on the location.</a:t>
            </a:r>
            <a:endParaRPr lang="en-IN" altLang="en-US"/>
          </a:p>
          <a:p>
            <a:r>
              <a:rPr lang="en-IN" altLang="en-US"/>
              <a:t>Good locations provide increased footfall leading to increased revenue.</a:t>
            </a:r>
            <a:endParaRPr lang="en-IN" altLang="en-US"/>
          </a:p>
          <a:p>
            <a:r>
              <a:rPr lang="en-IN" altLang="en-US"/>
              <a:t>This project aims to find the optimum location for opening a new restaurant.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Foursquare API</a:t>
            </a:r>
            <a:endParaRPr lang="en-IN" altLang="en-US"/>
          </a:p>
          <a:p>
            <a:r>
              <a:rPr lang="en-IN" altLang="en-US"/>
              <a:t>Wikipedia page for Toronto's neighborhoods</a:t>
            </a:r>
            <a:endParaRPr lang="en-IN" altLang="en-US"/>
          </a:p>
          <a:p>
            <a:r>
              <a:rPr lang="en-IN" altLang="en-US"/>
              <a:t>Latitude and longitudes dataset of the neighborhoods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from the User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cuisine of the restaurant to be opened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This is to find the neighborhoods which have no restaurants offering the same cuisine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Methodology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All the neighboring venues and points of interest are got from the Foursquare API.</a:t>
            </a:r>
            <a:endParaRPr lang="en-IN" altLang="en-US"/>
          </a:p>
          <a:p>
            <a:r>
              <a:rPr lang="en-IN" altLang="en-US"/>
              <a:t>Then depending on the density of the neighborhoods, a set of optimum neighborhoods is prepared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Recommendations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Other than the cuisine based recommendations, restaurants should be opened in the Toronto Downtown Area.</a:t>
            </a:r>
            <a:endParaRPr lang="en-IN" altLang="en-US"/>
          </a:p>
          <a:p>
            <a:r>
              <a:rPr lang="en-IN" altLang="en-US"/>
              <a:t>This area has a high density of population and also many places of interest.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Thank You!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Presentation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Data Used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Arnav</dc:creator>
  <cp:lastModifiedBy>Arnav</cp:lastModifiedBy>
  <cp:revision>1</cp:revision>
  <dcterms:created xsi:type="dcterms:W3CDTF">2018-12-31T09:30:40Z</dcterms:created>
  <dcterms:modified xsi:type="dcterms:W3CDTF">2018-12-31T09:30:41Z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