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1" r:id="rId1"/>
    <p:sldMasterId id="2147483814" r:id="rId2"/>
  </p:sldMasterIdLst>
  <p:notesMasterIdLst>
    <p:notesMasterId r:id="rId11"/>
  </p:notesMasterIdLst>
  <p:sldIdLst>
    <p:sldId id="256" r:id="rId3"/>
    <p:sldId id="285" r:id="rId4"/>
    <p:sldId id="257" r:id="rId5"/>
    <p:sldId id="281" r:id="rId6"/>
    <p:sldId id="282" r:id="rId7"/>
    <p:sldId id="283" r:id="rId8"/>
    <p:sldId id="284" r:id="rId9"/>
    <p:sldId id="27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2D6E"/>
    <a:srgbClr val="FF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48A5C26-1044-4C6E-B572-F8227BD06355}" v="650" dt="2022-07-25T22:30:30.2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hammad shahbaz" userId="05f6dded7644d5c6" providerId="LiveId" clId="{F48A5C26-1044-4C6E-B572-F8227BD06355}"/>
    <pc:docChg chg="undo custSel addSld delSld modSld sldOrd">
      <pc:chgData name="mohammad shahbaz" userId="05f6dded7644d5c6" providerId="LiveId" clId="{F48A5C26-1044-4C6E-B572-F8227BD06355}" dt="2022-07-25T22:30:41.387" v="1195" actId="123"/>
      <pc:docMkLst>
        <pc:docMk/>
      </pc:docMkLst>
      <pc:sldChg chg="modSp mod modAnim">
        <pc:chgData name="mohammad shahbaz" userId="05f6dded7644d5c6" providerId="LiveId" clId="{F48A5C26-1044-4C6E-B572-F8227BD06355}" dt="2022-07-25T22:18:11.743" v="376" actId="20577"/>
        <pc:sldMkLst>
          <pc:docMk/>
          <pc:sldMk cId="2214841958" sldId="256"/>
        </pc:sldMkLst>
        <pc:spChg chg="mod">
          <ac:chgData name="mohammad shahbaz" userId="05f6dded7644d5c6" providerId="LiveId" clId="{F48A5C26-1044-4C6E-B572-F8227BD06355}" dt="2022-07-25T22:18:03.423" v="353" actId="20577"/>
          <ac:spMkLst>
            <pc:docMk/>
            <pc:sldMk cId="2214841958" sldId="256"/>
            <ac:spMk id="5" creationId="{E62ACCAC-7DEF-2B18-A433-E0573DCB05BA}"/>
          </ac:spMkLst>
        </pc:spChg>
        <pc:spChg chg="mod">
          <ac:chgData name="mohammad shahbaz" userId="05f6dded7644d5c6" providerId="LiveId" clId="{F48A5C26-1044-4C6E-B572-F8227BD06355}" dt="2022-07-25T22:18:11.743" v="376" actId="20577"/>
          <ac:spMkLst>
            <pc:docMk/>
            <pc:sldMk cId="2214841958" sldId="256"/>
            <ac:spMk id="6" creationId="{FE638981-AAF1-B110-250C-EC8937155D25}"/>
          </ac:spMkLst>
        </pc:spChg>
      </pc:sldChg>
      <pc:sldChg chg="addSp delSp modSp mod setBg">
        <pc:chgData name="mohammad shahbaz" userId="05f6dded7644d5c6" providerId="LiveId" clId="{F48A5C26-1044-4C6E-B572-F8227BD06355}" dt="2022-07-25T22:19:46.624" v="533" actId="20577"/>
        <pc:sldMkLst>
          <pc:docMk/>
          <pc:sldMk cId="3926658618" sldId="257"/>
        </pc:sldMkLst>
        <pc:spChg chg="mod">
          <ac:chgData name="mohammad shahbaz" userId="05f6dded7644d5c6" providerId="LiveId" clId="{F48A5C26-1044-4C6E-B572-F8227BD06355}" dt="2022-07-25T22:18:45.148" v="403" actId="20577"/>
          <ac:spMkLst>
            <pc:docMk/>
            <pc:sldMk cId="3926658618" sldId="257"/>
            <ac:spMk id="3" creationId="{03C37944-C4C7-370E-992D-EB5E190CEABB}"/>
          </ac:spMkLst>
        </pc:spChg>
        <pc:spChg chg="mod ord">
          <ac:chgData name="mohammad shahbaz" userId="05f6dded7644d5c6" providerId="LiveId" clId="{F48A5C26-1044-4C6E-B572-F8227BD06355}" dt="2022-07-25T22:19:46.624" v="533" actId="20577"/>
          <ac:spMkLst>
            <pc:docMk/>
            <pc:sldMk cId="3926658618" sldId="257"/>
            <ac:spMk id="5" creationId="{745BE1E3-5A36-1DC4-CD89-76A2FEC44FEF}"/>
          </ac:spMkLst>
        </pc:spChg>
        <pc:spChg chg="add del">
          <ac:chgData name="mohammad shahbaz" userId="05f6dded7644d5c6" providerId="LiveId" clId="{F48A5C26-1044-4C6E-B572-F8227BD06355}" dt="2022-07-10T19:05:59.280" v="80" actId="26606"/>
          <ac:spMkLst>
            <pc:docMk/>
            <pc:sldMk cId="3926658618" sldId="257"/>
            <ac:spMk id="12" creationId="{8F7AFB9A-7364-478C-B48B-8523CDD9AE8D}"/>
          </ac:spMkLst>
        </pc:spChg>
        <pc:spChg chg="add del">
          <ac:chgData name="mohammad shahbaz" userId="05f6dded7644d5c6" providerId="LiveId" clId="{F48A5C26-1044-4C6E-B572-F8227BD06355}" dt="2022-07-10T19:05:59.280" v="80" actId="26606"/>
          <ac:spMkLst>
            <pc:docMk/>
            <pc:sldMk cId="3926658618" sldId="257"/>
            <ac:spMk id="14" creationId="{36678033-86B6-40E6-BE90-78D8ED4E3A31}"/>
          </ac:spMkLst>
        </pc:spChg>
        <pc:spChg chg="add del">
          <ac:chgData name="mohammad shahbaz" userId="05f6dded7644d5c6" providerId="LiveId" clId="{F48A5C26-1044-4C6E-B572-F8227BD06355}" dt="2022-07-10T19:05:59.280" v="80" actId="26606"/>
          <ac:spMkLst>
            <pc:docMk/>
            <pc:sldMk cId="3926658618" sldId="257"/>
            <ac:spMk id="16" creationId="{D2542E1A-076E-4A34-BB67-2BF961754E0C}"/>
          </ac:spMkLst>
        </pc:spChg>
        <pc:spChg chg="add del">
          <ac:chgData name="mohammad shahbaz" userId="05f6dded7644d5c6" providerId="LiveId" clId="{F48A5C26-1044-4C6E-B572-F8227BD06355}" dt="2022-07-10T19:05:59.280" v="80" actId="26606"/>
          <ac:spMkLst>
            <pc:docMk/>
            <pc:sldMk cId="3926658618" sldId="257"/>
            <ac:spMk id="18" creationId="{75C56826-D4E5-42ED-8529-079651CB3005}"/>
          </ac:spMkLst>
        </pc:spChg>
        <pc:spChg chg="add del">
          <ac:chgData name="mohammad shahbaz" userId="05f6dded7644d5c6" providerId="LiveId" clId="{F48A5C26-1044-4C6E-B572-F8227BD06355}" dt="2022-07-10T19:05:59.280" v="80" actId="26606"/>
          <ac:spMkLst>
            <pc:docMk/>
            <pc:sldMk cId="3926658618" sldId="257"/>
            <ac:spMk id="20" creationId="{82095FCE-EF05-4443-B97A-85DEE3A5CA17}"/>
          </ac:spMkLst>
        </pc:spChg>
        <pc:spChg chg="add del">
          <ac:chgData name="mohammad shahbaz" userId="05f6dded7644d5c6" providerId="LiveId" clId="{F48A5C26-1044-4C6E-B572-F8227BD06355}" dt="2022-07-10T19:06:04.210" v="82" actId="26606"/>
          <ac:spMkLst>
            <pc:docMk/>
            <pc:sldMk cId="3926658618" sldId="257"/>
            <ac:spMk id="22" creationId="{4038CB10-1F5C-4D54-9DF7-12586DE5B007}"/>
          </ac:spMkLst>
        </pc:spChg>
        <pc:spChg chg="add del">
          <ac:chgData name="mohammad shahbaz" userId="05f6dded7644d5c6" providerId="LiveId" clId="{F48A5C26-1044-4C6E-B572-F8227BD06355}" dt="2022-07-10T19:06:04.210" v="82" actId="26606"/>
          <ac:spMkLst>
            <pc:docMk/>
            <pc:sldMk cId="3926658618" sldId="257"/>
            <ac:spMk id="23" creationId="{33B81349-3A7E-4A66-9ED9-66E6F8E29C4A}"/>
          </ac:spMkLst>
        </pc:spChg>
        <pc:spChg chg="add del">
          <ac:chgData name="mohammad shahbaz" userId="05f6dded7644d5c6" providerId="LiveId" clId="{F48A5C26-1044-4C6E-B572-F8227BD06355}" dt="2022-07-10T19:06:04.210" v="82" actId="26606"/>
          <ac:spMkLst>
            <pc:docMk/>
            <pc:sldMk cId="3926658618" sldId="257"/>
            <ac:spMk id="24" creationId="{4A37A7FF-19A5-40D8-8D0C-E780CBD33087}"/>
          </ac:spMkLst>
        </pc:spChg>
        <pc:spChg chg="add del">
          <ac:chgData name="mohammad shahbaz" userId="05f6dded7644d5c6" providerId="LiveId" clId="{F48A5C26-1044-4C6E-B572-F8227BD06355}" dt="2022-07-10T19:06:04.210" v="82" actId="26606"/>
          <ac:spMkLst>
            <pc:docMk/>
            <pc:sldMk cId="3926658618" sldId="257"/>
            <ac:spMk id="25" creationId="{73ED6512-6858-4552-B699-9A97FE9A4EA2}"/>
          </ac:spMkLst>
        </pc:spChg>
        <pc:spChg chg="add mod ord">
          <ac:chgData name="mohammad shahbaz" userId="05f6dded7644d5c6" providerId="LiveId" clId="{F48A5C26-1044-4C6E-B572-F8227BD06355}" dt="2022-07-25T22:18:25.987" v="377" actId="1076"/>
          <ac:spMkLst>
            <pc:docMk/>
            <pc:sldMk cId="3926658618" sldId="257"/>
            <ac:spMk id="26" creationId="{8A8A52B5-BFDA-5FA2-C4D5-08FB6CBF9CE1}"/>
          </ac:spMkLst>
        </pc:spChg>
        <pc:spChg chg="add del">
          <ac:chgData name="mohammad shahbaz" userId="05f6dded7644d5c6" providerId="LiveId" clId="{F48A5C26-1044-4C6E-B572-F8227BD06355}" dt="2022-07-10T19:06:07.633" v="84" actId="26606"/>
          <ac:spMkLst>
            <pc:docMk/>
            <pc:sldMk cId="3926658618" sldId="257"/>
            <ac:spMk id="27" creationId="{C7FA33FF-088D-4F16-95A2-2C64D353DEA8}"/>
          </ac:spMkLst>
        </pc:spChg>
        <pc:spChg chg="add del">
          <ac:chgData name="mohammad shahbaz" userId="05f6dded7644d5c6" providerId="LiveId" clId="{F48A5C26-1044-4C6E-B572-F8227BD06355}" dt="2022-07-10T19:06:07.633" v="84" actId="26606"/>
          <ac:spMkLst>
            <pc:docMk/>
            <pc:sldMk cId="3926658618" sldId="257"/>
            <ac:spMk id="28" creationId="{A376EFB1-01CF-419F-ABF1-2AF02BBFCBD1}"/>
          </ac:spMkLst>
        </pc:spChg>
        <pc:spChg chg="add del">
          <ac:chgData name="mohammad shahbaz" userId="05f6dded7644d5c6" providerId="LiveId" clId="{F48A5C26-1044-4C6E-B572-F8227BD06355}" dt="2022-07-10T19:06:07.633" v="84" actId="26606"/>
          <ac:spMkLst>
            <pc:docMk/>
            <pc:sldMk cId="3926658618" sldId="257"/>
            <ac:spMk id="29" creationId="{FF9DEA15-78BD-4750-AA18-B9F28A6D5AB8}"/>
          </ac:spMkLst>
        </pc:spChg>
        <pc:spChg chg="add del">
          <ac:chgData name="mohammad shahbaz" userId="05f6dded7644d5c6" providerId="LiveId" clId="{F48A5C26-1044-4C6E-B572-F8227BD06355}" dt="2022-07-10T19:06:10.971" v="86" actId="26606"/>
          <ac:spMkLst>
            <pc:docMk/>
            <pc:sldMk cId="3926658618" sldId="257"/>
            <ac:spMk id="31" creationId="{99F1FFA9-D672-408C-9220-ADEEC6ABDD09}"/>
          </ac:spMkLst>
        </pc:spChg>
        <pc:spChg chg="add del">
          <ac:chgData name="mohammad shahbaz" userId="05f6dded7644d5c6" providerId="LiveId" clId="{F48A5C26-1044-4C6E-B572-F8227BD06355}" dt="2022-07-10T19:08:22.435" v="105" actId="26606"/>
          <ac:spMkLst>
            <pc:docMk/>
            <pc:sldMk cId="3926658618" sldId="257"/>
            <ac:spMk id="33" creationId="{8F7AFB9A-7364-478C-B48B-8523CDD9AE8D}"/>
          </ac:spMkLst>
        </pc:spChg>
        <pc:spChg chg="add del">
          <ac:chgData name="mohammad shahbaz" userId="05f6dded7644d5c6" providerId="LiveId" clId="{F48A5C26-1044-4C6E-B572-F8227BD06355}" dt="2022-07-10T19:08:22.435" v="105" actId="26606"/>
          <ac:spMkLst>
            <pc:docMk/>
            <pc:sldMk cId="3926658618" sldId="257"/>
            <ac:spMk id="34" creationId="{36678033-86B6-40E6-BE90-78D8ED4E3A31}"/>
          </ac:spMkLst>
        </pc:spChg>
        <pc:spChg chg="add del">
          <ac:chgData name="mohammad shahbaz" userId="05f6dded7644d5c6" providerId="LiveId" clId="{F48A5C26-1044-4C6E-B572-F8227BD06355}" dt="2022-07-10T19:08:22.435" v="105" actId="26606"/>
          <ac:spMkLst>
            <pc:docMk/>
            <pc:sldMk cId="3926658618" sldId="257"/>
            <ac:spMk id="35" creationId="{D2542E1A-076E-4A34-BB67-2BF961754E0C}"/>
          </ac:spMkLst>
        </pc:spChg>
        <pc:spChg chg="add del">
          <ac:chgData name="mohammad shahbaz" userId="05f6dded7644d5c6" providerId="LiveId" clId="{F48A5C26-1044-4C6E-B572-F8227BD06355}" dt="2022-07-10T19:08:22.435" v="105" actId="26606"/>
          <ac:spMkLst>
            <pc:docMk/>
            <pc:sldMk cId="3926658618" sldId="257"/>
            <ac:spMk id="36" creationId="{75C56826-D4E5-42ED-8529-079651CB3005}"/>
          </ac:spMkLst>
        </pc:spChg>
        <pc:spChg chg="add del">
          <ac:chgData name="mohammad shahbaz" userId="05f6dded7644d5c6" providerId="LiveId" clId="{F48A5C26-1044-4C6E-B572-F8227BD06355}" dt="2022-07-10T19:08:22.435" v="105" actId="26606"/>
          <ac:spMkLst>
            <pc:docMk/>
            <pc:sldMk cId="3926658618" sldId="257"/>
            <ac:spMk id="37" creationId="{82095FCE-EF05-4443-B97A-85DEE3A5CA17}"/>
          </ac:spMkLst>
        </pc:spChg>
        <pc:spChg chg="add del">
          <ac:chgData name="mohammad shahbaz" userId="05f6dded7644d5c6" providerId="LiveId" clId="{F48A5C26-1044-4C6E-B572-F8227BD06355}" dt="2022-07-10T19:08:22.435" v="105" actId="26606"/>
          <ac:spMkLst>
            <pc:docMk/>
            <pc:sldMk cId="3926658618" sldId="257"/>
            <ac:spMk id="42" creationId="{99F1FFA9-D672-408C-9220-ADEEC6ABDD09}"/>
          </ac:spMkLst>
        </pc:spChg>
        <pc:picChg chg="add del mod">
          <ac:chgData name="mohammad shahbaz" userId="05f6dded7644d5c6" providerId="LiveId" clId="{F48A5C26-1044-4C6E-B572-F8227BD06355}" dt="2022-07-25T22:17:18.368" v="331" actId="478"/>
          <ac:picMkLst>
            <pc:docMk/>
            <pc:sldMk cId="3926658618" sldId="257"/>
            <ac:picMk id="4" creationId="{9CE51962-14F9-9156-BEA9-54FFD7AB8929}"/>
          </ac:picMkLst>
        </pc:picChg>
        <pc:picChg chg="add mod">
          <ac:chgData name="mohammad shahbaz" userId="05f6dded7644d5c6" providerId="LiveId" clId="{F48A5C26-1044-4C6E-B572-F8227BD06355}" dt="2022-07-25T22:17:43.689" v="338" actId="1076"/>
          <ac:picMkLst>
            <pc:docMk/>
            <pc:sldMk cId="3926658618" sldId="257"/>
            <ac:picMk id="6" creationId="{9E735FB7-5F20-6B0A-382C-1FA61229F5C4}"/>
          </ac:picMkLst>
        </pc:picChg>
        <pc:picChg chg="del mod ord">
          <ac:chgData name="mohammad shahbaz" userId="05f6dded7644d5c6" providerId="LiveId" clId="{F48A5C26-1044-4C6E-B572-F8227BD06355}" dt="2022-07-25T22:18:32.526" v="378" actId="478"/>
          <ac:picMkLst>
            <pc:docMk/>
            <pc:sldMk cId="3926658618" sldId="257"/>
            <ac:picMk id="7" creationId="{F175A6C4-1314-1F59-4EA1-BE2C3315535F}"/>
          </ac:picMkLst>
        </pc:picChg>
      </pc:sldChg>
      <pc:sldChg chg="modSp del mod">
        <pc:chgData name="mohammad shahbaz" userId="05f6dded7644d5c6" providerId="LiveId" clId="{F48A5C26-1044-4C6E-B572-F8227BD06355}" dt="2022-07-25T22:17:55.497" v="340" actId="47"/>
        <pc:sldMkLst>
          <pc:docMk/>
          <pc:sldMk cId="0" sldId="271"/>
        </pc:sldMkLst>
        <pc:picChg chg="mod">
          <ac:chgData name="mohammad shahbaz" userId="05f6dded7644d5c6" providerId="LiveId" clId="{F48A5C26-1044-4C6E-B572-F8227BD06355}" dt="2022-07-12T14:57:00.865" v="325" actId="1076"/>
          <ac:picMkLst>
            <pc:docMk/>
            <pc:sldMk cId="0" sldId="271"/>
            <ac:picMk id="196" creationId="{00000000-0000-0000-0000-000000000000}"/>
          </ac:picMkLst>
        </pc:picChg>
        <pc:picChg chg="mod">
          <ac:chgData name="mohammad shahbaz" userId="05f6dded7644d5c6" providerId="LiveId" clId="{F48A5C26-1044-4C6E-B572-F8227BD06355}" dt="2022-07-12T14:56:58.509" v="324" actId="1076"/>
          <ac:picMkLst>
            <pc:docMk/>
            <pc:sldMk cId="0" sldId="271"/>
            <ac:picMk id="197" creationId="{00000000-0000-0000-0000-000000000000}"/>
          </ac:picMkLst>
        </pc:picChg>
      </pc:sldChg>
      <pc:sldChg chg="del">
        <pc:chgData name="mohammad shahbaz" userId="05f6dded7644d5c6" providerId="LiveId" clId="{F48A5C26-1044-4C6E-B572-F8227BD06355}" dt="2022-07-25T22:24:40.077" v="1012" actId="47"/>
        <pc:sldMkLst>
          <pc:docMk/>
          <pc:sldMk cId="0" sldId="273"/>
        </pc:sldMkLst>
      </pc:sldChg>
      <pc:sldChg chg="addSp delSp modSp del mod">
        <pc:chgData name="mohammad shahbaz" userId="05f6dded7644d5c6" providerId="LiveId" clId="{F48A5C26-1044-4C6E-B572-F8227BD06355}" dt="2022-07-10T19:13:35.278" v="176" actId="47"/>
        <pc:sldMkLst>
          <pc:docMk/>
          <pc:sldMk cId="3756549609" sldId="274"/>
        </pc:sldMkLst>
        <pc:spChg chg="mod">
          <ac:chgData name="mohammad shahbaz" userId="05f6dded7644d5c6" providerId="LiveId" clId="{F48A5C26-1044-4C6E-B572-F8227BD06355}" dt="2022-07-10T12:10:14.589" v="21" actId="123"/>
          <ac:spMkLst>
            <pc:docMk/>
            <pc:sldMk cId="3756549609" sldId="274"/>
            <ac:spMk id="5" creationId="{745BE1E3-5A36-1DC4-CD89-76A2FEC44FEF}"/>
          </ac:spMkLst>
        </pc:spChg>
        <pc:picChg chg="add del mod">
          <ac:chgData name="mohammad shahbaz" userId="05f6dded7644d5c6" providerId="LiveId" clId="{F48A5C26-1044-4C6E-B572-F8227BD06355}" dt="2022-07-10T19:12:17.248" v="127" actId="478"/>
          <ac:picMkLst>
            <pc:docMk/>
            <pc:sldMk cId="3756549609" sldId="274"/>
            <ac:picMk id="4" creationId="{7EEA15B2-2C33-F2B8-B916-0E698413BC0F}"/>
          </ac:picMkLst>
        </pc:picChg>
      </pc:sldChg>
      <pc:sldChg chg="addSp delSp modSp del mod setBg">
        <pc:chgData name="mohammad shahbaz" userId="05f6dded7644d5c6" providerId="LiveId" clId="{F48A5C26-1044-4C6E-B572-F8227BD06355}" dt="2022-07-10T19:12:13.118" v="126" actId="47"/>
        <pc:sldMkLst>
          <pc:docMk/>
          <pc:sldMk cId="2476014745" sldId="275"/>
        </pc:sldMkLst>
        <pc:spChg chg="mod">
          <ac:chgData name="mohammad shahbaz" userId="05f6dded7644d5c6" providerId="LiveId" clId="{F48A5C26-1044-4C6E-B572-F8227BD06355}" dt="2022-07-10T19:08:40.724" v="106" actId="26606"/>
          <ac:spMkLst>
            <pc:docMk/>
            <pc:sldMk cId="2476014745" sldId="275"/>
            <ac:spMk id="3" creationId="{03C37944-C4C7-370E-992D-EB5E190CEABB}"/>
          </ac:spMkLst>
        </pc:spChg>
        <pc:spChg chg="mod">
          <ac:chgData name="mohammad shahbaz" userId="05f6dded7644d5c6" providerId="LiveId" clId="{F48A5C26-1044-4C6E-B572-F8227BD06355}" dt="2022-07-10T19:08:40.724" v="106" actId="26606"/>
          <ac:spMkLst>
            <pc:docMk/>
            <pc:sldMk cId="2476014745" sldId="275"/>
            <ac:spMk id="5" creationId="{745BE1E3-5A36-1DC4-CD89-76A2FEC44FEF}"/>
          </ac:spMkLst>
        </pc:spChg>
        <pc:spChg chg="add del">
          <ac:chgData name="mohammad shahbaz" userId="05f6dded7644d5c6" providerId="LiveId" clId="{F48A5C26-1044-4C6E-B572-F8227BD06355}" dt="2022-07-10T19:08:40.724" v="106" actId="26606"/>
          <ac:spMkLst>
            <pc:docMk/>
            <pc:sldMk cId="2476014745" sldId="275"/>
            <ac:spMk id="10" creationId="{0E3596DD-156A-473E-9BB3-C6A29F7574E9}"/>
          </ac:spMkLst>
        </pc:spChg>
        <pc:spChg chg="add del">
          <ac:chgData name="mohammad shahbaz" userId="05f6dded7644d5c6" providerId="LiveId" clId="{F48A5C26-1044-4C6E-B572-F8227BD06355}" dt="2022-07-10T19:08:40.724" v="106" actId="26606"/>
          <ac:spMkLst>
            <pc:docMk/>
            <pc:sldMk cId="2476014745" sldId="275"/>
            <ac:spMk id="12" creationId="{2C46C4D6-C474-4E92-B52E-944C1118F7B6}"/>
          </ac:spMkLst>
        </pc:spChg>
        <pc:picChg chg="add del mod">
          <ac:chgData name="mohammad shahbaz" userId="05f6dded7644d5c6" providerId="LiveId" clId="{F48A5C26-1044-4C6E-B572-F8227BD06355}" dt="2022-07-10T19:10:35.984" v="115" actId="478"/>
          <ac:picMkLst>
            <pc:docMk/>
            <pc:sldMk cId="2476014745" sldId="275"/>
            <ac:picMk id="4" creationId="{065D31BB-6B66-026E-AA9F-239C42AAC267}"/>
          </ac:picMkLst>
        </pc:picChg>
      </pc:sldChg>
      <pc:sldChg chg="addSp delSp modSp del mod">
        <pc:chgData name="mohammad shahbaz" userId="05f6dded7644d5c6" providerId="LiveId" clId="{F48A5C26-1044-4C6E-B572-F8227BD06355}" dt="2022-07-10T19:14:59.582" v="201" actId="47"/>
        <pc:sldMkLst>
          <pc:docMk/>
          <pc:sldMk cId="2122484958" sldId="276"/>
        </pc:sldMkLst>
        <pc:spChg chg="mod">
          <ac:chgData name="mohammad shahbaz" userId="05f6dded7644d5c6" providerId="LiveId" clId="{F48A5C26-1044-4C6E-B572-F8227BD06355}" dt="2022-07-10T12:10:20.689" v="22" actId="123"/>
          <ac:spMkLst>
            <pc:docMk/>
            <pc:sldMk cId="2122484958" sldId="276"/>
            <ac:spMk id="5" creationId="{745BE1E3-5A36-1DC4-CD89-76A2FEC44FEF}"/>
          </ac:spMkLst>
        </pc:spChg>
        <pc:picChg chg="add del mod">
          <ac:chgData name="mohammad shahbaz" userId="05f6dded7644d5c6" providerId="LiveId" clId="{F48A5C26-1044-4C6E-B572-F8227BD06355}" dt="2022-07-10T19:14:27.253" v="198" actId="478"/>
          <ac:picMkLst>
            <pc:docMk/>
            <pc:sldMk cId="2122484958" sldId="276"/>
            <ac:picMk id="4" creationId="{9FB1B44E-0F00-5B1C-EFCA-DD665447BB36}"/>
          </ac:picMkLst>
        </pc:picChg>
      </pc:sldChg>
      <pc:sldChg chg="modSp del">
        <pc:chgData name="mohammad shahbaz" userId="05f6dded7644d5c6" providerId="LiveId" clId="{F48A5C26-1044-4C6E-B572-F8227BD06355}" dt="2022-07-25T22:23:29.944" v="920" actId="47"/>
        <pc:sldMkLst>
          <pc:docMk/>
          <pc:sldMk cId="30390736" sldId="277"/>
        </pc:sldMkLst>
        <pc:spChg chg="mod">
          <ac:chgData name="mohammad shahbaz" userId="05f6dded7644d5c6" providerId="LiveId" clId="{F48A5C26-1044-4C6E-B572-F8227BD06355}" dt="2022-07-10T19:25:35.656" v="299" actId="20577"/>
          <ac:spMkLst>
            <pc:docMk/>
            <pc:sldMk cId="30390736" sldId="277"/>
            <ac:spMk id="5" creationId="{745BE1E3-5A36-1DC4-CD89-76A2FEC44FEF}"/>
          </ac:spMkLst>
        </pc:spChg>
      </pc:sldChg>
      <pc:sldChg chg="modSp del mod modAnim">
        <pc:chgData name="mohammad shahbaz" userId="05f6dded7644d5c6" providerId="LiveId" clId="{F48A5C26-1044-4C6E-B572-F8227BD06355}" dt="2022-07-25T22:23:31.974" v="921" actId="47"/>
        <pc:sldMkLst>
          <pc:docMk/>
          <pc:sldMk cId="2628181799" sldId="278"/>
        </pc:sldMkLst>
        <pc:picChg chg="mod ord">
          <ac:chgData name="mohammad shahbaz" userId="05f6dded7644d5c6" providerId="LiveId" clId="{F48A5C26-1044-4C6E-B572-F8227BD06355}" dt="2022-07-10T12:08:25.247" v="2" actId="1076"/>
          <ac:picMkLst>
            <pc:docMk/>
            <pc:sldMk cId="2628181799" sldId="278"/>
            <ac:picMk id="4" creationId="{3A878CD2-49F5-1365-5E89-EEA4B7219F03}"/>
          </ac:picMkLst>
        </pc:picChg>
      </pc:sldChg>
      <pc:sldChg chg="delSp modSp add mod ord modAnim">
        <pc:chgData name="mohammad shahbaz" userId="05f6dded7644d5c6" providerId="LiveId" clId="{F48A5C26-1044-4C6E-B572-F8227BD06355}" dt="2022-07-10T19:26:58.928" v="315" actId="20577"/>
        <pc:sldMkLst>
          <pc:docMk/>
          <pc:sldMk cId="144735724" sldId="279"/>
        </pc:sldMkLst>
        <pc:spChg chg="mod">
          <ac:chgData name="mohammad shahbaz" userId="05f6dded7644d5c6" providerId="LiveId" clId="{F48A5C26-1044-4C6E-B572-F8227BD06355}" dt="2022-07-10T19:26:58.928" v="315" actId="20577"/>
          <ac:spMkLst>
            <pc:docMk/>
            <pc:sldMk cId="144735724" sldId="279"/>
            <ac:spMk id="5" creationId="{E62ACCAC-7DEF-2B18-A433-E0573DCB05BA}"/>
          </ac:spMkLst>
        </pc:spChg>
        <pc:spChg chg="del">
          <ac:chgData name="mohammad shahbaz" userId="05f6dded7644d5c6" providerId="LiveId" clId="{F48A5C26-1044-4C6E-B572-F8227BD06355}" dt="2022-07-10T12:08:58.998" v="6" actId="478"/>
          <ac:spMkLst>
            <pc:docMk/>
            <pc:sldMk cId="144735724" sldId="279"/>
            <ac:spMk id="6" creationId="{FE638981-AAF1-B110-250C-EC8937155D25}"/>
          </ac:spMkLst>
        </pc:spChg>
      </pc:sldChg>
      <pc:sldChg chg="delSp modSp add del mod">
        <pc:chgData name="mohammad shahbaz" userId="05f6dded7644d5c6" providerId="LiveId" clId="{F48A5C26-1044-4C6E-B572-F8227BD06355}" dt="2022-07-10T19:15:42.191" v="202" actId="47"/>
        <pc:sldMkLst>
          <pc:docMk/>
          <pc:sldMk cId="1900459892" sldId="280"/>
        </pc:sldMkLst>
        <pc:spChg chg="del mod">
          <ac:chgData name="mohammad shahbaz" userId="05f6dded7644d5c6" providerId="LiveId" clId="{F48A5C26-1044-4C6E-B572-F8227BD06355}" dt="2022-07-10T18:53:03.091" v="74" actId="478"/>
          <ac:spMkLst>
            <pc:docMk/>
            <pc:sldMk cId="1900459892" sldId="280"/>
            <ac:spMk id="22" creationId="{6885F098-7B33-9A9A-2C2C-B56061D8810C}"/>
          </ac:spMkLst>
        </pc:spChg>
        <pc:spChg chg="mod">
          <ac:chgData name="mohammad shahbaz" userId="05f6dded7644d5c6" providerId="LiveId" clId="{F48A5C26-1044-4C6E-B572-F8227BD06355}" dt="2022-07-10T18:52:42.021" v="65" actId="20577"/>
          <ac:spMkLst>
            <pc:docMk/>
            <pc:sldMk cId="1900459892" sldId="280"/>
            <ac:spMk id="192" creationId="{00000000-0000-0000-0000-000000000000}"/>
          </ac:spMkLst>
        </pc:spChg>
        <pc:spChg chg="del">
          <ac:chgData name="mohammad shahbaz" userId="05f6dded7644d5c6" providerId="LiveId" clId="{F48A5C26-1044-4C6E-B572-F8227BD06355}" dt="2022-07-10T18:52:54.963" v="70" actId="478"/>
          <ac:spMkLst>
            <pc:docMk/>
            <pc:sldMk cId="1900459892" sldId="280"/>
            <ac:spMk id="202" creationId="{00000000-0000-0000-0000-000000000000}"/>
          </ac:spMkLst>
        </pc:spChg>
        <pc:spChg chg="del">
          <ac:chgData name="mohammad shahbaz" userId="05f6dded7644d5c6" providerId="LiveId" clId="{F48A5C26-1044-4C6E-B572-F8227BD06355}" dt="2022-07-10T18:52:53.264" v="69" actId="478"/>
          <ac:spMkLst>
            <pc:docMk/>
            <pc:sldMk cId="1900459892" sldId="280"/>
            <ac:spMk id="204" creationId="{00000000-0000-0000-0000-000000000000}"/>
          </ac:spMkLst>
        </pc:spChg>
        <pc:spChg chg="del">
          <ac:chgData name="mohammad shahbaz" userId="05f6dded7644d5c6" providerId="LiveId" clId="{F48A5C26-1044-4C6E-B572-F8227BD06355}" dt="2022-07-10T18:52:53.264" v="69" actId="478"/>
          <ac:spMkLst>
            <pc:docMk/>
            <pc:sldMk cId="1900459892" sldId="280"/>
            <ac:spMk id="205" creationId="{00000000-0000-0000-0000-000000000000}"/>
          </ac:spMkLst>
        </pc:spChg>
        <pc:spChg chg="del mod">
          <ac:chgData name="mohammad shahbaz" userId="05f6dded7644d5c6" providerId="LiveId" clId="{F48A5C26-1044-4C6E-B572-F8227BD06355}" dt="2022-07-10T18:52:48.771" v="68" actId="478"/>
          <ac:spMkLst>
            <pc:docMk/>
            <pc:sldMk cId="1900459892" sldId="280"/>
            <ac:spMk id="209" creationId="{00000000-0000-0000-0000-000000000000}"/>
          </ac:spMkLst>
        </pc:spChg>
        <pc:spChg chg="del">
          <ac:chgData name="mohammad shahbaz" userId="05f6dded7644d5c6" providerId="LiveId" clId="{F48A5C26-1044-4C6E-B572-F8227BD06355}" dt="2022-07-10T18:53:05.471" v="75" actId="478"/>
          <ac:spMkLst>
            <pc:docMk/>
            <pc:sldMk cId="1900459892" sldId="280"/>
            <ac:spMk id="210" creationId="{00000000-0000-0000-0000-000000000000}"/>
          </ac:spMkLst>
        </pc:spChg>
        <pc:picChg chg="del">
          <ac:chgData name="mohammad shahbaz" userId="05f6dded7644d5c6" providerId="LiveId" clId="{F48A5C26-1044-4C6E-B572-F8227BD06355}" dt="2022-07-10T18:52:58.460" v="72" actId="478"/>
          <ac:picMkLst>
            <pc:docMk/>
            <pc:sldMk cId="1900459892" sldId="280"/>
            <ac:picMk id="196" creationId="{00000000-0000-0000-0000-000000000000}"/>
          </ac:picMkLst>
        </pc:picChg>
        <pc:picChg chg="del">
          <ac:chgData name="mohammad shahbaz" userId="05f6dded7644d5c6" providerId="LiveId" clId="{F48A5C26-1044-4C6E-B572-F8227BD06355}" dt="2022-07-10T18:52:44.792" v="66" actId="478"/>
          <ac:picMkLst>
            <pc:docMk/>
            <pc:sldMk cId="1900459892" sldId="280"/>
            <ac:picMk id="197" creationId="{00000000-0000-0000-0000-000000000000}"/>
          </ac:picMkLst>
        </pc:picChg>
        <pc:picChg chg="del">
          <ac:chgData name="mohammad shahbaz" userId="05f6dded7644d5c6" providerId="LiveId" clId="{F48A5C26-1044-4C6E-B572-F8227BD06355}" dt="2022-07-10T18:52:56.665" v="71" actId="478"/>
          <ac:picMkLst>
            <pc:docMk/>
            <pc:sldMk cId="1900459892" sldId="280"/>
            <ac:picMk id="198" creationId="{00000000-0000-0000-0000-000000000000}"/>
          </ac:picMkLst>
        </pc:picChg>
      </pc:sldChg>
      <pc:sldChg chg="addSp delSp modSp add mod">
        <pc:chgData name="mohammad shahbaz" userId="05f6dded7644d5c6" providerId="LiveId" clId="{F48A5C26-1044-4C6E-B572-F8227BD06355}" dt="2022-07-25T22:21:06.418" v="628" actId="20577"/>
        <pc:sldMkLst>
          <pc:docMk/>
          <pc:sldMk cId="3061766647" sldId="281"/>
        </pc:sldMkLst>
        <pc:spChg chg="mod">
          <ac:chgData name="mohammad shahbaz" userId="05f6dded7644d5c6" providerId="LiveId" clId="{F48A5C26-1044-4C6E-B572-F8227BD06355}" dt="2022-07-25T22:20:35.200" v="555" actId="20577"/>
          <ac:spMkLst>
            <pc:docMk/>
            <pc:sldMk cId="3061766647" sldId="281"/>
            <ac:spMk id="3" creationId="{03C37944-C4C7-370E-992D-EB5E190CEABB}"/>
          </ac:spMkLst>
        </pc:spChg>
        <pc:spChg chg="mod">
          <ac:chgData name="mohammad shahbaz" userId="05f6dded7644d5c6" providerId="LiveId" clId="{F48A5C26-1044-4C6E-B572-F8227BD06355}" dt="2022-07-25T22:21:06.418" v="628" actId="20577"/>
          <ac:spMkLst>
            <pc:docMk/>
            <pc:sldMk cId="3061766647" sldId="281"/>
            <ac:spMk id="5" creationId="{745BE1E3-5A36-1DC4-CD89-76A2FEC44FEF}"/>
          </ac:spMkLst>
        </pc:spChg>
        <pc:spChg chg="add mod ord">
          <ac:chgData name="mohammad shahbaz" userId="05f6dded7644d5c6" providerId="LiveId" clId="{F48A5C26-1044-4C6E-B572-F8227BD06355}" dt="2022-07-25T22:20:21.010" v="539" actId="14100"/>
          <ac:spMkLst>
            <pc:docMk/>
            <pc:sldMk cId="3061766647" sldId="281"/>
            <ac:spMk id="11" creationId="{6B85DA16-960A-D69A-9E24-389A1929478E}"/>
          </ac:spMkLst>
        </pc:spChg>
        <pc:picChg chg="del mod">
          <ac:chgData name="mohammad shahbaz" userId="05f6dded7644d5c6" providerId="LiveId" clId="{F48A5C26-1044-4C6E-B572-F8227BD06355}" dt="2022-07-25T22:20:02.655" v="534" actId="478"/>
          <ac:picMkLst>
            <pc:docMk/>
            <pc:sldMk cId="3061766647" sldId="281"/>
            <ac:picMk id="4" creationId="{9CE51962-14F9-9156-BEA9-54FFD7AB8929}"/>
          </ac:picMkLst>
        </pc:picChg>
        <pc:picChg chg="del">
          <ac:chgData name="mohammad shahbaz" userId="05f6dded7644d5c6" providerId="LiveId" clId="{F48A5C26-1044-4C6E-B572-F8227BD06355}" dt="2022-07-10T19:11:00.678" v="120" actId="478"/>
          <ac:picMkLst>
            <pc:docMk/>
            <pc:sldMk cId="3061766647" sldId="281"/>
            <ac:picMk id="7" creationId="{F175A6C4-1314-1F59-4EA1-BE2C3315535F}"/>
          </ac:picMkLst>
        </pc:picChg>
        <pc:picChg chg="add mod">
          <ac:chgData name="mohammad shahbaz" userId="05f6dded7644d5c6" providerId="LiveId" clId="{F48A5C26-1044-4C6E-B572-F8227BD06355}" dt="2022-07-25T22:20:27.076" v="540" actId="1076"/>
          <ac:picMkLst>
            <pc:docMk/>
            <pc:sldMk cId="3061766647" sldId="281"/>
            <ac:picMk id="12" creationId="{0A5A14D7-407B-022E-9D7D-2072621B54B7}"/>
          </ac:picMkLst>
        </pc:picChg>
      </pc:sldChg>
      <pc:sldChg chg="addSp delSp modSp add mod">
        <pc:chgData name="mohammad shahbaz" userId="05f6dded7644d5c6" providerId="LiveId" clId="{F48A5C26-1044-4C6E-B572-F8227BD06355}" dt="2022-07-25T22:22:28.555" v="799" actId="20577"/>
        <pc:sldMkLst>
          <pc:docMk/>
          <pc:sldMk cId="165008782" sldId="282"/>
        </pc:sldMkLst>
        <pc:spChg chg="mod">
          <ac:chgData name="mohammad shahbaz" userId="05f6dded7644d5c6" providerId="LiveId" clId="{F48A5C26-1044-4C6E-B572-F8227BD06355}" dt="2022-07-25T22:21:50.379" v="700" actId="20577"/>
          <ac:spMkLst>
            <pc:docMk/>
            <pc:sldMk cId="165008782" sldId="282"/>
            <ac:spMk id="3" creationId="{03C37944-C4C7-370E-992D-EB5E190CEABB}"/>
          </ac:spMkLst>
        </pc:spChg>
        <pc:spChg chg="mod">
          <ac:chgData name="mohammad shahbaz" userId="05f6dded7644d5c6" providerId="LiveId" clId="{F48A5C26-1044-4C6E-B572-F8227BD06355}" dt="2022-07-25T22:22:28.555" v="799" actId="20577"/>
          <ac:spMkLst>
            <pc:docMk/>
            <pc:sldMk cId="165008782" sldId="282"/>
            <ac:spMk id="5" creationId="{745BE1E3-5A36-1DC4-CD89-76A2FEC44FEF}"/>
          </ac:spMkLst>
        </pc:spChg>
        <pc:spChg chg="add mod ord">
          <ac:chgData name="mohammad shahbaz" userId="05f6dded7644d5c6" providerId="LiveId" clId="{F48A5C26-1044-4C6E-B572-F8227BD06355}" dt="2022-07-25T22:21:36.499" v="635" actId="1076"/>
          <ac:spMkLst>
            <pc:docMk/>
            <pc:sldMk cId="165008782" sldId="282"/>
            <ac:spMk id="11" creationId="{850C8344-EA30-CBC2-CC51-81F61319F636}"/>
          </ac:spMkLst>
        </pc:spChg>
        <pc:picChg chg="del">
          <ac:chgData name="mohammad shahbaz" userId="05f6dded7644d5c6" providerId="LiveId" clId="{F48A5C26-1044-4C6E-B572-F8227BD06355}" dt="2022-07-25T22:21:12.859" v="629" actId="478"/>
          <ac:picMkLst>
            <pc:docMk/>
            <pc:sldMk cId="165008782" sldId="282"/>
            <ac:picMk id="4" creationId="{9CE51962-14F9-9156-BEA9-54FFD7AB8929}"/>
          </ac:picMkLst>
        </pc:picChg>
        <pc:picChg chg="del">
          <ac:chgData name="mohammad shahbaz" userId="05f6dded7644d5c6" providerId="LiveId" clId="{F48A5C26-1044-4C6E-B572-F8227BD06355}" dt="2022-07-10T19:12:51.401" v="171" actId="478"/>
          <ac:picMkLst>
            <pc:docMk/>
            <pc:sldMk cId="165008782" sldId="282"/>
            <ac:picMk id="7" creationId="{F175A6C4-1314-1F59-4EA1-BE2C3315535F}"/>
          </ac:picMkLst>
        </pc:picChg>
        <pc:picChg chg="add mod ord">
          <ac:chgData name="mohammad shahbaz" userId="05f6dded7644d5c6" providerId="LiveId" clId="{F48A5C26-1044-4C6E-B572-F8227BD06355}" dt="2022-07-25T22:21:27.685" v="633" actId="166"/>
          <ac:picMkLst>
            <pc:docMk/>
            <pc:sldMk cId="165008782" sldId="282"/>
            <ac:picMk id="12" creationId="{2EB94D78-6FED-1835-C001-31F2368FA4E5}"/>
          </ac:picMkLst>
        </pc:picChg>
      </pc:sldChg>
      <pc:sldChg chg="addSp delSp modSp add mod">
        <pc:chgData name="mohammad shahbaz" userId="05f6dded7644d5c6" providerId="LiveId" clId="{F48A5C26-1044-4C6E-B572-F8227BD06355}" dt="2022-07-25T22:28:39.326" v="1192" actId="20577"/>
        <pc:sldMkLst>
          <pc:docMk/>
          <pc:sldMk cId="2824319986" sldId="283"/>
        </pc:sldMkLst>
        <pc:spChg chg="mod">
          <ac:chgData name="mohammad shahbaz" userId="05f6dded7644d5c6" providerId="LiveId" clId="{F48A5C26-1044-4C6E-B572-F8227BD06355}" dt="2022-07-25T22:23:02.132" v="835" actId="20577"/>
          <ac:spMkLst>
            <pc:docMk/>
            <pc:sldMk cId="2824319986" sldId="283"/>
            <ac:spMk id="3" creationId="{03C37944-C4C7-370E-992D-EB5E190CEABB}"/>
          </ac:spMkLst>
        </pc:spChg>
        <pc:spChg chg="mod">
          <ac:chgData name="mohammad shahbaz" userId="05f6dded7644d5c6" providerId="LiveId" clId="{F48A5C26-1044-4C6E-B572-F8227BD06355}" dt="2022-07-25T22:28:39.326" v="1192" actId="20577"/>
          <ac:spMkLst>
            <pc:docMk/>
            <pc:sldMk cId="2824319986" sldId="283"/>
            <ac:spMk id="5" creationId="{745BE1E3-5A36-1DC4-CD89-76A2FEC44FEF}"/>
          </ac:spMkLst>
        </pc:spChg>
        <pc:spChg chg="add mod ord">
          <ac:chgData name="mohammad shahbaz" userId="05f6dded7644d5c6" providerId="LiveId" clId="{F48A5C26-1044-4C6E-B572-F8227BD06355}" dt="2022-07-25T22:22:50.388" v="805" actId="1076"/>
          <ac:spMkLst>
            <pc:docMk/>
            <pc:sldMk cId="2824319986" sldId="283"/>
            <ac:spMk id="10" creationId="{49E010B1-467B-7F2E-B186-FC3A96F616C9}"/>
          </ac:spMkLst>
        </pc:spChg>
        <pc:picChg chg="del">
          <ac:chgData name="mohammad shahbaz" userId="05f6dded7644d5c6" providerId="LiveId" clId="{F48A5C26-1044-4C6E-B572-F8227BD06355}" dt="2022-07-25T22:22:32.360" v="800" actId="478"/>
          <ac:picMkLst>
            <pc:docMk/>
            <pc:sldMk cId="2824319986" sldId="283"/>
            <ac:picMk id="4" creationId="{9CE51962-14F9-9156-BEA9-54FFD7AB8929}"/>
          </ac:picMkLst>
        </pc:picChg>
        <pc:picChg chg="add mod">
          <ac:chgData name="mohammad shahbaz" userId="05f6dded7644d5c6" providerId="LiveId" clId="{F48A5C26-1044-4C6E-B572-F8227BD06355}" dt="2022-07-25T22:22:43.297" v="804" actId="1076"/>
          <ac:picMkLst>
            <pc:docMk/>
            <pc:sldMk cId="2824319986" sldId="283"/>
            <ac:picMk id="11" creationId="{B68426F8-289B-1ACF-EEEA-023D79EC39F6}"/>
          </ac:picMkLst>
        </pc:picChg>
      </pc:sldChg>
      <pc:sldChg chg="modSp add mod">
        <pc:chgData name="mohammad shahbaz" userId="05f6dded7644d5c6" providerId="LiveId" clId="{F48A5C26-1044-4C6E-B572-F8227BD06355}" dt="2022-07-25T22:24:28.133" v="1011" actId="20577"/>
        <pc:sldMkLst>
          <pc:docMk/>
          <pc:sldMk cId="1291901168" sldId="284"/>
        </pc:sldMkLst>
        <pc:spChg chg="mod">
          <ac:chgData name="mohammad shahbaz" userId="05f6dded7644d5c6" providerId="LiveId" clId="{F48A5C26-1044-4C6E-B572-F8227BD06355}" dt="2022-07-25T22:24:28.133" v="1011" actId="20577"/>
          <ac:spMkLst>
            <pc:docMk/>
            <pc:sldMk cId="1291901168" sldId="284"/>
            <ac:spMk id="5" creationId="{745BE1E3-5A36-1DC4-CD89-76A2FEC44FEF}"/>
          </ac:spMkLst>
        </pc:spChg>
        <pc:spChg chg="mod">
          <ac:chgData name="mohammad shahbaz" userId="05f6dded7644d5c6" providerId="LiveId" clId="{F48A5C26-1044-4C6E-B572-F8227BD06355}" dt="2022-07-25T22:23:53.750" v="924" actId="1076"/>
          <ac:spMkLst>
            <pc:docMk/>
            <pc:sldMk cId="1291901168" sldId="284"/>
            <ac:spMk id="10" creationId="{49E010B1-467B-7F2E-B186-FC3A96F616C9}"/>
          </ac:spMkLst>
        </pc:spChg>
        <pc:picChg chg="mod">
          <ac:chgData name="mohammad shahbaz" userId="05f6dded7644d5c6" providerId="LiveId" clId="{F48A5C26-1044-4C6E-B572-F8227BD06355}" dt="2022-07-25T22:23:44.695" v="923" actId="1076"/>
          <ac:picMkLst>
            <pc:docMk/>
            <pc:sldMk cId="1291901168" sldId="284"/>
            <ac:picMk id="11" creationId="{B68426F8-289B-1ACF-EEEA-023D79EC39F6}"/>
          </ac:picMkLst>
        </pc:picChg>
      </pc:sldChg>
      <pc:sldChg chg="addSp delSp modSp new mod setBg modClrScheme chgLayout">
        <pc:chgData name="mohammad shahbaz" userId="05f6dded7644d5c6" providerId="LiveId" clId="{F48A5C26-1044-4C6E-B572-F8227BD06355}" dt="2022-07-25T22:30:41.387" v="1195" actId="123"/>
        <pc:sldMkLst>
          <pc:docMk/>
          <pc:sldMk cId="1046657788" sldId="285"/>
        </pc:sldMkLst>
        <pc:spChg chg="mod ord">
          <ac:chgData name="mohammad shahbaz" userId="05f6dded7644d5c6" providerId="LiveId" clId="{F48A5C26-1044-4C6E-B572-F8227BD06355}" dt="2022-07-25T22:25:40.762" v="1024" actId="26606"/>
          <ac:spMkLst>
            <pc:docMk/>
            <pc:sldMk cId="1046657788" sldId="285"/>
            <ac:spMk id="2" creationId="{3DF15536-87BE-DBBF-C1F0-9A4D41CEA3AD}"/>
          </ac:spMkLst>
        </pc:spChg>
        <pc:spChg chg="add del mod ord">
          <ac:chgData name="mohammad shahbaz" userId="05f6dded7644d5c6" providerId="LiveId" clId="{F48A5C26-1044-4C6E-B572-F8227BD06355}" dt="2022-07-25T22:25:40.762" v="1024" actId="26606"/>
          <ac:spMkLst>
            <pc:docMk/>
            <pc:sldMk cId="1046657788" sldId="285"/>
            <ac:spMk id="3" creationId="{1E2F2696-6F56-641A-51AC-019F0466BB17}"/>
          </ac:spMkLst>
        </pc:spChg>
        <pc:spChg chg="add">
          <ac:chgData name="mohammad shahbaz" userId="05f6dded7644d5c6" providerId="LiveId" clId="{F48A5C26-1044-4C6E-B572-F8227BD06355}" dt="2022-07-25T22:25:40.762" v="1024" actId="26606"/>
          <ac:spMkLst>
            <pc:docMk/>
            <pc:sldMk cId="1046657788" sldId="285"/>
            <ac:spMk id="8" creationId="{907EF6B7-1338-4443-8C46-6A318D952DFD}"/>
          </ac:spMkLst>
        </pc:spChg>
        <pc:spChg chg="add del">
          <ac:chgData name="mohammad shahbaz" userId="05f6dded7644d5c6" providerId="LiveId" clId="{F48A5C26-1044-4C6E-B572-F8227BD06355}" dt="2022-07-25T22:25:40.753" v="1023" actId="26606"/>
          <ac:spMkLst>
            <pc:docMk/>
            <pc:sldMk cId="1046657788" sldId="285"/>
            <ac:spMk id="10" creationId="{A3363022-C969-41E9-8EB2-E4C94908C1FA}"/>
          </ac:spMkLst>
        </pc:spChg>
        <pc:spChg chg="add del">
          <ac:chgData name="mohammad shahbaz" userId="05f6dded7644d5c6" providerId="LiveId" clId="{F48A5C26-1044-4C6E-B572-F8227BD06355}" dt="2022-07-25T22:25:40.753" v="1023" actId="26606"/>
          <ac:spMkLst>
            <pc:docMk/>
            <pc:sldMk cId="1046657788" sldId="285"/>
            <ac:spMk id="12" creationId="{8D1AD6B3-BE88-4CEB-BA17-790657CC4729}"/>
          </ac:spMkLst>
        </pc:spChg>
        <pc:spChg chg="add">
          <ac:chgData name="mohammad shahbaz" userId="05f6dded7644d5c6" providerId="LiveId" clId="{F48A5C26-1044-4C6E-B572-F8227BD06355}" dt="2022-07-25T22:25:40.762" v="1024" actId="26606"/>
          <ac:spMkLst>
            <pc:docMk/>
            <pc:sldMk cId="1046657788" sldId="285"/>
            <ac:spMk id="19" creationId="{DAAE4CDD-124C-4DCF-9584-B6033B545DD5}"/>
          </ac:spMkLst>
        </pc:spChg>
        <pc:spChg chg="add">
          <ac:chgData name="mohammad shahbaz" userId="05f6dded7644d5c6" providerId="LiveId" clId="{F48A5C26-1044-4C6E-B572-F8227BD06355}" dt="2022-07-25T22:25:40.762" v="1024" actId="26606"/>
          <ac:spMkLst>
            <pc:docMk/>
            <pc:sldMk cId="1046657788" sldId="285"/>
            <ac:spMk id="20" creationId="{081E4A58-353D-44AE-B2FC-2A74E2E400F7}"/>
          </ac:spMkLst>
        </pc:spChg>
        <pc:spChg chg="add mod">
          <ac:chgData name="mohammad shahbaz" userId="05f6dded7644d5c6" providerId="LiveId" clId="{F48A5C26-1044-4C6E-B572-F8227BD06355}" dt="2022-07-25T22:30:41.387" v="1195" actId="123"/>
          <ac:spMkLst>
            <pc:docMk/>
            <pc:sldMk cId="1046657788" sldId="285"/>
            <ac:spMk id="21" creationId="{1E2F2696-6F56-641A-51AC-019F0466BB17}"/>
          </ac:spMkLst>
        </pc:spChg>
        <pc:grpChg chg="add del">
          <ac:chgData name="mohammad shahbaz" userId="05f6dded7644d5c6" providerId="LiveId" clId="{F48A5C26-1044-4C6E-B572-F8227BD06355}" dt="2022-07-25T22:25:40.753" v="1023" actId="26606"/>
          <ac:grpSpMkLst>
            <pc:docMk/>
            <pc:sldMk cId="1046657788" sldId="285"/>
            <ac:grpSpMk id="14" creationId="{89D1390B-7E13-4B4F-9CB2-391063412E54}"/>
          </ac:grpSpMkLst>
        </pc:grpChg>
        <pc:picChg chg="add del">
          <ac:chgData name="mohammad shahbaz" userId="05f6dded7644d5c6" providerId="LiveId" clId="{F48A5C26-1044-4C6E-B572-F8227BD06355}" dt="2022-07-25T22:25:40.753" v="1023" actId="26606"/>
          <ac:picMkLst>
            <pc:docMk/>
            <pc:sldMk cId="1046657788" sldId="285"/>
            <ac:picMk id="7" creationId="{4CF7BBE7-5EB3-B2C7-9CBA-0B260254A1B5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DE666D-9664-4ADF-891D-6A28F2D7EBD6}" type="datetimeFigureOut">
              <a:rPr lang="en-IN" smtClean="0"/>
              <a:t>30-07-2022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3F016A-1B1B-4FEB-993B-6E8D37FC58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641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071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141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6845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1167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4153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922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3522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9639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0081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0239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70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54471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93950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6503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81054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512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437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806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7/30/2022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056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7/30/2022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077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7/30/2022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912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7/30/2022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065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046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7/30/2022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864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789" r:id="rId6"/>
    <p:sldLayoutId id="2147483795" r:id="rId7"/>
    <p:sldLayoutId id="2147483790" r:id="rId8"/>
    <p:sldLayoutId id="2147483791" r:id="rId9"/>
    <p:sldLayoutId id="2147483792" r:id="rId10"/>
    <p:sldLayoutId id="2147483793" r:id="rId11"/>
    <p:sldLayoutId id="214748379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7/30/2022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7384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5" r:id="rId1"/>
    <p:sldLayoutId id="2147483816" r:id="rId2"/>
    <p:sldLayoutId id="2147483817" r:id="rId3"/>
    <p:sldLayoutId id="2147483818" r:id="rId4"/>
    <p:sldLayoutId id="2147483819" r:id="rId5"/>
    <p:sldLayoutId id="2147483820" r:id="rId6"/>
    <p:sldLayoutId id="2147483821" r:id="rId7"/>
    <p:sldLayoutId id="2147483822" r:id="rId8"/>
    <p:sldLayoutId id="2147483823" r:id="rId9"/>
    <p:sldLayoutId id="2147483824" r:id="rId10"/>
    <p:sldLayoutId id="21474838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illiam-reed.com/?utm_source=william-reed&amp;utm_medium=website&amp;utm_campaign=footer_links" TargetMode="Externa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D6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62ACCAC-7DEF-2B18-A433-E0573DCB0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812800"/>
            <a:ext cx="6129020" cy="1652111"/>
          </a:xfrm>
        </p:spPr>
        <p:txBody>
          <a:bodyPr/>
          <a:lstStyle/>
          <a:p>
            <a:pPr algn="ctr"/>
            <a:r>
              <a:rPr lang="en-IN" sz="5400" dirty="0">
                <a:latin typeface="Arial" panose="020B0604020202020204" pitchFamily="34" charset="0"/>
                <a:cs typeface="Arial" panose="020B0604020202020204" pitchFamily="34" charset="0"/>
              </a:rPr>
              <a:t>Dissertation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AutoShape 2" descr="William Reed Business Media">
            <a:hlinkClick r:id="rId2"/>
            <a:extLst>
              <a:ext uri="{FF2B5EF4-FFF2-40B4-BE49-F238E27FC236}">
                <a16:creationId xmlns:a16="http://schemas.microsoft.com/office/drawing/2014/main" id="{FE638981-AAF1-B110-250C-EC8937155D2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478278" y="3429000"/>
            <a:ext cx="8963664" cy="1120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Topic – Churn Prediction</a:t>
            </a:r>
          </a:p>
          <a:p>
            <a:pPr algn="ctr"/>
            <a:r>
              <a:rPr lang="en-IN" sz="2400"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4841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D6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F15536-87BE-DBBF-C1F0-9A4D41CEA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FFFFFF"/>
                </a:solidFill>
              </a:rPr>
              <a:t>Goals</a:t>
            </a:r>
          </a:p>
        </p:txBody>
      </p:sp>
      <p:sp>
        <p:nvSpPr>
          <p:cNvPr id="20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1E2F2696-6F56-641A-51AC-019F0466BB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algn="just"/>
            <a:r>
              <a:rPr lang="en-IN" dirty="0"/>
              <a:t>Prevent Churn Prediction</a:t>
            </a:r>
          </a:p>
          <a:p>
            <a:pPr algn="just"/>
            <a:r>
              <a:rPr lang="en-IN" dirty="0"/>
              <a:t>Improve marketing strategies to prevent churn</a:t>
            </a:r>
          </a:p>
          <a:p>
            <a:pPr algn="just"/>
            <a:r>
              <a:rPr lang="en-IN" dirty="0"/>
              <a:t>Reduce costs in retaining customers via coupon redemption technique</a:t>
            </a:r>
          </a:p>
        </p:txBody>
      </p:sp>
    </p:spTree>
    <p:extLst>
      <p:ext uri="{BB962C8B-B14F-4D97-AF65-F5344CB8AC3E}">
        <p14:creationId xmlns:p14="http://schemas.microsoft.com/office/powerpoint/2010/main" val="1046657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D6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11">
            <a:extLst>
              <a:ext uri="{FF2B5EF4-FFF2-40B4-BE49-F238E27FC236}">
                <a16:creationId xmlns:a16="http://schemas.microsoft.com/office/drawing/2014/main" id="{8F7AFB9A-7364-478C-B48B-8523CDD9AE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4" name="Freeform: Shape 13">
            <a:extLst>
              <a:ext uri="{FF2B5EF4-FFF2-40B4-BE49-F238E27FC236}">
                <a16:creationId xmlns:a16="http://schemas.microsoft.com/office/drawing/2014/main" id="{36678033-86B6-40E6-BE90-78D8ED4E3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096002" cy="6858000"/>
          </a:xfrm>
          <a:custGeom>
            <a:avLst/>
            <a:gdLst>
              <a:gd name="connsiteX0" fmla="*/ 0 w 6096002"/>
              <a:gd name="connsiteY0" fmla="*/ 0 h 6858000"/>
              <a:gd name="connsiteX1" fmla="*/ 4885967 w 6096002"/>
              <a:gd name="connsiteY1" fmla="*/ 0 h 6858000"/>
              <a:gd name="connsiteX2" fmla="*/ 4946007 w 6096002"/>
              <a:gd name="connsiteY2" fmla="*/ 69271 h 6858000"/>
              <a:gd name="connsiteX3" fmla="*/ 6096002 w 6096002"/>
              <a:gd name="connsiteY3" fmla="*/ 3429000 h 6858000"/>
              <a:gd name="connsiteX4" fmla="*/ 4946007 w 6096002"/>
              <a:gd name="connsiteY4" fmla="*/ 6788730 h 6858000"/>
              <a:gd name="connsiteX5" fmla="*/ 4885967 w 6096002"/>
              <a:gd name="connsiteY5" fmla="*/ 6858000 h 6858000"/>
              <a:gd name="connsiteX6" fmla="*/ 0 w 609600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2" h="6858000">
                <a:moveTo>
                  <a:pt x="0" y="0"/>
                </a:moveTo>
                <a:lnTo>
                  <a:pt x="4885967" y="0"/>
                </a:lnTo>
                <a:lnTo>
                  <a:pt x="4946007" y="69271"/>
                </a:lnTo>
                <a:cubicBezTo>
                  <a:pt x="5656533" y="929100"/>
                  <a:pt x="6096002" y="2116944"/>
                  <a:pt x="6096002" y="3429000"/>
                </a:cubicBezTo>
                <a:cubicBezTo>
                  <a:pt x="6096002" y="4741056"/>
                  <a:pt x="5656533" y="5928900"/>
                  <a:pt x="4946007" y="6788730"/>
                </a:cubicBezTo>
                <a:lnTo>
                  <a:pt x="4885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5" name="Freeform: Shape 15">
            <a:extLst>
              <a:ext uri="{FF2B5EF4-FFF2-40B4-BE49-F238E27FC236}">
                <a16:creationId xmlns:a16="http://schemas.microsoft.com/office/drawing/2014/main" id="{D2542E1A-076E-4A34-BB67-2BF961754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5370" cy="6858000"/>
          </a:xfrm>
          <a:custGeom>
            <a:avLst/>
            <a:gdLst>
              <a:gd name="connsiteX0" fmla="*/ 0 w 6085370"/>
              <a:gd name="connsiteY0" fmla="*/ 0 h 6858000"/>
              <a:gd name="connsiteX1" fmla="*/ 4875335 w 6085370"/>
              <a:gd name="connsiteY1" fmla="*/ 0 h 6858000"/>
              <a:gd name="connsiteX2" fmla="*/ 4935375 w 6085370"/>
              <a:gd name="connsiteY2" fmla="*/ 69271 h 6858000"/>
              <a:gd name="connsiteX3" fmla="*/ 6085370 w 6085370"/>
              <a:gd name="connsiteY3" fmla="*/ 3429000 h 6858000"/>
              <a:gd name="connsiteX4" fmla="*/ 4935375 w 6085370"/>
              <a:gd name="connsiteY4" fmla="*/ 6788730 h 6858000"/>
              <a:gd name="connsiteX5" fmla="*/ 4875335 w 6085370"/>
              <a:gd name="connsiteY5" fmla="*/ 6858000 h 6858000"/>
              <a:gd name="connsiteX6" fmla="*/ 0 w 608537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5370" h="6858000">
                <a:moveTo>
                  <a:pt x="0" y="0"/>
                </a:moveTo>
                <a:lnTo>
                  <a:pt x="4875335" y="0"/>
                </a:lnTo>
                <a:lnTo>
                  <a:pt x="4935375" y="69271"/>
                </a:lnTo>
                <a:cubicBezTo>
                  <a:pt x="5645901" y="929100"/>
                  <a:pt x="6085370" y="2116944"/>
                  <a:pt x="6085370" y="3429000"/>
                </a:cubicBezTo>
                <a:cubicBezTo>
                  <a:pt x="6085370" y="4741056"/>
                  <a:pt x="5645901" y="5928900"/>
                  <a:pt x="4935375" y="6788730"/>
                </a:cubicBezTo>
                <a:lnTo>
                  <a:pt x="487533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Google Shape;81;p17">
            <a:extLst>
              <a:ext uri="{FF2B5EF4-FFF2-40B4-BE49-F238E27FC236}">
                <a16:creationId xmlns:a16="http://schemas.microsoft.com/office/drawing/2014/main" id="{03C37944-C4C7-370E-992D-EB5E190CEABB}"/>
              </a:ext>
            </a:extLst>
          </p:cNvPr>
          <p:cNvSpPr txBox="1"/>
          <p:nvPr/>
        </p:nvSpPr>
        <p:spPr>
          <a:xfrm>
            <a:off x="438913" y="859536"/>
            <a:ext cx="4832802" cy="1243584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TW" sz="3400" b="1" dirty="0">
                <a:latin typeface="+mj-lt"/>
                <a:ea typeface="+mj-ea"/>
                <a:cs typeface="+mj-cs"/>
                <a:sym typeface="Economica"/>
              </a:rPr>
              <a:t>Exploratory Data Analysis</a:t>
            </a:r>
            <a:endParaRPr lang="en-US" sz="3400" b="1" dirty="0">
              <a:latin typeface="+mj-lt"/>
              <a:ea typeface="+mj-ea"/>
              <a:cs typeface="+mj-cs"/>
              <a:sym typeface="Economica"/>
            </a:endParaRPr>
          </a:p>
        </p:txBody>
      </p:sp>
      <p:sp>
        <p:nvSpPr>
          <p:cNvPr id="36" name="Rectangle 17">
            <a:extLst>
              <a:ext uri="{FF2B5EF4-FFF2-40B4-BE49-F238E27FC236}">
                <a16:creationId xmlns:a16="http://schemas.microsoft.com/office/drawing/2014/main" id="{75C56826-D4E5-42ED-8529-079651CB30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5214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7" name="Rectangle 19">
            <a:extLst>
              <a:ext uri="{FF2B5EF4-FFF2-40B4-BE49-F238E27FC236}">
                <a16:creationId xmlns:a16="http://schemas.microsoft.com/office/drawing/2014/main" id="{82095FCE-EF05-4443-B97A-85DEE3A5C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912" y="2185062"/>
            <a:ext cx="49834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Google Shape;82;p17">
            <a:extLst>
              <a:ext uri="{FF2B5EF4-FFF2-40B4-BE49-F238E27FC236}">
                <a16:creationId xmlns:a16="http://schemas.microsoft.com/office/drawing/2014/main" id="{745BE1E3-5A36-1DC4-CD89-76A2FEC44FEF}"/>
              </a:ext>
            </a:extLst>
          </p:cNvPr>
          <p:cNvSpPr txBox="1"/>
          <p:nvPr/>
        </p:nvSpPr>
        <p:spPr>
          <a:xfrm>
            <a:off x="438912" y="2512611"/>
            <a:ext cx="4832803" cy="3664351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457200" indent="-228600" algn="just">
              <a:lnSpc>
                <a:spcPct val="90000"/>
              </a:lnSpc>
              <a:spcAft>
                <a:spcPts val="600"/>
              </a:spcAft>
              <a:buClr>
                <a:schemeClr val="lt1"/>
              </a:buClr>
              <a:buSzPts val="1700"/>
              <a:buFont typeface="Arial" panose="020B0604020202020204" pitchFamily="34" charset="0"/>
              <a:buChar char="•"/>
            </a:pPr>
            <a:r>
              <a:rPr lang="en-US" altLang="zh-TW" dirty="0">
                <a:sym typeface="Oswald"/>
              </a:rPr>
              <a:t>Exploring all the tables in the dataset and creating two different datasets for churn prediction and coupon redemption</a:t>
            </a:r>
            <a:endParaRPr lang="en-US" dirty="0">
              <a:sym typeface="Oswald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E735FB7-5F20-6B0A-382C-1FA61229F5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7739" y="390147"/>
            <a:ext cx="4701621" cy="6077705"/>
          </a:xfrm>
          <a:prstGeom prst="rect">
            <a:avLst/>
          </a:prstGeom>
        </p:spPr>
      </p:pic>
      <p:sp>
        <p:nvSpPr>
          <p:cNvPr id="26" name="Google Shape;119;p22">
            <a:extLst>
              <a:ext uri="{FF2B5EF4-FFF2-40B4-BE49-F238E27FC236}">
                <a16:creationId xmlns:a16="http://schemas.microsoft.com/office/drawing/2014/main" id="{8A8A52B5-BFDA-5FA2-C4D5-08FB6CBF9CE1}"/>
              </a:ext>
            </a:extLst>
          </p:cNvPr>
          <p:cNvSpPr/>
          <p:nvPr/>
        </p:nvSpPr>
        <p:spPr>
          <a:xfrm>
            <a:off x="6802210" y="1266680"/>
            <a:ext cx="2635800" cy="1461900"/>
          </a:xfrm>
          <a:prstGeom prst="ellipse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6658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D6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11">
            <a:extLst>
              <a:ext uri="{FF2B5EF4-FFF2-40B4-BE49-F238E27FC236}">
                <a16:creationId xmlns:a16="http://schemas.microsoft.com/office/drawing/2014/main" id="{8F7AFB9A-7364-478C-B48B-8523CDD9AE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4" name="Freeform: Shape 13">
            <a:extLst>
              <a:ext uri="{FF2B5EF4-FFF2-40B4-BE49-F238E27FC236}">
                <a16:creationId xmlns:a16="http://schemas.microsoft.com/office/drawing/2014/main" id="{36678033-86B6-40E6-BE90-78D8ED4E3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096002" cy="6858000"/>
          </a:xfrm>
          <a:custGeom>
            <a:avLst/>
            <a:gdLst>
              <a:gd name="connsiteX0" fmla="*/ 0 w 6096002"/>
              <a:gd name="connsiteY0" fmla="*/ 0 h 6858000"/>
              <a:gd name="connsiteX1" fmla="*/ 4885967 w 6096002"/>
              <a:gd name="connsiteY1" fmla="*/ 0 h 6858000"/>
              <a:gd name="connsiteX2" fmla="*/ 4946007 w 6096002"/>
              <a:gd name="connsiteY2" fmla="*/ 69271 h 6858000"/>
              <a:gd name="connsiteX3" fmla="*/ 6096002 w 6096002"/>
              <a:gd name="connsiteY3" fmla="*/ 3429000 h 6858000"/>
              <a:gd name="connsiteX4" fmla="*/ 4946007 w 6096002"/>
              <a:gd name="connsiteY4" fmla="*/ 6788730 h 6858000"/>
              <a:gd name="connsiteX5" fmla="*/ 4885967 w 6096002"/>
              <a:gd name="connsiteY5" fmla="*/ 6858000 h 6858000"/>
              <a:gd name="connsiteX6" fmla="*/ 0 w 609600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2" h="6858000">
                <a:moveTo>
                  <a:pt x="0" y="0"/>
                </a:moveTo>
                <a:lnTo>
                  <a:pt x="4885967" y="0"/>
                </a:lnTo>
                <a:lnTo>
                  <a:pt x="4946007" y="69271"/>
                </a:lnTo>
                <a:cubicBezTo>
                  <a:pt x="5656533" y="929100"/>
                  <a:pt x="6096002" y="2116944"/>
                  <a:pt x="6096002" y="3429000"/>
                </a:cubicBezTo>
                <a:cubicBezTo>
                  <a:pt x="6096002" y="4741056"/>
                  <a:pt x="5656533" y="5928900"/>
                  <a:pt x="4946007" y="6788730"/>
                </a:cubicBezTo>
                <a:lnTo>
                  <a:pt x="4885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5" name="Freeform: Shape 15">
            <a:extLst>
              <a:ext uri="{FF2B5EF4-FFF2-40B4-BE49-F238E27FC236}">
                <a16:creationId xmlns:a16="http://schemas.microsoft.com/office/drawing/2014/main" id="{D2542E1A-076E-4A34-BB67-2BF961754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5370" cy="6858000"/>
          </a:xfrm>
          <a:custGeom>
            <a:avLst/>
            <a:gdLst>
              <a:gd name="connsiteX0" fmla="*/ 0 w 6085370"/>
              <a:gd name="connsiteY0" fmla="*/ 0 h 6858000"/>
              <a:gd name="connsiteX1" fmla="*/ 4875335 w 6085370"/>
              <a:gd name="connsiteY1" fmla="*/ 0 h 6858000"/>
              <a:gd name="connsiteX2" fmla="*/ 4935375 w 6085370"/>
              <a:gd name="connsiteY2" fmla="*/ 69271 h 6858000"/>
              <a:gd name="connsiteX3" fmla="*/ 6085370 w 6085370"/>
              <a:gd name="connsiteY3" fmla="*/ 3429000 h 6858000"/>
              <a:gd name="connsiteX4" fmla="*/ 4935375 w 6085370"/>
              <a:gd name="connsiteY4" fmla="*/ 6788730 h 6858000"/>
              <a:gd name="connsiteX5" fmla="*/ 4875335 w 6085370"/>
              <a:gd name="connsiteY5" fmla="*/ 6858000 h 6858000"/>
              <a:gd name="connsiteX6" fmla="*/ 0 w 608537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5370" h="6858000">
                <a:moveTo>
                  <a:pt x="0" y="0"/>
                </a:moveTo>
                <a:lnTo>
                  <a:pt x="4875335" y="0"/>
                </a:lnTo>
                <a:lnTo>
                  <a:pt x="4935375" y="69271"/>
                </a:lnTo>
                <a:cubicBezTo>
                  <a:pt x="5645901" y="929100"/>
                  <a:pt x="6085370" y="2116944"/>
                  <a:pt x="6085370" y="3429000"/>
                </a:cubicBezTo>
                <a:cubicBezTo>
                  <a:pt x="6085370" y="4741056"/>
                  <a:pt x="5645901" y="5928900"/>
                  <a:pt x="4935375" y="6788730"/>
                </a:cubicBezTo>
                <a:lnTo>
                  <a:pt x="487533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Google Shape;81;p17">
            <a:extLst>
              <a:ext uri="{FF2B5EF4-FFF2-40B4-BE49-F238E27FC236}">
                <a16:creationId xmlns:a16="http://schemas.microsoft.com/office/drawing/2014/main" id="{03C37944-C4C7-370E-992D-EB5E190CEABB}"/>
              </a:ext>
            </a:extLst>
          </p:cNvPr>
          <p:cNvSpPr txBox="1"/>
          <p:nvPr/>
        </p:nvSpPr>
        <p:spPr>
          <a:xfrm>
            <a:off x="428281" y="1347216"/>
            <a:ext cx="4832802" cy="1243584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TW" sz="3400" b="1" dirty="0">
                <a:solidFill>
                  <a:schemeClr val="lt1"/>
                </a:solidFill>
                <a:latin typeface="Calibri Light" panose="020F0302020204030204" pitchFamily="34" charset="0"/>
                <a:ea typeface="Economica"/>
                <a:cs typeface="Calibri Light" panose="020F0302020204030204" pitchFamily="34" charset="0"/>
                <a:sym typeface="Economica"/>
              </a:rPr>
              <a:t>Defining Churn </a:t>
            </a:r>
            <a:endParaRPr lang="en-US" sz="3400" b="1" dirty="0">
              <a:solidFill>
                <a:schemeClr val="lt1"/>
              </a:solidFill>
              <a:latin typeface="Calibri Light" panose="020F0302020204030204" pitchFamily="34" charset="0"/>
              <a:ea typeface="Economica"/>
              <a:cs typeface="Calibri Light" panose="020F0302020204030204" pitchFamily="34" charset="0"/>
              <a:sym typeface="Economica"/>
            </a:endParaRPr>
          </a:p>
          <a:p>
            <a:pPr marL="0" lvl="0" inden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400" b="1" dirty="0">
              <a:latin typeface="+mj-lt"/>
              <a:ea typeface="+mj-ea"/>
              <a:cs typeface="+mj-cs"/>
              <a:sym typeface="Economica"/>
            </a:endParaRPr>
          </a:p>
        </p:txBody>
      </p:sp>
      <p:sp>
        <p:nvSpPr>
          <p:cNvPr id="36" name="Rectangle 17">
            <a:extLst>
              <a:ext uri="{FF2B5EF4-FFF2-40B4-BE49-F238E27FC236}">
                <a16:creationId xmlns:a16="http://schemas.microsoft.com/office/drawing/2014/main" id="{75C56826-D4E5-42ED-8529-079651CB30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5214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7" name="Rectangle 19">
            <a:extLst>
              <a:ext uri="{FF2B5EF4-FFF2-40B4-BE49-F238E27FC236}">
                <a16:creationId xmlns:a16="http://schemas.microsoft.com/office/drawing/2014/main" id="{82095FCE-EF05-4443-B97A-85DEE3A5C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912" y="2185062"/>
            <a:ext cx="49834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Google Shape;82;p17">
            <a:extLst>
              <a:ext uri="{FF2B5EF4-FFF2-40B4-BE49-F238E27FC236}">
                <a16:creationId xmlns:a16="http://schemas.microsoft.com/office/drawing/2014/main" id="{745BE1E3-5A36-1DC4-CD89-76A2FEC44FEF}"/>
              </a:ext>
            </a:extLst>
          </p:cNvPr>
          <p:cNvSpPr txBox="1"/>
          <p:nvPr/>
        </p:nvSpPr>
        <p:spPr>
          <a:xfrm>
            <a:off x="438912" y="2512611"/>
            <a:ext cx="4832803" cy="3664351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914400" lvl="1" indent="-336550" algn="just">
              <a:lnSpc>
                <a:spcPct val="150000"/>
              </a:lnSpc>
              <a:buClr>
                <a:schemeClr val="lt1"/>
              </a:buClr>
              <a:buSzPts val="1700"/>
              <a:buFont typeface="Oswald"/>
              <a:buChar char="●"/>
            </a:pPr>
            <a:r>
              <a:rPr lang="en-US" dirty="0">
                <a:solidFill>
                  <a:schemeClr val="lt1"/>
                </a:solidFill>
                <a:ea typeface="Oswald"/>
                <a:cs typeface="Poppins" panose="00000500000000000000" pitchFamily="2" charset="0"/>
                <a:sym typeface="Oswald"/>
              </a:rPr>
              <a:t>If customer does not buy for 2 weeks then it is said to be churned.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A5A14D7-407B-022E-9D7D-2072621B54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3927" y="390147"/>
            <a:ext cx="4701621" cy="6077705"/>
          </a:xfrm>
          <a:prstGeom prst="rect">
            <a:avLst/>
          </a:prstGeom>
        </p:spPr>
      </p:pic>
      <p:sp>
        <p:nvSpPr>
          <p:cNvPr id="11" name="Google Shape;119;p22">
            <a:extLst>
              <a:ext uri="{FF2B5EF4-FFF2-40B4-BE49-F238E27FC236}">
                <a16:creationId xmlns:a16="http://schemas.microsoft.com/office/drawing/2014/main" id="{6B85DA16-960A-D69A-9E24-389A1929478E}"/>
              </a:ext>
            </a:extLst>
          </p:cNvPr>
          <p:cNvSpPr/>
          <p:nvPr/>
        </p:nvSpPr>
        <p:spPr>
          <a:xfrm>
            <a:off x="6763927" y="2590800"/>
            <a:ext cx="2837273" cy="1544320"/>
          </a:xfrm>
          <a:prstGeom prst="ellipse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1766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D6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11">
            <a:extLst>
              <a:ext uri="{FF2B5EF4-FFF2-40B4-BE49-F238E27FC236}">
                <a16:creationId xmlns:a16="http://schemas.microsoft.com/office/drawing/2014/main" id="{8F7AFB9A-7364-478C-B48B-8523CDD9AE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4" name="Freeform: Shape 13">
            <a:extLst>
              <a:ext uri="{FF2B5EF4-FFF2-40B4-BE49-F238E27FC236}">
                <a16:creationId xmlns:a16="http://schemas.microsoft.com/office/drawing/2014/main" id="{36678033-86B6-40E6-BE90-78D8ED4E3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096002" cy="6858000"/>
          </a:xfrm>
          <a:custGeom>
            <a:avLst/>
            <a:gdLst>
              <a:gd name="connsiteX0" fmla="*/ 0 w 6096002"/>
              <a:gd name="connsiteY0" fmla="*/ 0 h 6858000"/>
              <a:gd name="connsiteX1" fmla="*/ 4885967 w 6096002"/>
              <a:gd name="connsiteY1" fmla="*/ 0 h 6858000"/>
              <a:gd name="connsiteX2" fmla="*/ 4946007 w 6096002"/>
              <a:gd name="connsiteY2" fmla="*/ 69271 h 6858000"/>
              <a:gd name="connsiteX3" fmla="*/ 6096002 w 6096002"/>
              <a:gd name="connsiteY3" fmla="*/ 3429000 h 6858000"/>
              <a:gd name="connsiteX4" fmla="*/ 4946007 w 6096002"/>
              <a:gd name="connsiteY4" fmla="*/ 6788730 h 6858000"/>
              <a:gd name="connsiteX5" fmla="*/ 4885967 w 6096002"/>
              <a:gd name="connsiteY5" fmla="*/ 6858000 h 6858000"/>
              <a:gd name="connsiteX6" fmla="*/ 0 w 609600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2" h="6858000">
                <a:moveTo>
                  <a:pt x="0" y="0"/>
                </a:moveTo>
                <a:lnTo>
                  <a:pt x="4885967" y="0"/>
                </a:lnTo>
                <a:lnTo>
                  <a:pt x="4946007" y="69271"/>
                </a:lnTo>
                <a:cubicBezTo>
                  <a:pt x="5656533" y="929100"/>
                  <a:pt x="6096002" y="2116944"/>
                  <a:pt x="6096002" y="3429000"/>
                </a:cubicBezTo>
                <a:cubicBezTo>
                  <a:pt x="6096002" y="4741056"/>
                  <a:pt x="5656533" y="5928900"/>
                  <a:pt x="4946007" y="6788730"/>
                </a:cubicBezTo>
                <a:lnTo>
                  <a:pt x="4885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5" name="Freeform: Shape 15">
            <a:extLst>
              <a:ext uri="{FF2B5EF4-FFF2-40B4-BE49-F238E27FC236}">
                <a16:creationId xmlns:a16="http://schemas.microsoft.com/office/drawing/2014/main" id="{D2542E1A-076E-4A34-BB67-2BF961754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5370" cy="6858000"/>
          </a:xfrm>
          <a:custGeom>
            <a:avLst/>
            <a:gdLst>
              <a:gd name="connsiteX0" fmla="*/ 0 w 6085370"/>
              <a:gd name="connsiteY0" fmla="*/ 0 h 6858000"/>
              <a:gd name="connsiteX1" fmla="*/ 4875335 w 6085370"/>
              <a:gd name="connsiteY1" fmla="*/ 0 h 6858000"/>
              <a:gd name="connsiteX2" fmla="*/ 4935375 w 6085370"/>
              <a:gd name="connsiteY2" fmla="*/ 69271 h 6858000"/>
              <a:gd name="connsiteX3" fmla="*/ 6085370 w 6085370"/>
              <a:gd name="connsiteY3" fmla="*/ 3429000 h 6858000"/>
              <a:gd name="connsiteX4" fmla="*/ 4935375 w 6085370"/>
              <a:gd name="connsiteY4" fmla="*/ 6788730 h 6858000"/>
              <a:gd name="connsiteX5" fmla="*/ 4875335 w 6085370"/>
              <a:gd name="connsiteY5" fmla="*/ 6858000 h 6858000"/>
              <a:gd name="connsiteX6" fmla="*/ 0 w 608537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5370" h="6858000">
                <a:moveTo>
                  <a:pt x="0" y="0"/>
                </a:moveTo>
                <a:lnTo>
                  <a:pt x="4875335" y="0"/>
                </a:lnTo>
                <a:lnTo>
                  <a:pt x="4935375" y="69271"/>
                </a:lnTo>
                <a:cubicBezTo>
                  <a:pt x="5645901" y="929100"/>
                  <a:pt x="6085370" y="2116944"/>
                  <a:pt x="6085370" y="3429000"/>
                </a:cubicBezTo>
                <a:cubicBezTo>
                  <a:pt x="6085370" y="4741056"/>
                  <a:pt x="5645901" y="5928900"/>
                  <a:pt x="4935375" y="6788730"/>
                </a:cubicBezTo>
                <a:lnTo>
                  <a:pt x="487533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Google Shape;81;p17">
            <a:extLst>
              <a:ext uri="{FF2B5EF4-FFF2-40B4-BE49-F238E27FC236}">
                <a16:creationId xmlns:a16="http://schemas.microsoft.com/office/drawing/2014/main" id="{03C37944-C4C7-370E-992D-EB5E190CEABB}"/>
              </a:ext>
            </a:extLst>
          </p:cNvPr>
          <p:cNvSpPr txBox="1"/>
          <p:nvPr/>
        </p:nvSpPr>
        <p:spPr>
          <a:xfrm>
            <a:off x="438913" y="859536"/>
            <a:ext cx="4832802" cy="1243584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TW" sz="3400" b="1" dirty="0">
                <a:latin typeface="+mj-lt"/>
                <a:ea typeface="+mj-ea"/>
                <a:cs typeface="+mj-cs"/>
                <a:sym typeface="Economica"/>
              </a:rPr>
              <a:t>Insights of churn prediction </a:t>
            </a:r>
            <a:endParaRPr lang="en-US" sz="3400" b="1" dirty="0">
              <a:latin typeface="+mj-lt"/>
              <a:ea typeface="+mj-ea"/>
              <a:cs typeface="+mj-cs"/>
              <a:sym typeface="Economica"/>
            </a:endParaRPr>
          </a:p>
        </p:txBody>
      </p:sp>
      <p:sp>
        <p:nvSpPr>
          <p:cNvPr id="36" name="Rectangle 17">
            <a:extLst>
              <a:ext uri="{FF2B5EF4-FFF2-40B4-BE49-F238E27FC236}">
                <a16:creationId xmlns:a16="http://schemas.microsoft.com/office/drawing/2014/main" id="{75C56826-D4E5-42ED-8529-079651CB30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5214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7" name="Rectangle 19">
            <a:extLst>
              <a:ext uri="{FF2B5EF4-FFF2-40B4-BE49-F238E27FC236}">
                <a16:creationId xmlns:a16="http://schemas.microsoft.com/office/drawing/2014/main" id="{82095FCE-EF05-4443-B97A-85DEE3A5C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912" y="2185062"/>
            <a:ext cx="49834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Google Shape;82;p17">
            <a:extLst>
              <a:ext uri="{FF2B5EF4-FFF2-40B4-BE49-F238E27FC236}">
                <a16:creationId xmlns:a16="http://schemas.microsoft.com/office/drawing/2014/main" id="{745BE1E3-5A36-1DC4-CD89-76A2FEC44FEF}"/>
              </a:ext>
            </a:extLst>
          </p:cNvPr>
          <p:cNvSpPr txBox="1"/>
          <p:nvPr/>
        </p:nvSpPr>
        <p:spPr>
          <a:xfrm>
            <a:off x="438912" y="2512611"/>
            <a:ext cx="4832803" cy="3664351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457200" lvl="0" indent="-336550" algn="just">
              <a:lnSpc>
                <a:spcPct val="150000"/>
              </a:lnSpc>
              <a:buClr>
                <a:schemeClr val="lt1"/>
              </a:buClr>
              <a:buSzPts val="1700"/>
              <a:buFont typeface="Oswald"/>
              <a:buChar char="●"/>
            </a:pPr>
            <a:r>
              <a:rPr lang="en-IN" dirty="0">
                <a:solidFill>
                  <a:schemeClr val="lt1"/>
                </a:solidFill>
                <a:ea typeface="Oswald"/>
                <a:cs typeface="Poppins" panose="00000500000000000000" pitchFamily="2" charset="0"/>
                <a:sym typeface="Oswald"/>
              </a:rPr>
              <a:t>Exploring Demographics of churn prediction meaning which people are more likely to churn.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EB94D78-6FED-1835-C001-31F2368FA4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7739" y="390147"/>
            <a:ext cx="4701621" cy="6077705"/>
          </a:xfrm>
          <a:prstGeom prst="rect">
            <a:avLst/>
          </a:prstGeom>
        </p:spPr>
      </p:pic>
      <p:sp>
        <p:nvSpPr>
          <p:cNvPr id="11" name="Google Shape;119;p22">
            <a:extLst>
              <a:ext uri="{FF2B5EF4-FFF2-40B4-BE49-F238E27FC236}">
                <a16:creationId xmlns:a16="http://schemas.microsoft.com/office/drawing/2014/main" id="{850C8344-EA30-CBC2-CC51-81F61319F636}"/>
              </a:ext>
            </a:extLst>
          </p:cNvPr>
          <p:cNvSpPr/>
          <p:nvPr/>
        </p:nvSpPr>
        <p:spPr>
          <a:xfrm>
            <a:off x="6781890" y="3776200"/>
            <a:ext cx="2635800" cy="1461900"/>
          </a:xfrm>
          <a:prstGeom prst="ellipse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008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D6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11">
            <a:extLst>
              <a:ext uri="{FF2B5EF4-FFF2-40B4-BE49-F238E27FC236}">
                <a16:creationId xmlns:a16="http://schemas.microsoft.com/office/drawing/2014/main" id="{8F7AFB9A-7364-478C-B48B-8523CDD9AE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4" name="Freeform: Shape 13">
            <a:extLst>
              <a:ext uri="{FF2B5EF4-FFF2-40B4-BE49-F238E27FC236}">
                <a16:creationId xmlns:a16="http://schemas.microsoft.com/office/drawing/2014/main" id="{36678033-86B6-40E6-BE90-78D8ED4E3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096002" cy="6858000"/>
          </a:xfrm>
          <a:custGeom>
            <a:avLst/>
            <a:gdLst>
              <a:gd name="connsiteX0" fmla="*/ 0 w 6096002"/>
              <a:gd name="connsiteY0" fmla="*/ 0 h 6858000"/>
              <a:gd name="connsiteX1" fmla="*/ 4885967 w 6096002"/>
              <a:gd name="connsiteY1" fmla="*/ 0 h 6858000"/>
              <a:gd name="connsiteX2" fmla="*/ 4946007 w 6096002"/>
              <a:gd name="connsiteY2" fmla="*/ 69271 h 6858000"/>
              <a:gd name="connsiteX3" fmla="*/ 6096002 w 6096002"/>
              <a:gd name="connsiteY3" fmla="*/ 3429000 h 6858000"/>
              <a:gd name="connsiteX4" fmla="*/ 4946007 w 6096002"/>
              <a:gd name="connsiteY4" fmla="*/ 6788730 h 6858000"/>
              <a:gd name="connsiteX5" fmla="*/ 4885967 w 6096002"/>
              <a:gd name="connsiteY5" fmla="*/ 6858000 h 6858000"/>
              <a:gd name="connsiteX6" fmla="*/ 0 w 609600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2" h="6858000">
                <a:moveTo>
                  <a:pt x="0" y="0"/>
                </a:moveTo>
                <a:lnTo>
                  <a:pt x="4885967" y="0"/>
                </a:lnTo>
                <a:lnTo>
                  <a:pt x="4946007" y="69271"/>
                </a:lnTo>
                <a:cubicBezTo>
                  <a:pt x="5656533" y="929100"/>
                  <a:pt x="6096002" y="2116944"/>
                  <a:pt x="6096002" y="3429000"/>
                </a:cubicBezTo>
                <a:cubicBezTo>
                  <a:pt x="6096002" y="4741056"/>
                  <a:pt x="5656533" y="5928900"/>
                  <a:pt x="4946007" y="6788730"/>
                </a:cubicBezTo>
                <a:lnTo>
                  <a:pt x="4885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5" name="Freeform: Shape 15">
            <a:extLst>
              <a:ext uri="{FF2B5EF4-FFF2-40B4-BE49-F238E27FC236}">
                <a16:creationId xmlns:a16="http://schemas.microsoft.com/office/drawing/2014/main" id="{D2542E1A-076E-4A34-BB67-2BF961754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5370" cy="6858000"/>
          </a:xfrm>
          <a:custGeom>
            <a:avLst/>
            <a:gdLst>
              <a:gd name="connsiteX0" fmla="*/ 0 w 6085370"/>
              <a:gd name="connsiteY0" fmla="*/ 0 h 6858000"/>
              <a:gd name="connsiteX1" fmla="*/ 4875335 w 6085370"/>
              <a:gd name="connsiteY1" fmla="*/ 0 h 6858000"/>
              <a:gd name="connsiteX2" fmla="*/ 4935375 w 6085370"/>
              <a:gd name="connsiteY2" fmla="*/ 69271 h 6858000"/>
              <a:gd name="connsiteX3" fmla="*/ 6085370 w 6085370"/>
              <a:gd name="connsiteY3" fmla="*/ 3429000 h 6858000"/>
              <a:gd name="connsiteX4" fmla="*/ 4935375 w 6085370"/>
              <a:gd name="connsiteY4" fmla="*/ 6788730 h 6858000"/>
              <a:gd name="connsiteX5" fmla="*/ 4875335 w 6085370"/>
              <a:gd name="connsiteY5" fmla="*/ 6858000 h 6858000"/>
              <a:gd name="connsiteX6" fmla="*/ 0 w 608537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5370" h="6858000">
                <a:moveTo>
                  <a:pt x="0" y="0"/>
                </a:moveTo>
                <a:lnTo>
                  <a:pt x="4875335" y="0"/>
                </a:lnTo>
                <a:lnTo>
                  <a:pt x="4935375" y="69271"/>
                </a:lnTo>
                <a:cubicBezTo>
                  <a:pt x="5645901" y="929100"/>
                  <a:pt x="6085370" y="2116944"/>
                  <a:pt x="6085370" y="3429000"/>
                </a:cubicBezTo>
                <a:cubicBezTo>
                  <a:pt x="6085370" y="4741056"/>
                  <a:pt x="5645901" y="5928900"/>
                  <a:pt x="4935375" y="6788730"/>
                </a:cubicBezTo>
                <a:lnTo>
                  <a:pt x="487533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Google Shape;81;p17">
            <a:extLst>
              <a:ext uri="{FF2B5EF4-FFF2-40B4-BE49-F238E27FC236}">
                <a16:creationId xmlns:a16="http://schemas.microsoft.com/office/drawing/2014/main" id="{03C37944-C4C7-370E-992D-EB5E190CEABB}"/>
              </a:ext>
            </a:extLst>
          </p:cNvPr>
          <p:cNvSpPr txBox="1"/>
          <p:nvPr/>
        </p:nvSpPr>
        <p:spPr>
          <a:xfrm>
            <a:off x="438913" y="859536"/>
            <a:ext cx="4832802" cy="1243584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TW" sz="3400" b="1" dirty="0">
                <a:latin typeface="+mj-lt"/>
                <a:ea typeface="+mj-ea"/>
                <a:cs typeface="+mj-cs"/>
                <a:sym typeface="Economica"/>
              </a:rPr>
              <a:t>Creating Classification model </a:t>
            </a:r>
            <a:endParaRPr lang="en-US" sz="3400" b="1" dirty="0">
              <a:latin typeface="+mj-lt"/>
              <a:ea typeface="+mj-ea"/>
              <a:cs typeface="+mj-cs"/>
              <a:sym typeface="Economica"/>
            </a:endParaRPr>
          </a:p>
        </p:txBody>
      </p:sp>
      <p:sp>
        <p:nvSpPr>
          <p:cNvPr id="36" name="Rectangle 17">
            <a:extLst>
              <a:ext uri="{FF2B5EF4-FFF2-40B4-BE49-F238E27FC236}">
                <a16:creationId xmlns:a16="http://schemas.microsoft.com/office/drawing/2014/main" id="{75C56826-D4E5-42ED-8529-079651CB30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5214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7" name="Rectangle 19">
            <a:extLst>
              <a:ext uri="{FF2B5EF4-FFF2-40B4-BE49-F238E27FC236}">
                <a16:creationId xmlns:a16="http://schemas.microsoft.com/office/drawing/2014/main" id="{82095FCE-EF05-4443-B97A-85DEE3A5C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912" y="2185062"/>
            <a:ext cx="49834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Google Shape;82;p17">
            <a:extLst>
              <a:ext uri="{FF2B5EF4-FFF2-40B4-BE49-F238E27FC236}">
                <a16:creationId xmlns:a16="http://schemas.microsoft.com/office/drawing/2014/main" id="{745BE1E3-5A36-1DC4-CD89-76A2FEC44FEF}"/>
              </a:ext>
            </a:extLst>
          </p:cNvPr>
          <p:cNvSpPr txBox="1"/>
          <p:nvPr/>
        </p:nvSpPr>
        <p:spPr>
          <a:xfrm>
            <a:off x="438912" y="2512611"/>
            <a:ext cx="4832803" cy="3664351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457200" lvl="0" indent="-336550" algn="just">
              <a:lnSpc>
                <a:spcPct val="150000"/>
              </a:lnSpc>
              <a:buClr>
                <a:schemeClr val="lt1"/>
              </a:buClr>
              <a:buSzPts val="1700"/>
              <a:buFont typeface="Oswald"/>
              <a:buChar char="●"/>
            </a:pPr>
            <a:r>
              <a:rPr lang="en-US" dirty="0">
                <a:solidFill>
                  <a:schemeClr val="lt1"/>
                </a:solidFill>
                <a:ea typeface="Oswald"/>
                <a:cs typeface="Poppins" panose="00000500000000000000" pitchFamily="2" charset="0"/>
                <a:sym typeface="Oswald"/>
              </a:rPr>
              <a:t>Creating a classification model for churn prediction which is XG Boost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68426F8-289B-1ACF-EEEA-023D79EC39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4147" y="390147"/>
            <a:ext cx="4701621" cy="6077705"/>
          </a:xfrm>
          <a:prstGeom prst="rect">
            <a:avLst/>
          </a:prstGeom>
        </p:spPr>
      </p:pic>
      <p:sp>
        <p:nvSpPr>
          <p:cNvPr id="10" name="Google Shape;119;p22">
            <a:extLst>
              <a:ext uri="{FF2B5EF4-FFF2-40B4-BE49-F238E27FC236}">
                <a16:creationId xmlns:a16="http://schemas.microsoft.com/office/drawing/2014/main" id="{49E010B1-467B-7F2E-B186-FC3A96F616C9}"/>
              </a:ext>
            </a:extLst>
          </p:cNvPr>
          <p:cNvSpPr/>
          <p:nvPr/>
        </p:nvSpPr>
        <p:spPr>
          <a:xfrm>
            <a:off x="7015570" y="5085650"/>
            <a:ext cx="2635800" cy="1461900"/>
          </a:xfrm>
          <a:prstGeom prst="ellipse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4319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D6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11">
            <a:extLst>
              <a:ext uri="{FF2B5EF4-FFF2-40B4-BE49-F238E27FC236}">
                <a16:creationId xmlns:a16="http://schemas.microsoft.com/office/drawing/2014/main" id="{8F7AFB9A-7364-478C-B48B-8523CDD9AE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4" name="Freeform: Shape 13">
            <a:extLst>
              <a:ext uri="{FF2B5EF4-FFF2-40B4-BE49-F238E27FC236}">
                <a16:creationId xmlns:a16="http://schemas.microsoft.com/office/drawing/2014/main" id="{36678033-86B6-40E6-BE90-78D8ED4E3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096002" cy="6858000"/>
          </a:xfrm>
          <a:custGeom>
            <a:avLst/>
            <a:gdLst>
              <a:gd name="connsiteX0" fmla="*/ 0 w 6096002"/>
              <a:gd name="connsiteY0" fmla="*/ 0 h 6858000"/>
              <a:gd name="connsiteX1" fmla="*/ 4885967 w 6096002"/>
              <a:gd name="connsiteY1" fmla="*/ 0 h 6858000"/>
              <a:gd name="connsiteX2" fmla="*/ 4946007 w 6096002"/>
              <a:gd name="connsiteY2" fmla="*/ 69271 h 6858000"/>
              <a:gd name="connsiteX3" fmla="*/ 6096002 w 6096002"/>
              <a:gd name="connsiteY3" fmla="*/ 3429000 h 6858000"/>
              <a:gd name="connsiteX4" fmla="*/ 4946007 w 6096002"/>
              <a:gd name="connsiteY4" fmla="*/ 6788730 h 6858000"/>
              <a:gd name="connsiteX5" fmla="*/ 4885967 w 6096002"/>
              <a:gd name="connsiteY5" fmla="*/ 6858000 h 6858000"/>
              <a:gd name="connsiteX6" fmla="*/ 0 w 609600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2" h="6858000">
                <a:moveTo>
                  <a:pt x="0" y="0"/>
                </a:moveTo>
                <a:lnTo>
                  <a:pt x="4885967" y="0"/>
                </a:lnTo>
                <a:lnTo>
                  <a:pt x="4946007" y="69271"/>
                </a:lnTo>
                <a:cubicBezTo>
                  <a:pt x="5656533" y="929100"/>
                  <a:pt x="6096002" y="2116944"/>
                  <a:pt x="6096002" y="3429000"/>
                </a:cubicBezTo>
                <a:cubicBezTo>
                  <a:pt x="6096002" y="4741056"/>
                  <a:pt x="5656533" y="5928900"/>
                  <a:pt x="4946007" y="6788730"/>
                </a:cubicBezTo>
                <a:lnTo>
                  <a:pt x="4885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5" name="Freeform: Shape 15">
            <a:extLst>
              <a:ext uri="{FF2B5EF4-FFF2-40B4-BE49-F238E27FC236}">
                <a16:creationId xmlns:a16="http://schemas.microsoft.com/office/drawing/2014/main" id="{D2542E1A-076E-4A34-BB67-2BF961754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5370" cy="6858000"/>
          </a:xfrm>
          <a:custGeom>
            <a:avLst/>
            <a:gdLst>
              <a:gd name="connsiteX0" fmla="*/ 0 w 6085370"/>
              <a:gd name="connsiteY0" fmla="*/ 0 h 6858000"/>
              <a:gd name="connsiteX1" fmla="*/ 4875335 w 6085370"/>
              <a:gd name="connsiteY1" fmla="*/ 0 h 6858000"/>
              <a:gd name="connsiteX2" fmla="*/ 4935375 w 6085370"/>
              <a:gd name="connsiteY2" fmla="*/ 69271 h 6858000"/>
              <a:gd name="connsiteX3" fmla="*/ 6085370 w 6085370"/>
              <a:gd name="connsiteY3" fmla="*/ 3429000 h 6858000"/>
              <a:gd name="connsiteX4" fmla="*/ 4935375 w 6085370"/>
              <a:gd name="connsiteY4" fmla="*/ 6788730 h 6858000"/>
              <a:gd name="connsiteX5" fmla="*/ 4875335 w 6085370"/>
              <a:gd name="connsiteY5" fmla="*/ 6858000 h 6858000"/>
              <a:gd name="connsiteX6" fmla="*/ 0 w 608537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5370" h="6858000">
                <a:moveTo>
                  <a:pt x="0" y="0"/>
                </a:moveTo>
                <a:lnTo>
                  <a:pt x="4875335" y="0"/>
                </a:lnTo>
                <a:lnTo>
                  <a:pt x="4935375" y="69271"/>
                </a:lnTo>
                <a:cubicBezTo>
                  <a:pt x="5645901" y="929100"/>
                  <a:pt x="6085370" y="2116944"/>
                  <a:pt x="6085370" y="3429000"/>
                </a:cubicBezTo>
                <a:cubicBezTo>
                  <a:pt x="6085370" y="4741056"/>
                  <a:pt x="5645901" y="5928900"/>
                  <a:pt x="4935375" y="6788730"/>
                </a:cubicBezTo>
                <a:lnTo>
                  <a:pt x="487533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Google Shape;81;p17">
            <a:extLst>
              <a:ext uri="{FF2B5EF4-FFF2-40B4-BE49-F238E27FC236}">
                <a16:creationId xmlns:a16="http://schemas.microsoft.com/office/drawing/2014/main" id="{03C37944-C4C7-370E-992D-EB5E190CEABB}"/>
              </a:ext>
            </a:extLst>
          </p:cNvPr>
          <p:cNvSpPr txBox="1"/>
          <p:nvPr/>
        </p:nvSpPr>
        <p:spPr>
          <a:xfrm>
            <a:off x="438913" y="859536"/>
            <a:ext cx="4832802" cy="1243584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TW" sz="3400" b="1" dirty="0">
                <a:latin typeface="+mj-lt"/>
                <a:ea typeface="+mj-ea"/>
                <a:cs typeface="+mj-cs"/>
                <a:sym typeface="Economica"/>
              </a:rPr>
              <a:t>Creating Classification model </a:t>
            </a:r>
            <a:endParaRPr lang="en-US" sz="3400" b="1" dirty="0">
              <a:latin typeface="+mj-lt"/>
              <a:ea typeface="+mj-ea"/>
              <a:cs typeface="+mj-cs"/>
              <a:sym typeface="Economica"/>
            </a:endParaRPr>
          </a:p>
        </p:txBody>
      </p:sp>
      <p:sp>
        <p:nvSpPr>
          <p:cNvPr id="36" name="Rectangle 17">
            <a:extLst>
              <a:ext uri="{FF2B5EF4-FFF2-40B4-BE49-F238E27FC236}">
                <a16:creationId xmlns:a16="http://schemas.microsoft.com/office/drawing/2014/main" id="{75C56826-D4E5-42ED-8529-079651CB30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5214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7" name="Rectangle 19">
            <a:extLst>
              <a:ext uri="{FF2B5EF4-FFF2-40B4-BE49-F238E27FC236}">
                <a16:creationId xmlns:a16="http://schemas.microsoft.com/office/drawing/2014/main" id="{82095FCE-EF05-4443-B97A-85DEE3A5C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912" y="2185062"/>
            <a:ext cx="49834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Google Shape;82;p17">
            <a:extLst>
              <a:ext uri="{FF2B5EF4-FFF2-40B4-BE49-F238E27FC236}">
                <a16:creationId xmlns:a16="http://schemas.microsoft.com/office/drawing/2014/main" id="{745BE1E3-5A36-1DC4-CD89-76A2FEC44FEF}"/>
              </a:ext>
            </a:extLst>
          </p:cNvPr>
          <p:cNvSpPr txBox="1"/>
          <p:nvPr/>
        </p:nvSpPr>
        <p:spPr>
          <a:xfrm>
            <a:off x="438912" y="2512611"/>
            <a:ext cx="4832803" cy="3664351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457200" lvl="0" indent="-336550" algn="just">
              <a:lnSpc>
                <a:spcPct val="150000"/>
              </a:lnSpc>
              <a:buClr>
                <a:schemeClr val="lt1"/>
              </a:buClr>
              <a:buSzPts val="1700"/>
              <a:buFont typeface="Oswald"/>
              <a:buChar char="●"/>
            </a:pPr>
            <a:r>
              <a:rPr lang="en-US" dirty="0">
                <a:solidFill>
                  <a:schemeClr val="lt1"/>
                </a:solidFill>
                <a:ea typeface="Oswald"/>
                <a:cs typeface="Poppins" panose="00000500000000000000" pitchFamily="2" charset="0"/>
                <a:sym typeface="Oswald"/>
              </a:rPr>
              <a:t>Creating a classification model for coupon redemption which will help n marketing strategies to prevent churn prediction.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68426F8-289B-1ACF-EEEA-023D79EC39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827" y="390147"/>
            <a:ext cx="4701621" cy="6077705"/>
          </a:xfrm>
          <a:prstGeom prst="rect">
            <a:avLst/>
          </a:prstGeom>
        </p:spPr>
      </p:pic>
      <p:sp>
        <p:nvSpPr>
          <p:cNvPr id="10" name="Google Shape;119;p22">
            <a:extLst>
              <a:ext uri="{FF2B5EF4-FFF2-40B4-BE49-F238E27FC236}">
                <a16:creationId xmlns:a16="http://schemas.microsoft.com/office/drawing/2014/main" id="{49E010B1-467B-7F2E-B186-FC3A96F616C9}"/>
              </a:ext>
            </a:extLst>
          </p:cNvPr>
          <p:cNvSpPr/>
          <p:nvPr/>
        </p:nvSpPr>
        <p:spPr>
          <a:xfrm>
            <a:off x="8980637" y="2512611"/>
            <a:ext cx="2635800" cy="1461900"/>
          </a:xfrm>
          <a:prstGeom prst="ellipse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1901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D6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62ACCAC-7DEF-2B18-A433-E0573DCB0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1490" y="2214880"/>
            <a:ext cx="6129020" cy="1652111"/>
          </a:xfrm>
        </p:spPr>
        <p:txBody>
          <a:bodyPr/>
          <a:lstStyle/>
          <a:p>
            <a:pPr algn="ctr"/>
            <a:r>
              <a:rPr lang="en-IN" sz="5400" dirty="0"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  <a:br>
              <a:rPr lang="en-IN" sz="5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5400" dirty="0">
                <a:latin typeface="Arial" panose="020B0604020202020204" pitchFamily="34" charset="0"/>
                <a:cs typeface="Arial" panose="020B0604020202020204" pitchFamily="34" charset="0"/>
              </a:rPr>
              <a:t>(Any Questions) 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735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BrushVTI">
  <a:themeElements>
    <a:clrScheme name="AnalogousFromLightSeed_2SEEDS">
      <a:dk1>
        <a:srgbClr val="000000"/>
      </a:dk1>
      <a:lt1>
        <a:srgbClr val="FFFFFF"/>
      </a:lt1>
      <a:dk2>
        <a:srgbClr val="36341E"/>
      </a:dk2>
      <a:lt2>
        <a:srgbClr val="E2E3E8"/>
      </a:lt2>
      <a:accent1>
        <a:srgbClr val="AEA077"/>
      </a:accent1>
      <a:accent2>
        <a:srgbClr val="BE9A87"/>
      </a:accent2>
      <a:accent3>
        <a:srgbClr val="9EA57D"/>
      </a:accent3>
      <a:accent4>
        <a:srgbClr val="79AAB2"/>
      </a:accent4>
      <a:accent5>
        <a:srgbClr val="8CA3C1"/>
      </a:accent5>
      <a:accent6>
        <a:srgbClr val="7F80BA"/>
      </a:accent6>
      <a:hlink>
        <a:srgbClr val="697AAE"/>
      </a:hlink>
      <a:folHlink>
        <a:srgbClr val="7F7F7F"/>
      </a:folHlink>
    </a:clrScheme>
    <a:fontScheme name="Custom 3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ppt/theme/theme2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0C0C0C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124</Words>
  <Application>Microsoft Office PowerPoint</Application>
  <PresentationFormat>Widescreen</PresentationFormat>
  <Paragraphs>18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Century Gothic</vt:lpstr>
      <vt:lpstr>Oswald</vt:lpstr>
      <vt:lpstr>BrushVTI</vt:lpstr>
      <vt:lpstr>Office Theme</vt:lpstr>
      <vt:lpstr>Dissertation</vt:lpstr>
      <vt:lpstr>Goals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(Any Questions)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WilliamReed.</dc:title>
  <dc:creator>mohammad shahbaz</dc:creator>
  <cp:lastModifiedBy>arnav.sankhe19@gmail.com</cp:lastModifiedBy>
  <cp:revision>2</cp:revision>
  <dcterms:created xsi:type="dcterms:W3CDTF">2022-07-10T11:00:02Z</dcterms:created>
  <dcterms:modified xsi:type="dcterms:W3CDTF">2022-07-30T20:35:01Z</dcterms:modified>
</cp:coreProperties>
</file>