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C657-87B1-8DE3-B026-AA4436CE4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C3605-3671-E31D-07B2-477F93B7F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446F-073B-B655-E625-F57805A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7FB4-F8E9-7B85-D835-796F992C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4E3-17C2-6587-1992-939E9242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9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8F1-7577-E710-2B8E-7DAC6A5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DB2B3-A19C-7AEC-B5CC-D8BE63C0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896A-5E51-30CB-1C37-A2F91D8D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0ABE-3AD5-6410-07EF-0B0FCC63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9901-6C07-EF7B-A715-FC7233A2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0647-0DEE-94D6-38D7-F83520C1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D27E9-18DD-7BD9-1312-FEA7AA11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904B-2534-880B-82B5-2F6BADA7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C6FB-49A0-777A-2F7E-031AB17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8585-6645-5921-2709-6559968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1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B898-C329-8B5B-C5ED-74AC467B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1C12-B6C3-BC4B-7EC7-B8332F9D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90C8-B9FB-4AF9-0054-534DC81D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653-F1D9-CF61-DD92-02760D8F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036E-A64B-D9E0-F66D-C592B2E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980A-3995-A36C-98B9-E219D292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E959-898E-8766-BD68-B83FD6B2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5D05-353A-BCFB-C6A4-AC51EE20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76BC-EC3B-ECC7-A598-045787F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1D9C-6E83-6040-0BC0-CBA772C7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8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FE9-8AC5-F24E-4C0A-5892C6BD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3959-03DE-081C-48F6-646FCD1C2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687CF-CE8E-55E7-3344-DDE1BE0D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21272-60E1-74B4-A03D-023FE352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C2C9-1AF0-7F12-2C1C-3883B14C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C061E-08DA-7666-3A33-0A33F489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E56A-E562-1179-F068-3E2E6A2E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B2BB-C82C-4937-7F3C-28452CF0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52490-9603-17B6-4175-D539C8CB6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35199-DD97-3F1E-B702-8A99FA4A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B5B6C-FDE5-9787-D28A-7473FD6B1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D4F9E-5349-588A-B13C-C8475FA8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DAEC1-6F50-43D3-3D64-AA3BA297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8631-9242-7B1D-4F69-814B35E9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7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123-C456-6C64-8230-FE30A0F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F2C20-8C0A-CED2-A18D-B891FE2A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299D2-ECE1-6B26-F13F-FC857AD1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3F171-1CA0-EFDE-FB23-12AD23A0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0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70F2F-E7E8-B671-7F74-011E9D79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C888-B742-3DA3-8C03-533D9B32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C71CE-1BAF-B34D-FBEA-EAAAE828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1921-F64F-B0FC-C90E-E3DFC4F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BB28-A6F4-F459-D493-ECAB19A8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E56E-4CF6-108F-53DD-FE29EFE1B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E7E3-F379-8456-D0D8-A99227AD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72841-055C-23B7-C060-60867262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68722-250A-EF04-AC91-90AE1010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2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EC3-7051-8B21-8BD7-081BC580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A1508-9B60-45D3-5CF4-FB656B98A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0673C-29F7-7F20-2C41-C6120F8A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DF46-CA98-ADA9-D93D-B126981E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969A-22F2-EA4F-698E-7C106BAE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8964-4BBB-BFCD-5CA3-46E64788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F6D59-CFA0-8F10-E18B-BBC9E9BB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508E-D7CF-AB34-CE90-B1F36B55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13CB-F26A-41BD-03F2-ED2E0435F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3301-F7B9-4D6B-97E0-C59475652C8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3F45-A9EB-9994-913A-E63116F45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EAB4-DA00-224E-963C-E4CC0A9CD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9CE7-B73F-40E0-BF59-31AE002F5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9D9B-6D8B-6FBC-3892-0C6334ADE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Solution for Semantic Analysis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C3110-6A60-6490-0551-5FB09A14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Arnav </a:t>
            </a:r>
            <a:r>
              <a:rPr lang="en-IN" dirty="0" err="1"/>
              <a:t>Sankhe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62AF-ABF2-A8CE-255D-45502441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25E0-254C-8E64-B9D4-65BAE3EA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8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00A2-DA77-4CE1-667B-DDE71A0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F255-3DC3-5535-8914-E2ACA724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8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3075-54B5-6B82-2935-D6D9BB95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Human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76CB-2CC6-E9A9-3355-5080EE76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A79-AD75-3C95-BDBB-39374E49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F742-D60B-23CD-5DBE-99494E24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2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859-4784-EB7C-3EA2-93034681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6FA1-3E0E-9860-87F4-89F6073D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0FDA-2B64-5606-EAB2-9C5E02F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385A-C5F3-1A13-79AF-F11B1B3F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04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EAA-CDEA-E754-32AD-FB05280A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83E8-7BE7-7DDE-112E-60094EFD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78CF-036C-EDD9-4AEA-DA06E37D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8AA5-23EB-2F23-302B-FF65AF1A8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30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5049-1329-1E27-FBFA-E0EED7B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Modeling</a:t>
            </a:r>
            <a:r>
              <a:rPr lang="en-IN" dirty="0"/>
              <a:t>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2C9D-3804-504B-822C-08FFD644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9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3BEF-8C43-B82F-AA71-27D6051E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LinearSVC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A8C7-939B-9B37-0E27-91064369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5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5691-CB17-4FC5-D216-F18F16D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FFE3-6EC8-FA30-D3DF-BB43754B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0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09D6-AF5A-9EDD-CF79-519B27D0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B72B-4C88-332F-A8FD-5647015D8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47C0-8633-C0DF-099F-8F10E68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8AB6-1B50-A897-28F7-DB9FE73F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77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UI Solution for Semantic Analysis using Machine learning</vt:lpstr>
      <vt:lpstr>Table of content</vt:lpstr>
      <vt:lpstr>Introduction</vt:lpstr>
      <vt:lpstr>Data preprocessing</vt:lpstr>
      <vt:lpstr>Modeling Algorithms</vt:lpstr>
      <vt:lpstr>LinearSVC</vt:lpstr>
      <vt:lpstr>XGBoost</vt:lpstr>
      <vt:lpstr>Random Forest</vt:lpstr>
      <vt:lpstr>Challenges</vt:lpstr>
      <vt:lpstr>Results</vt:lpstr>
      <vt:lpstr>Evaluation</vt:lpstr>
      <vt:lpstr>Human Trials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Solution for Semantic Analysis using Machine learning</dc:title>
  <dc:creator>arnav.sankhe19@gmail.com</dc:creator>
  <cp:lastModifiedBy>arnav.sankhe19@gmail.com</cp:lastModifiedBy>
  <cp:revision>1</cp:revision>
  <dcterms:created xsi:type="dcterms:W3CDTF">2022-05-27T23:01:29Z</dcterms:created>
  <dcterms:modified xsi:type="dcterms:W3CDTF">2022-05-27T23:05:54Z</dcterms:modified>
</cp:coreProperties>
</file>