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e2813a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e2813a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d7149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d7149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d799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d799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d799e3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d799e3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otherap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Paper Overview (WIP)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Arnav Saxena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Goal: Motion Sensor for At-Home Physical Therapy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therapy with insurance costs a co-pay of $20 to $55 per session or coinsurance of 10%-50% or more. Health insurance companies cover 50 to 75 percent of the costs when medically necessary. However, coverage begins after you've paid the yearly deductible, which ranges from $250 to $1,250 or more. Without insurance therapy sessions can cost from $75 to $150, which adds up very quickly.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Sensors as an aid for Physical Therapy can help determine that </a:t>
            </a:r>
            <a:r>
              <a:rPr lang="en"/>
              <a:t>therapeutic</a:t>
            </a:r>
            <a:r>
              <a:rPr lang="en"/>
              <a:t> exercises are completed correctly without the need of an therapist to be closely monitoring the routine in-person.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problem has been approached by several other companies, such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MIO</a:t>
            </a:r>
            <a:r>
              <a:rPr lang="en"/>
              <a:t>, but solutions are costly, sensors costing upwards of $100+.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proposed approach is under $20 and much more affordable for low-income and </a:t>
            </a:r>
            <a:r>
              <a:rPr lang="en"/>
              <a:t>underprivileged</a:t>
            </a:r>
            <a:r>
              <a:rPr lang="en"/>
              <a:t> </a:t>
            </a:r>
            <a:r>
              <a:rPr lang="en"/>
              <a:t>communities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approach: ESP32 Microcontroller + Arduino MPU9250 Gyroscope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TO-DO: Pin diagram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Gyroscope collects values for acceleration, magnetic field, and rotation for X, Y, Z.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Microcontroller has bluetooth support built-in.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TO-DO: Flowchart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Collect data from controller, parse it (DONE).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Machine Learning: KNN (TO-DO).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</a:t>
            </a:r>
            <a:r>
              <a:rPr lang="en"/>
              <a:t>Euclidean</a:t>
            </a:r>
            <a:r>
              <a:rPr lang="en"/>
              <a:t> distance from the unknown value to all the labeled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idea could be expanded upon possibly by the development of a companion app or which can connect to the sensor and provide routines for the patient to follow or provide some sort of reward when an exercise is correctly completed.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