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1B22-E848-DDDF-9014-C4E6E548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6F93-C62B-A94D-F22A-1863A859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E4DE-B5BF-98A9-B024-9125DD9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AE61-CA33-9ACC-C297-E2F8E07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87ED-1497-2039-D217-07221EE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1EC-88AE-58B8-A5F7-09DE8A41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CDDE-6F79-F09C-5773-EC6C754C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4FAB-0FD2-3279-F05F-9157899A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B68-E0D5-CF7E-AE6A-B6F40F5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F5C0-E27F-FD86-80AA-3F7D0DE1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23EC0-FD6A-4E54-2A60-C7D31CBF2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93A-2349-1C84-A297-2AE2B1CF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27AE-BD5C-3872-33A0-8D0E3B3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04DC-32E5-8F23-1C0D-0123823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BA0A-1D5D-4AEB-7B17-A2390D40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54BA-C363-B254-7479-C6A188A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E947-8168-E8EE-E6EC-10D07A2D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7F0B-EB63-5B23-449D-34E3031C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8A72-E09A-3C51-63AC-EED2EBB2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115D-81B3-8EDC-977B-A7D66D7A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DF0-258E-0F1D-D41F-597F8328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CE0-24B7-F1DE-1758-A2F8BD97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90FB-F837-830A-C2F8-94D30554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4CE-49BF-1B2F-8698-6FD0D03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C034-2F00-F973-BEFE-955CB98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3122-41D3-137E-91B6-145DDBD4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0C1B-A844-4C95-D91E-24AB776C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4D8FC-37A5-F10D-B8F0-0E656746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08D5-90E8-D852-F698-31CA14B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AAA4-40C3-F80A-9147-26CBF8A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EB0C-61C1-8DA7-900A-EA1158B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24C-E576-ECAC-48F8-29DC8AFA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AF985-23EF-E83B-AEC0-8C7D20FB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6A27-351E-D1E0-5D5A-AAAAD1E0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7263D-25BC-4C3A-98A0-954F9DF68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549C3-54D2-9A67-5A1C-6AB98D0D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1221-0E53-49FA-C080-0DC78323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48FD-0B56-D59E-17E7-EC8CA45D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22141-D1BF-367A-6925-79F9BEC1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ADDC-46B8-FE13-DE94-BCFDDE80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9BA3E-29B7-B481-AE4A-B62589C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621D-340A-D220-B729-B299C1D6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D778-FFFE-52B8-C714-80BE56B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6B94C-0195-401D-7F07-06B8AF4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ADE6D-E65F-4704-5E59-011B702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1B5CB-0783-F299-89E1-B0C00F3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C1A8-4228-77A7-6EE6-419B51E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D363-A251-7136-9DAC-7AFCBF5F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29DC-0CC0-DFCD-2880-BDF64C00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D7D4-E2DB-2BDB-AA50-CD8FEE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A51F-90A3-C30E-496E-6135FF5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44DA-C7E4-BCB4-845A-8B53720B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350-90AB-922D-713A-CB1EBF68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B55F-3CD8-AB8F-06B9-B438EBED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CC5A-5D11-370E-9E9A-D39A3D95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A457-BB44-A4E4-970B-6989B24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85F0-1DF4-D3EC-CAAF-09B22D89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F9B1-E764-93B5-CD08-4FF94F6C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38B29-9261-54D9-44D0-1535789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602C-16DC-DB1D-B6B4-F4BA208E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0822-4269-914C-7C08-DEE8472E7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3737-B490-4DD0-849C-E327C670D06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C788-E0C5-D353-2FCF-3B8A20CF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C278-D8F8-954D-F924-AAA69FB5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15689-6681-7AE7-35E9-A55827BB3876}"/>
              </a:ext>
            </a:extLst>
          </p:cNvPr>
          <p:cNvSpPr txBox="1"/>
          <p:nvPr/>
        </p:nvSpPr>
        <p:spPr>
          <a:xfrm>
            <a:off x="861133" y="727969"/>
            <a:ext cx="824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Rail Metro Using Dijkstra Algorithm And ACO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A3181-D5DC-91B1-E823-1A3485F0ED8E}"/>
              </a:ext>
            </a:extLst>
          </p:cNvPr>
          <p:cNvSpPr txBox="1"/>
          <p:nvPr/>
        </p:nvSpPr>
        <p:spPr>
          <a:xfrm>
            <a:off x="861133" y="1882714"/>
            <a:ext cx="9392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Structures</a:t>
            </a:r>
          </a:p>
          <a:p>
            <a:endParaRPr lang="en-US" sz="2600" dirty="0"/>
          </a:p>
          <a:p>
            <a:pPr marL="342900" indent="-342900">
              <a:buAutoNum type="arabicPeriod"/>
            </a:pPr>
            <a:r>
              <a:rPr lang="en-US" sz="2600" dirty="0"/>
              <a:t>Unordered Map</a:t>
            </a:r>
          </a:p>
          <a:p>
            <a:pPr marL="342900" indent="-342900">
              <a:buAutoNum type="arabicPeriod"/>
            </a:pPr>
            <a:r>
              <a:rPr lang="en-US" sz="2600" dirty="0"/>
              <a:t>Priority Queue</a:t>
            </a:r>
          </a:p>
          <a:p>
            <a:pPr marL="342900" indent="-342900">
              <a:buAutoNum type="arabicPeriod"/>
            </a:pPr>
            <a:r>
              <a:rPr lang="en-US" sz="2600" dirty="0"/>
              <a:t>Dynamic Array (vector)</a:t>
            </a:r>
          </a:p>
          <a:p>
            <a:pPr marL="342900" indent="-342900">
              <a:buAutoNum type="arabicPeriod"/>
            </a:pPr>
            <a:r>
              <a:rPr lang="en-US" sz="2600" dirty="0"/>
              <a:t>Graph 📊 </a:t>
            </a:r>
          </a:p>
          <a:p>
            <a:pPr marL="342900" indent="-342900">
              <a:buAutoNum type="arabicPeriod"/>
            </a:pPr>
            <a:endParaRPr lang="en-US" sz="2600" dirty="0"/>
          </a:p>
          <a:p>
            <a:pPr marL="342900" indent="-342900">
              <a:buAutoNum type="arabicPeriod"/>
            </a:pP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14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2370D3-A494-1A25-723B-7B221729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3" y="259923"/>
            <a:ext cx="10504180" cy="6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E9334-9FF3-A439-DB5D-F74D0DDF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72A66-CEC0-ACCE-A597-305FB533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71" y="0"/>
            <a:ext cx="600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1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 sisodia</dc:creator>
  <cp:lastModifiedBy>hitendra sisodia</cp:lastModifiedBy>
  <cp:revision>1</cp:revision>
  <dcterms:created xsi:type="dcterms:W3CDTF">2023-10-27T07:46:36Z</dcterms:created>
  <dcterms:modified xsi:type="dcterms:W3CDTF">2023-10-27T07:51:30Z</dcterms:modified>
</cp:coreProperties>
</file>