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7087-F8F1-41E2-3609-C85084481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608FF-B4FF-A796-C03B-177308540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2625-1C34-DEFF-A624-149D8E4B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41105-744A-68AE-F32C-B085CFAD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047A-2313-DCA1-12B0-D1382343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44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AB25-6DBD-534F-17F1-104573E3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09066-7435-C068-7087-CD4792730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5F6C-B460-9F56-12CE-867E3D9D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F9A7E-1FB7-0F16-A8FC-FE02F97A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1E18-F96A-BE75-7BBE-0F0EFE48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87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03228-26CF-581E-AF5C-746CC3E78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BEFA0-FDCF-747E-B2A6-E732325D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13B2-1C01-67EC-5B42-A12C6152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48045-A5F8-B679-3F75-B5CD1838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DDAB-E7E6-3C6A-2D5F-CBAB6EA5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2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8CA1-BC10-79F6-E594-2EE07BA9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EAA4-8DDF-E6F7-E4AC-425DE7F1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C973-39D8-A086-8754-BCD0CD4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12A0-C0C4-0130-9EB0-013C6851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DFCB-7C0A-4836-281F-82265B67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94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FBF5-9877-2EAA-10D2-69CE49C1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8D0B0-22FC-9703-0FA9-20293F21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E360-932F-20DA-AF66-23BFC6D2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9634-1DA8-9E18-E9E2-6EF7C2F1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36E3F-8446-A51D-8B12-7480FF1A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0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EB09-2DEC-8ADC-F618-D5302604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E770A-0CA3-5741-09BE-C1DEE6C85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ADDA4-0005-60A8-DD45-765C8AB92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B3F98-F038-B3B7-4C25-745DFA06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77716-2CD2-BCB7-5C31-539E1DC8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E2A63-1BA0-C4D6-13C2-4545797D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37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00CB-469C-4A2B-AD2B-921F6DE9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8FD40-FC6F-0EAC-A965-25277558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D22EF-58EB-09DB-714D-832AB93A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EB99D-6BBC-9BB9-2C30-B31B953C7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B41CE-76B4-C205-EA7A-0C55DD41B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89404-D362-BD99-7561-38D6A56D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37CB0-07E2-0D61-2BFD-FDF5D86E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4BCBD-794A-9B84-735C-2E56523D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6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AADF-8664-FA29-4827-227B6FD4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E677-7D80-B56C-053C-AFA5C9EB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4992E-A7CA-E8F9-3994-95037580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AACFD-FA2E-8728-B4A0-B45A670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12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7A5D1-BC4B-8F09-AB10-CFEB2F66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C5B8C-78F3-0C8E-F8DC-3526A7FA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80A2F-A3C6-749B-1457-FE7A944D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4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E700-C61F-B053-BEE6-731F8667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CD6BD-2BAB-6E8B-92D6-052144EB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DC117-18D2-E900-D25C-ECE5B101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F2E8E-FE34-C5F3-1CD2-1ABC3593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692A-6E83-486B-215F-5BDA6043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652C0-A649-2D00-4B12-653AE228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BA2B-C647-A40E-5F0E-D39F15DD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A24D4-6FA3-EBEA-0864-CCE9A5713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38A45-5C3D-E3A2-5A2B-E452591F4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44722-86ED-91AB-85E9-B57E5A8D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4FA1B-9A01-E2B0-84F7-26E40DA1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5325E-85B9-6887-AED4-EBFA20E5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67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834F6-2D88-1183-5493-285AE68F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F6B1B-90A4-3F10-4EB4-B6CB6F71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19FA-6055-D492-1AD5-6227F13C1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F07C-B7B4-231C-64AC-55A1E6654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7645E-1BD4-5BC8-23C1-19DE5BB5F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17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52F5-82F7-D14E-D7C8-546D43DCC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FB0A-C82D-C840-2B08-149067025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F237B-7663-E818-47D8-14E9E4FE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32"/>
            <a:ext cx="12192000" cy="68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2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653C0-F22F-C334-E728-ECF93584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" y="0"/>
            <a:ext cx="12136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1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06ACB9-CD5B-0E65-8689-7DD00CED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" y="0"/>
            <a:ext cx="12184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7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A5A4AF-520C-ADA5-DE7F-85DEFE1A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" y="0"/>
            <a:ext cx="12121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55AD5-0089-1F98-0EED-1D173745B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" y="0"/>
            <a:ext cx="12161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2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Lakshay Dahiya</dc:creator>
  <cp:lastModifiedBy>Lakshay Dahiya</cp:lastModifiedBy>
  <cp:revision>3</cp:revision>
  <dcterms:created xsi:type="dcterms:W3CDTF">2024-04-12T07:41:48Z</dcterms:created>
  <dcterms:modified xsi:type="dcterms:W3CDTF">2024-04-12T10:08:49Z</dcterms:modified>
</cp:coreProperties>
</file>