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752600"/>
          </a:xfrm>
        </p:spPr>
        <p:txBody>
          <a:bodyPr/>
          <a:lstStyle/>
          <a:p>
            <a:r>
              <a:rPr lang="en-IN" dirty="0" smtClean="0"/>
              <a:t>Selecting an Ideal Neighbourhood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Clustering of above data set as done using K-means algorithm</a:t>
            </a:r>
          </a:p>
          <a:p>
            <a:r>
              <a:rPr lang="en-IN" dirty="0" smtClean="0"/>
              <a:t>We set max limit of cluster to 3</a:t>
            </a:r>
          </a:p>
          <a:p>
            <a:r>
              <a:rPr lang="en-IN" dirty="0" smtClean="0"/>
              <a:t>So data was divided into 3 clusters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best result from our data set was found in cluster number ‘0</a:t>
            </a:r>
            <a:r>
              <a:rPr lang="en-IN" dirty="0" smtClean="0"/>
              <a:t>’ of </a:t>
            </a:r>
            <a:r>
              <a:rPr lang="en-IN" smtClean="0"/>
              <a:t>Brooklyn Data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6" name="Content Placeholder 3" descr="answ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81400"/>
            <a:ext cx="4953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Marine Park was found the ideal neighbourhood for the man to relocate to.</a:t>
            </a:r>
          </a:p>
          <a:p>
            <a:r>
              <a:rPr lang="en-IN" dirty="0" smtClean="0"/>
              <a:t>It is close to his office has a gym and a Soccer Field in the top 200 venues on foursquare </a:t>
            </a:r>
          </a:p>
          <a:p>
            <a:endParaRPr lang="en-US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52800"/>
            <a:ext cx="3610859" cy="27046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this problem we help a man choose which neighbourhood should he relocate to based on the his family members demand.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Wife Demands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man’s wife says they should move in a neighbourhood that has a gym so that she could work as a trainer there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26" name="AutoShape 2" descr="Exercise for Piles | Exercising with Piles | eX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303756"/>
            <a:ext cx="4067175" cy="2706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Son Demands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says to his father that they should move to a neighbourhood that has a soccer field so that he can continue his practice and schooling simultaneously</a:t>
            </a:r>
          </a:p>
          <a:p>
            <a:endParaRPr lang="en-US" dirty="0"/>
          </a:p>
        </p:txBody>
      </p:sp>
      <p:pic>
        <p:nvPicPr>
          <p:cNvPr id="4" name="Picture 3" descr="istockphoto-909024420-1024x10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05200"/>
            <a:ext cx="4416552" cy="2484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Firstly Download data.</a:t>
            </a:r>
          </a:p>
          <a:p>
            <a:r>
              <a:rPr lang="en-IN" dirty="0" smtClean="0"/>
              <a:t>Clean the data</a:t>
            </a:r>
          </a:p>
          <a:p>
            <a:r>
              <a:rPr lang="en-IN" dirty="0" smtClean="0"/>
              <a:t>Once this is done we used K means clustering to cluster </a:t>
            </a:r>
            <a:r>
              <a:rPr lang="en-IN" dirty="0" smtClean="0"/>
              <a:t>data of top 200 venues (acc to foursquare) </a:t>
            </a:r>
            <a:r>
              <a:rPr lang="en-IN" dirty="0" smtClean="0"/>
              <a:t>in North York and Brooklyn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North </a:t>
            </a:r>
            <a:r>
              <a:rPr lang="en-IN" dirty="0" smtClean="0"/>
              <a:t>York--Data</a:t>
            </a:r>
            <a:endParaRPr lang="en-US" dirty="0"/>
          </a:p>
        </p:txBody>
      </p:sp>
      <p:pic>
        <p:nvPicPr>
          <p:cNvPr id="4" name="Content Placeholder 3" descr="wqewwCap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6782594" cy="3886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Brooklyn--Data</a:t>
            </a:r>
            <a:endParaRPr lang="en-US" dirty="0"/>
          </a:p>
        </p:txBody>
      </p:sp>
      <p:pic>
        <p:nvPicPr>
          <p:cNvPr id="4" name="Content Placeholder 3" descr="1111111Cap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4594" y="2133600"/>
            <a:ext cx="6553200" cy="3276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 200 </a:t>
            </a:r>
            <a:r>
              <a:rPr lang="en-IN" smtClean="0"/>
              <a:t>venues in North </a:t>
            </a:r>
            <a:r>
              <a:rPr lang="en-IN" dirty="0" smtClean="0"/>
              <a:t>York</a:t>
            </a:r>
            <a:endParaRPr lang="en-US" dirty="0"/>
          </a:p>
        </p:txBody>
      </p:sp>
      <p:pic>
        <p:nvPicPr>
          <p:cNvPr id="4" name="Content Placeholder 3" descr="qdewdCap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769598"/>
            <a:ext cx="8504238" cy="279300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TOP 200 venues in Brooklyn</a:t>
            </a:r>
            <a:endParaRPr lang="en-US" dirty="0"/>
          </a:p>
        </p:txBody>
      </p:sp>
      <p:pic>
        <p:nvPicPr>
          <p:cNvPr id="4" name="Content Placeholder 3" descr="aspodniasp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750145"/>
            <a:ext cx="8504238" cy="212606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</TotalTime>
  <Words>207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Selecting an Ideal Neighbourhood</vt:lpstr>
      <vt:lpstr>Introduction</vt:lpstr>
      <vt:lpstr>Wife Demands</vt:lpstr>
      <vt:lpstr>Son Demands</vt:lpstr>
      <vt:lpstr> Process</vt:lpstr>
      <vt:lpstr>North York--Data</vt:lpstr>
      <vt:lpstr>Brooklyn--Data</vt:lpstr>
      <vt:lpstr>Top 200 venues in North York</vt:lpstr>
      <vt:lpstr>  TOP 200 venues in Brooklyn</vt:lpstr>
      <vt:lpstr>Clustering</vt:lpstr>
      <vt:lpstr>Result Set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an Ideal Neighbourhood</dc:title>
  <dc:creator>Arnav Vani</dc:creator>
  <cp:lastModifiedBy>JITEN</cp:lastModifiedBy>
  <cp:revision>6</cp:revision>
  <dcterms:created xsi:type="dcterms:W3CDTF">2006-08-16T00:00:00Z</dcterms:created>
  <dcterms:modified xsi:type="dcterms:W3CDTF">2020-04-17T15:47:36Z</dcterms:modified>
</cp:coreProperties>
</file>