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orbel"/>
      <p:regular r:id="rId10"/>
      <p:bold r:id="rId11"/>
      <p:italic r:id="rId12"/>
      <p:boldItalic r:id="rId13"/>
    </p:embeddedFont>
    <p:embeddedFont>
      <p:font typeface="Content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ntent-bold.fntdata"/><Relationship Id="rId14" Type="http://schemas.openxmlformats.org/officeDocument/2006/relationships/font" Target="fonts/Conten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695634" y="2807187"/>
            <a:ext cx="67559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IBMQ  QForest</a:t>
            </a:r>
            <a:endParaRPr sz="7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orbel"/>
              <a:buNone/>
            </a:pPr>
            <a:r>
              <a:rPr lang="en-IN" sz="4000"/>
              <a:t>The Quantum              Way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331" y="962286"/>
            <a:ext cx="4396888" cy="263539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4190261" y="4178242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800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A classical computation is like a solo voice — one line of pure tones succeeding each other. A quantum computation is like a symphony — many lines of tones interfering with one another. ― Seth Lloyd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IN"/>
              <a:t>Superposition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350058" y="1509204"/>
            <a:ext cx="652508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Want to create your own quantum circuit? Toss a coin!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IN"/>
              <a:t>Superposition</a:t>
            </a:r>
            <a:endParaRPr/>
          </a:p>
        </p:txBody>
      </p:sp>
      <p:pic>
        <p:nvPicPr>
          <p:cNvPr descr="Image result for superposition schrodinger's cat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9806" y="2273193"/>
            <a:ext cx="57912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IN"/>
              <a:t>Entanglement</a:t>
            </a:r>
            <a:endParaRPr/>
          </a:p>
        </p:txBody>
      </p:sp>
      <p:pic>
        <p:nvPicPr>
          <p:cNvPr descr="The first ever image of quantum entanglement "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360" y="1331650"/>
            <a:ext cx="5167430" cy="34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