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ource Code Pro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e0adaf6a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e0adaf6a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e0adaf6a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e0adaf6a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e0adaf6ad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e0adaf6a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cb938209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cb938209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df22b9e6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df22b9e6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df22b9e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df22b9e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df22b9e6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df22b9e6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Qiskit Aqua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introduction to quantum machine learning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even is (classical) machine learning?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975" y="1258400"/>
            <a:ext cx="3738040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do we need quantum machine learning?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Speedups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Memory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complicates things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has classical ML blown up, but not QML?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Over enthusiastic</a:t>
            </a:r>
            <a:r>
              <a:rPr lang="en-GB"/>
              <a:t> colleg</a:t>
            </a:r>
            <a:r>
              <a:rPr lang="en-GB"/>
              <a:t>e kids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rise of the ML bro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even is a (classical) support vector machine?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10817"/>
          <a:stretch/>
        </p:blipFill>
        <p:spPr>
          <a:xfrm>
            <a:off x="2024600" y="1315275"/>
            <a:ext cx="5094800" cy="34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even is a (classical) support vector machine?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13" y="2170050"/>
            <a:ext cx="5133975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even is a (classical) support vector machine?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175" y="1093925"/>
            <a:ext cx="682764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Moving into the quantumverse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Why are classical SVMs not good enough?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Computing the </a:t>
            </a:r>
            <a:r>
              <a:rPr lang="en-GB"/>
              <a:t>kernel</a:t>
            </a:r>
            <a:r>
              <a:rPr lang="en-GB"/>
              <a:t> function is expensive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can estimate the kernel quickly using a QC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