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1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67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46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0741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3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669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2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38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948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255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35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95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BBB70-C04A-460D-0629-8F8F06D23177}"/>
              </a:ext>
            </a:extLst>
          </p:cNvPr>
          <p:cNvSpPr txBox="1"/>
          <p:nvPr/>
        </p:nvSpPr>
        <p:spPr>
          <a:xfrm>
            <a:off x="182880" y="2295144"/>
            <a:ext cx="1143914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3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STRUCTURE AND ALGORITHM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MADE BY :-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3200" spc="-25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ARYAN</a:t>
            </a:r>
            <a:r>
              <a:rPr lang="en-US" sz="3200" spc="-14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3200" spc="-25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SRIVASTAVA-RA2211003030028</a:t>
            </a:r>
          </a:p>
          <a:p>
            <a:pPr algn="r"/>
            <a:r>
              <a:rPr lang="en-US" sz="320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ASAD</a:t>
            </a:r>
            <a:r>
              <a:rPr lang="en-US" sz="3200" spc="-12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KHAN-RA2211003030030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US" sz="320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ARNAV</a:t>
            </a:r>
            <a:r>
              <a:rPr lang="en-US" sz="3200" spc="115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B6BC5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</a:rPr>
              <a:t>GARG-RA2211003030042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460AF-D412-9CF2-80A6-2DD7094F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8" y="103251"/>
            <a:ext cx="6217920" cy="15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9E812-DDD4-7318-DC51-5A4BF66246E1}"/>
              </a:ext>
            </a:extLst>
          </p:cNvPr>
          <p:cNvSpPr txBox="1"/>
          <p:nvPr/>
        </p:nvSpPr>
        <p:spPr>
          <a:xfrm>
            <a:off x="612648" y="996696"/>
            <a:ext cx="9774936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Display" panose="020B0004020202020204" pitchFamily="34" charset="0"/>
              </a:rPr>
              <a:t>METRO</a:t>
            </a:r>
          </a:p>
          <a:p>
            <a:pPr algn="ctr"/>
            <a:r>
              <a:rPr lang="en-US" sz="6600" b="1" dirty="0">
                <a:ln/>
                <a:solidFill>
                  <a:schemeClr val="accent3"/>
                </a:solidFill>
                <a:latin typeface="Aptos Display" panose="020B0004020202020204" pitchFamily="34" charset="0"/>
              </a:rPr>
              <a:t>MANAGEMENT </a:t>
            </a:r>
          </a:p>
          <a:p>
            <a:pPr algn="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Display" panose="020B0004020202020204" pitchFamily="34" charset="0"/>
              </a:rPr>
              <a:t>SYSTEM</a:t>
            </a:r>
            <a:endParaRPr lang="en-IN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8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4815-75C2-6AE3-E1C1-D8EA63A2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cap="none" dirty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INTRODUCTION</a:t>
            </a:r>
            <a:endParaRPr lang="en-IN" sz="8000" b="1" cap="none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FDFD-03E3-1CF6-B461-B94CB2F3FF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808" y="2063396"/>
            <a:ext cx="10330699" cy="331118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>
              <a:buNone/>
            </a:pPr>
            <a:r>
              <a:rPr lang="en-IN" sz="2800" b="1" cap="none" dirty="0">
                <a:ln/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Metro Management System in C++ is a software application designed to manage and simulate the operations of a metro or subway system. It typically involves creating data structures, algorithms, and user interfaces to handle various aspects of metro management.</a:t>
            </a:r>
          </a:p>
          <a:p>
            <a:pPr marL="0" indent="0">
              <a:buNone/>
            </a:pPr>
            <a:endParaRPr lang="en-IN" sz="2800" b="1" cap="none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854-19A9-4E0F-41D6-DCDAA7B9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5" y="237745"/>
            <a:ext cx="10396882" cy="521208"/>
          </a:xfrm>
        </p:spPr>
        <p:txBody>
          <a:bodyPr>
            <a:normAutofit fontScale="90000"/>
          </a:bodyPr>
          <a:lstStyle/>
          <a:p>
            <a:r>
              <a:rPr lang="en-US" sz="4000" b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SOME MAJOR ASPECTS</a:t>
            </a:r>
            <a:endParaRPr lang="en-IN" sz="4000" b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37F9679-7E39-0865-907B-D70534322122}"/>
              </a:ext>
            </a:extLst>
          </p:cNvPr>
          <p:cNvSpPr/>
          <p:nvPr/>
        </p:nvSpPr>
        <p:spPr>
          <a:xfrm rot="5400000">
            <a:off x="8776803" y="-67482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A33D6EE6-92B5-6ADA-9307-EE48B8B23579}"/>
              </a:ext>
            </a:extLst>
          </p:cNvPr>
          <p:cNvSpPr/>
          <p:nvPr/>
        </p:nvSpPr>
        <p:spPr>
          <a:xfrm rot="5400000">
            <a:off x="5030219" y="-67482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7F947FC5-917F-C0B6-858E-B20D702A9986}"/>
              </a:ext>
            </a:extLst>
          </p:cNvPr>
          <p:cNvSpPr/>
          <p:nvPr/>
        </p:nvSpPr>
        <p:spPr>
          <a:xfrm rot="5400000">
            <a:off x="1283634" y="-67482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B1C04A23-DBA2-0B38-A0C1-4FB76DE90678}"/>
              </a:ext>
            </a:extLst>
          </p:cNvPr>
          <p:cNvSpPr/>
          <p:nvPr/>
        </p:nvSpPr>
        <p:spPr>
          <a:xfrm rot="5400000">
            <a:off x="8776803" y="1535253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CB8FAA76-94C5-7226-E302-DD2A533AB08A}"/>
              </a:ext>
            </a:extLst>
          </p:cNvPr>
          <p:cNvSpPr/>
          <p:nvPr/>
        </p:nvSpPr>
        <p:spPr>
          <a:xfrm rot="5400000">
            <a:off x="5030219" y="1535253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97858E3D-AA32-BFDA-A7F4-C58EF07D0287}"/>
              </a:ext>
            </a:extLst>
          </p:cNvPr>
          <p:cNvSpPr/>
          <p:nvPr/>
        </p:nvSpPr>
        <p:spPr>
          <a:xfrm rot="5400000">
            <a:off x="1283634" y="1535253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0ABE64E6-F0D5-05F2-D735-F9E93B3CF264}"/>
              </a:ext>
            </a:extLst>
          </p:cNvPr>
          <p:cNvSpPr/>
          <p:nvPr/>
        </p:nvSpPr>
        <p:spPr>
          <a:xfrm rot="5400000">
            <a:off x="8776803" y="3208107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D88BEBC7-0A88-3D24-6CC7-86B45DA3DBD1}"/>
              </a:ext>
            </a:extLst>
          </p:cNvPr>
          <p:cNvSpPr/>
          <p:nvPr/>
        </p:nvSpPr>
        <p:spPr>
          <a:xfrm rot="5400000">
            <a:off x="5030219" y="3208107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789CE5D3-7DA1-3B46-8ADB-BA04E42844B7}"/>
              </a:ext>
            </a:extLst>
          </p:cNvPr>
          <p:cNvSpPr/>
          <p:nvPr/>
        </p:nvSpPr>
        <p:spPr>
          <a:xfrm rot="5400000">
            <a:off x="1283634" y="3208107"/>
            <a:ext cx="1602735" cy="315501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88B66-FCD9-4E39-A168-5EF02BB67B7C}"/>
              </a:ext>
            </a:extLst>
          </p:cNvPr>
          <p:cNvSpPr txBox="1"/>
          <p:nvPr/>
        </p:nvSpPr>
        <p:spPr>
          <a:xfrm>
            <a:off x="603504" y="1039112"/>
            <a:ext cx="2990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Design the Data Structures</a:t>
            </a:r>
            <a:endParaRPr lang="en-IN" sz="32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43749-1973-C357-8467-0E74EE41E14A}"/>
              </a:ext>
            </a:extLst>
          </p:cNvPr>
          <p:cNvSpPr txBox="1"/>
          <p:nvPr/>
        </p:nvSpPr>
        <p:spPr>
          <a:xfrm>
            <a:off x="4336542" y="2849624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</a:t>
            </a:r>
            <a:endParaRPr lang="en-IN" sz="72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BB880-6C89-6EF8-26C4-2D45EC250CB8}"/>
              </a:ext>
            </a:extLst>
          </p:cNvPr>
          <p:cNvSpPr txBox="1"/>
          <p:nvPr/>
        </p:nvSpPr>
        <p:spPr>
          <a:xfrm>
            <a:off x="4344503" y="1152974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062FF-668F-93EE-2797-697A1096258E}"/>
              </a:ext>
            </a:extLst>
          </p:cNvPr>
          <p:cNvSpPr txBox="1"/>
          <p:nvPr/>
        </p:nvSpPr>
        <p:spPr>
          <a:xfrm>
            <a:off x="8107680" y="1228088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Data Management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B1C44-0A89-CB2D-5C64-475EC057C79A}"/>
              </a:ext>
            </a:extLst>
          </p:cNvPr>
          <p:cNvSpPr txBox="1"/>
          <p:nvPr/>
        </p:nvSpPr>
        <p:spPr>
          <a:xfrm>
            <a:off x="566166" y="2828288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838FC-07E8-C8DA-CCF3-105FDD87EF22}"/>
              </a:ext>
            </a:extLst>
          </p:cNvPr>
          <p:cNvSpPr txBox="1"/>
          <p:nvPr/>
        </p:nvSpPr>
        <p:spPr>
          <a:xfrm>
            <a:off x="8043673" y="2559426"/>
            <a:ext cx="2990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Debugging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C408F8-3896-5E76-1E50-9588639BE30A}"/>
              </a:ext>
            </a:extLst>
          </p:cNvPr>
          <p:cNvSpPr txBox="1"/>
          <p:nvPr/>
        </p:nvSpPr>
        <p:spPr>
          <a:xfrm>
            <a:off x="595462" y="4494775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BE1D6-BBAA-07FF-34F9-89038F024F6A}"/>
              </a:ext>
            </a:extLst>
          </p:cNvPr>
          <p:cNvSpPr txBox="1"/>
          <p:nvPr/>
        </p:nvSpPr>
        <p:spPr>
          <a:xfrm>
            <a:off x="4328500" y="4449055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4D48FC-3616-972E-D2F5-33310698CA4E}"/>
              </a:ext>
            </a:extLst>
          </p:cNvPr>
          <p:cNvSpPr txBox="1"/>
          <p:nvPr/>
        </p:nvSpPr>
        <p:spPr>
          <a:xfrm>
            <a:off x="8066111" y="4399649"/>
            <a:ext cx="299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User Feedback</a:t>
            </a:r>
            <a:endParaRPr lang="en-IN" sz="4800" b="1" dirty="0">
              <a:solidFill>
                <a:schemeClr val="bg2">
                  <a:lumMod val="40000"/>
                  <a:lumOff val="60000"/>
                </a:schemeClr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09AD3-A3D7-974E-EE07-C5FAF94C2CC1}"/>
              </a:ext>
            </a:extLst>
          </p:cNvPr>
          <p:cNvSpPr txBox="1"/>
          <p:nvPr/>
        </p:nvSpPr>
        <p:spPr>
          <a:xfrm>
            <a:off x="283464" y="274320"/>
            <a:ext cx="11256264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Design the Data Structures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classes and data structures to represent the metro system components, including stations, trains, passengers, and tickets. Consider using object-oriented programming principles for this.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User Interface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user interface for metro staff and passengers to interact with the system. This could be a command-line interface or a graphical user interface (GUI).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Data Management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data storage mechanisms to keep track of information such as passenger records, train schedules, and ticket sales. You can use file I/O or databases for this purpose.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Security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security of the system, especially with regards to sensitive passenger information and financial transactions.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Error Handling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for handling exceptions and errors gracefully. This is essential for robustness.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Testing and Debugging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Thoroughly test the system to identify and fix bugs and issues. Unit testing and integration testing can be helpful.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Documentation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documentation for the system, including user manuals and developer guides, to help users and future developers understand how the system works.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Optimization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the system for performance and efficiency, especially if it needs to handle a large volume of data and transactions.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User Feedback : </a:t>
            </a:r>
            <a:r>
              <a:rPr lang="en-IN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incorporating user feedback to improve the system based on real-world usage.</a:t>
            </a:r>
          </a:p>
        </p:txBody>
      </p:sp>
    </p:spTree>
    <p:extLst>
      <p:ext uri="{BB962C8B-B14F-4D97-AF65-F5344CB8AC3E}">
        <p14:creationId xmlns:p14="http://schemas.microsoft.com/office/powerpoint/2010/main" val="21401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DE8A-F3F2-6958-1882-9E1C0B36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258140">
            <a:off x="372786" y="1158752"/>
            <a:ext cx="9755187" cy="267758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IN" b="1" kern="100" cap="none" dirty="0">
                <a:ln/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Metro Management System in C++ is a complex project that involves a combination of data structures, algorithms, and software design principles. It's important to plan and design the system thoroughly before starting the implementation to ensure its reliability and usability.</a:t>
            </a:r>
          </a:p>
          <a:p>
            <a:pPr algn="l"/>
            <a:endParaRPr lang="en-IN" sz="4000" b="1" cap="none" dirty="0">
              <a:ln/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18F7-151F-5665-C978-17C72ABE93C0}"/>
              </a:ext>
            </a:extLst>
          </p:cNvPr>
          <p:cNvSpPr txBox="1"/>
          <p:nvPr/>
        </p:nvSpPr>
        <p:spPr>
          <a:xfrm rot="21363430">
            <a:off x="191957" y="331497"/>
            <a:ext cx="807612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Display" panose="020B0004020202020204" pitchFamily="34" charset="0"/>
              </a:rPr>
              <a:t>CONCLUSION</a:t>
            </a:r>
            <a:endParaRPr lang="en-IN" sz="4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1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384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Aptos Display</vt:lpstr>
      <vt:lpstr>Arial</vt:lpstr>
      <vt:lpstr>Blackadder ITC</vt:lpstr>
      <vt:lpstr>Calibri</vt:lpstr>
      <vt:lpstr>Impact</vt:lpstr>
      <vt:lpstr>Verdana</vt:lpstr>
      <vt:lpstr>Main Event</vt:lpstr>
      <vt:lpstr>PowerPoint Presentation</vt:lpstr>
      <vt:lpstr>PowerPoint Presentation</vt:lpstr>
      <vt:lpstr>INTRODUCTION</vt:lpstr>
      <vt:lpstr>SOME MAJOR ASPECTS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Garg</dc:creator>
  <cp:lastModifiedBy>Arnav Garg</cp:lastModifiedBy>
  <cp:revision>2</cp:revision>
  <dcterms:created xsi:type="dcterms:W3CDTF">2023-10-30T04:55:18Z</dcterms:created>
  <dcterms:modified xsi:type="dcterms:W3CDTF">2023-10-30T08:01:42Z</dcterms:modified>
</cp:coreProperties>
</file>