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C97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6E-443A-AB76-12178094FC00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6E-443A-AB76-12178094FC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Sheet1!$E$4:$E$5</c:f>
              <c:strCache>
                <c:ptCount val="2"/>
                <c:pt idx="0">
                  <c:v>Movie</c:v>
                </c:pt>
                <c:pt idx="1">
                  <c:v>TV Show</c:v>
                </c:pt>
              </c:strCache>
            </c:strRef>
          </c:cat>
          <c:val>
            <c:numRef>
              <c:f>Sheet1!$F$4:$F$5</c:f>
              <c:numCache>
                <c:formatCode>0.00%</c:formatCode>
                <c:ptCount val="2"/>
                <c:pt idx="0">
                  <c:v>0.69399999999999995</c:v>
                </c:pt>
                <c:pt idx="1">
                  <c:v>0.30399999999999999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E-443A-AB76-12178094FC0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 of Netflix Shows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Sheet1!$D$8</c:f>
              <c:strCache>
                <c:ptCount val="1"/>
                <c:pt idx="0">
                  <c:v>No of Shows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Sheet1!$C$9:$C$13</c:f>
              <c:strCache>
                <c:ptCount val="5"/>
                <c:pt idx="0">
                  <c:v>United States</c:v>
                </c:pt>
                <c:pt idx="1">
                  <c:v>India</c:v>
                </c:pt>
                <c:pt idx="2">
                  <c:v>United Kingdom</c:v>
                </c:pt>
                <c:pt idx="3">
                  <c:v>Canada</c:v>
                </c:pt>
                <c:pt idx="4">
                  <c:v>Japan</c:v>
                </c:pt>
              </c:strCache>
            </c:strRef>
          </c:cat>
          <c:val>
            <c:numRef>
              <c:f>Sheet1!$D$9:$D$13</c:f>
              <c:numCache>
                <c:formatCode>General</c:formatCode>
                <c:ptCount val="5"/>
                <c:pt idx="0">
                  <c:v>4042</c:v>
                </c:pt>
                <c:pt idx="1">
                  <c:v>1008</c:v>
                </c:pt>
                <c:pt idx="2">
                  <c:v>628</c:v>
                </c:pt>
                <c:pt idx="3">
                  <c:v>271</c:v>
                </c:pt>
                <c:pt idx="4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C-4464-B0A8-D93CD97D61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96024351"/>
        <c:axId val="459928143"/>
      </c:barChart>
      <c:catAx>
        <c:axId val="39602435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928143"/>
        <c:crosses val="autoZero"/>
        <c:auto val="1"/>
        <c:lblAlgn val="ctr"/>
        <c:lblOffset val="100"/>
        <c:noMultiLvlLbl val="0"/>
      </c:catAx>
      <c:valAx>
        <c:axId val="4599281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24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Sheet1!$F$2</c:f>
              <c:strCache>
                <c:ptCount val="1"/>
                <c:pt idx="0">
                  <c:v>count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DF-426B-BB40-ADD0724989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DF-426B-BB40-ADD0724989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DF-426B-BB40-ADD0724989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DF-426B-BB40-ADD0724989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DF-426B-BB40-ADD0724989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DF-426B-BB40-ADD0724989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Sheet1!$E$3:$E$8</c:f>
              <c:strCache>
                <c:ptCount val="6"/>
                <c:pt idx="0">
                  <c:v>Adult</c:v>
                </c:pt>
                <c:pt idx="1">
                  <c:v>Above 13 years</c:v>
                </c:pt>
                <c:pt idx="2">
                  <c:v>Parental Guidance Kids</c:v>
                </c:pt>
                <c:pt idx="3">
                  <c:v>Kids</c:v>
                </c:pt>
                <c:pt idx="4">
                  <c:v>Kids above 7 years</c:v>
                </c:pt>
                <c:pt idx="5">
                  <c:v>unrated</c:v>
                </c:pt>
              </c:strCache>
            </c:strRef>
          </c:cat>
          <c:val>
            <c:numRef>
              <c:f>Sheet1!$F$3:$F$8</c:f>
              <c:numCache>
                <c:formatCode>0.00%</c:formatCode>
                <c:ptCount val="6"/>
                <c:pt idx="0">
                  <c:v>0.4667</c:v>
                </c:pt>
                <c:pt idx="1">
                  <c:v>0.31269999999999998</c:v>
                </c:pt>
                <c:pt idx="2">
                  <c:v>0.13489999999999999</c:v>
                </c:pt>
                <c:pt idx="3">
                  <c:v>4.8599999999999997E-2</c:v>
                </c:pt>
                <c:pt idx="4">
                  <c:v>2.35E-2</c:v>
                </c:pt>
                <c:pt idx="5">
                  <c:v>1.2699999999999999E-2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6DF-426B-BB40-ADD07249893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Sheet1!$K$2</c:f>
              <c:strCache>
                <c:ptCount val="1"/>
                <c:pt idx="0">
                  <c:v>count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62-4252-B82E-472D5E8DEF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62-4252-B82E-472D5E8DEF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62-4252-B82E-472D5E8DEF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62-4252-B82E-472D5E8DEF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62-4252-B82E-472D5E8DEF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62-4252-B82E-472D5E8DEF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Sheet1!$J$3:$J$8</c:f>
              <c:strCache>
                <c:ptCount val="6"/>
                <c:pt idx="0">
                  <c:v>Adult</c:v>
                </c:pt>
                <c:pt idx="1">
                  <c:v>Above 13 years</c:v>
                </c:pt>
                <c:pt idx="2">
                  <c:v>Parental Guidance Kids</c:v>
                </c:pt>
                <c:pt idx="3">
                  <c:v>Kids</c:v>
                </c:pt>
                <c:pt idx="4">
                  <c:v>Kids above 7 years</c:v>
                </c:pt>
                <c:pt idx="5">
                  <c:v>unrated</c:v>
                </c:pt>
              </c:strCache>
            </c:strRef>
          </c:cat>
          <c:val>
            <c:numRef>
              <c:f>Sheet1!$K$3:$K$8</c:f>
              <c:numCache>
                <c:formatCode>0.00%</c:formatCode>
                <c:ptCount val="6"/>
                <c:pt idx="0">
                  <c:v>0.4294</c:v>
                </c:pt>
                <c:pt idx="1">
                  <c:v>0.27389999999999998</c:v>
                </c:pt>
                <c:pt idx="2">
                  <c:v>0.1207</c:v>
                </c:pt>
                <c:pt idx="3">
                  <c:v>0.1009</c:v>
                </c:pt>
                <c:pt idx="4">
                  <c:v>7.3200000000000001E-2</c:v>
                </c:pt>
                <c:pt idx="5">
                  <c:v>1.9E-3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62-4252-B82E-472D5E8DEF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Sheet2!$F$3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Sheet2!$E$4:$E$8</c:f>
              <c:strCache>
                <c:ptCount val="5"/>
                <c:pt idx="0">
                  <c:v>United States</c:v>
                </c:pt>
                <c:pt idx="1">
                  <c:v>India</c:v>
                </c:pt>
                <c:pt idx="2">
                  <c:v>United Kingdom</c:v>
                </c:pt>
                <c:pt idx="3">
                  <c:v>Canada</c:v>
                </c:pt>
                <c:pt idx="4">
                  <c:v>Japan</c:v>
                </c:pt>
              </c:strCache>
            </c:strRef>
          </c:cat>
          <c:val>
            <c:numRef>
              <c:f>Sheet2!$F$4:$F$8</c:f>
              <c:numCache>
                <c:formatCode>General</c:formatCode>
                <c:ptCount val="5"/>
                <c:pt idx="0">
                  <c:v>2804</c:v>
                </c:pt>
                <c:pt idx="1">
                  <c:v>927</c:v>
                </c:pt>
                <c:pt idx="2">
                  <c:v>382</c:v>
                </c:pt>
                <c:pt idx="3">
                  <c:v>187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8-433F-B82B-4F802982F4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5295120"/>
        <c:axId val="246744560"/>
      </c:barChart>
      <c:catAx>
        <c:axId val="505295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744560"/>
        <c:crosses val="autoZero"/>
        <c:auto val="1"/>
        <c:lblAlgn val="ctr"/>
        <c:lblOffset val="100"/>
        <c:noMultiLvlLbl val="0"/>
      </c:catAx>
      <c:valAx>
        <c:axId val="246744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Sheet2!$K$3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Sheet2!$J$4:$J$8</c:f>
              <c:strCache>
                <c:ptCount val="5"/>
                <c:pt idx="0">
                  <c:v>United States</c:v>
                </c:pt>
                <c:pt idx="1">
                  <c:v>United Kingdom</c:v>
                </c:pt>
                <c:pt idx="2">
                  <c:v>Japan</c:v>
                </c:pt>
                <c:pt idx="3">
                  <c:v>Canada</c:v>
                </c:pt>
                <c:pt idx="4">
                  <c:v>Japan</c:v>
                </c:pt>
              </c:strCache>
            </c:strRef>
          </c:cat>
          <c:val>
            <c:numRef>
              <c:f>Sheet2!$K$4:$K$8</c:f>
              <c:numCache>
                <c:formatCode>General</c:formatCode>
                <c:ptCount val="5"/>
                <c:pt idx="0">
                  <c:v>1238</c:v>
                </c:pt>
                <c:pt idx="1">
                  <c:v>246</c:v>
                </c:pt>
                <c:pt idx="2">
                  <c:v>174</c:v>
                </c:pt>
                <c:pt idx="3">
                  <c:v>84</c:v>
                </c:pt>
                <c:pt idx="4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63-4909-91B9-519DAABC1C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1724016"/>
        <c:axId val="246740816"/>
      </c:barChart>
      <c:catAx>
        <c:axId val="29172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740816"/>
        <c:crosses val="autoZero"/>
        <c:auto val="1"/>
        <c:lblAlgn val="ctr"/>
        <c:lblOffset val="100"/>
        <c:noMultiLvlLbl val="0"/>
      </c:catAx>
      <c:valAx>
        <c:axId val="24674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72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Sheet3!$H$3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Sheet3!$G$4:$G$13</c:f>
              <c:strCache>
                <c:ptCount val="10"/>
                <c:pt idx="0">
                  <c:v>Dramas</c:v>
                </c:pt>
                <c:pt idx="1">
                  <c:v>Comedies</c:v>
                </c:pt>
                <c:pt idx="2">
                  <c:v>Action &amp; Adventure</c:v>
                </c:pt>
                <c:pt idx="3">
                  <c:v>Documentries</c:v>
                </c:pt>
                <c:pt idx="4">
                  <c:v>International TV Shows</c:v>
                </c:pt>
                <c:pt idx="5">
                  <c:v>Children &amp; Family Movies</c:v>
                </c:pt>
                <c:pt idx="6">
                  <c:v>Crime TV Shows</c:v>
                </c:pt>
                <c:pt idx="7">
                  <c:v>Kid's TV</c:v>
                </c:pt>
                <c:pt idx="8">
                  <c:v>Stand -Up Comedy</c:v>
                </c:pt>
                <c:pt idx="9">
                  <c:v>Horror Movies</c:v>
                </c:pt>
              </c:strCache>
            </c:strRef>
          </c:cat>
          <c:val>
            <c:numRef>
              <c:f>Sheet3!$H$4:$H$13</c:f>
              <c:numCache>
                <c:formatCode>General</c:formatCode>
                <c:ptCount val="10"/>
                <c:pt idx="0">
                  <c:v>1600</c:v>
                </c:pt>
                <c:pt idx="1">
                  <c:v>1210</c:v>
                </c:pt>
                <c:pt idx="2">
                  <c:v>859</c:v>
                </c:pt>
                <c:pt idx="3">
                  <c:v>829</c:v>
                </c:pt>
                <c:pt idx="4">
                  <c:v>774</c:v>
                </c:pt>
                <c:pt idx="5">
                  <c:v>605</c:v>
                </c:pt>
                <c:pt idx="6">
                  <c:v>399</c:v>
                </c:pt>
                <c:pt idx="7">
                  <c:v>388</c:v>
                </c:pt>
                <c:pt idx="8">
                  <c:v>334</c:v>
                </c:pt>
                <c:pt idx="9">
                  <c:v>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8-4D0C-B9F4-77A0833EE2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9716496"/>
        <c:axId val="424707392"/>
      </c:barChart>
      <c:catAx>
        <c:axId val="47971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07392"/>
        <c:crosses val="autoZero"/>
        <c:auto val="1"/>
        <c:lblAlgn val="ctr"/>
        <c:lblOffset val="100"/>
        <c:noMultiLvlLbl val="0"/>
      </c:catAx>
      <c:valAx>
        <c:axId val="42470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71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67416-84C4-452A-9155-99C811161FB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97FB88-BC7C-4980-807D-73D516F00E49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ED0004A4-D688-4DF2-8938-F1CC4F3E1688}" type="parTrans" cxnId="{99784C76-43EF-4C9F-8A7A-97B2F0154255}">
      <dgm:prSet/>
      <dgm:spPr/>
      <dgm:t>
        <a:bodyPr/>
        <a:lstStyle/>
        <a:p>
          <a:endParaRPr lang="en-IN"/>
        </a:p>
      </dgm:t>
    </dgm:pt>
    <dgm:pt modelId="{82203F0D-443F-4797-A532-664107AE0FDE}" type="sibTrans" cxnId="{99784C76-43EF-4C9F-8A7A-97B2F0154255}">
      <dgm:prSet/>
      <dgm:spPr/>
      <dgm:t>
        <a:bodyPr/>
        <a:lstStyle/>
        <a:p>
          <a:endParaRPr lang="en-IN"/>
        </a:p>
      </dgm:t>
    </dgm:pt>
    <dgm:pt modelId="{A0B0764A-7E9E-423D-9007-0A43CF633A2F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Project Overview/Description</a:t>
          </a:r>
          <a:endParaRPr lang="en-IN" dirty="0"/>
        </a:p>
      </dgm:t>
    </dgm:pt>
    <dgm:pt modelId="{117483DE-E382-4D29-A649-1650BA086041}" type="parTrans" cxnId="{A13ACA5B-7F4C-4D02-980D-E576027D33B1}">
      <dgm:prSet/>
      <dgm:spPr/>
      <dgm:t>
        <a:bodyPr/>
        <a:lstStyle/>
        <a:p>
          <a:endParaRPr lang="en-IN"/>
        </a:p>
      </dgm:t>
    </dgm:pt>
    <dgm:pt modelId="{2CE29F75-A7AB-489A-90D8-3B091E98FB38}" type="sibTrans" cxnId="{A13ACA5B-7F4C-4D02-980D-E576027D33B1}">
      <dgm:prSet/>
      <dgm:spPr/>
      <dgm:t>
        <a:bodyPr/>
        <a:lstStyle/>
        <a:p>
          <a:endParaRPr lang="en-IN"/>
        </a:p>
      </dgm:t>
    </dgm:pt>
    <dgm:pt modelId="{4E3E3CD5-A340-4EE7-9468-DA472EADFB40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6F56BBDC-043C-46A0-B6AC-26C7D92CB404}" type="parTrans" cxnId="{4F04F7AD-9E39-44EE-9D7D-876AF8260179}">
      <dgm:prSet/>
      <dgm:spPr/>
      <dgm:t>
        <a:bodyPr/>
        <a:lstStyle/>
        <a:p>
          <a:endParaRPr lang="en-IN"/>
        </a:p>
      </dgm:t>
    </dgm:pt>
    <dgm:pt modelId="{50633089-722C-4171-8871-DAC114F3B2B3}" type="sibTrans" cxnId="{4F04F7AD-9E39-44EE-9D7D-876AF8260179}">
      <dgm:prSet/>
      <dgm:spPr/>
      <dgm:t>
        <a:bodyPr/>
        <a:lstStyle/>
        <a:p>
          <a:endParaRPr lang="en-IN"/>
        </a:p>
      </dgm:t>
    </dgm:pt>
    <dgm:pt modelId="{B909526A-8B87-448D-BB8F-5A5210C02EA9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Objectives</a:t>
          </a:r>
          <a:endParaRPr lang="en-IN" dirty="0"/>
        </a:p>
      </dgm:t>
    </dgm:pt>
    <dgm:pt modelId="{784E5FF6-1D51-4467-86CC-875A2F8565C0}" type="parTrans" cxnId="{0BB8A431-298B-4F7F-AC12-ADA3ACF4FC2A}">
      <dgm:prSet/>
      <dgm:spPr/>
      <dgm:t>
        <a:bodyPr/>
        <a:lstStyle/>
        <a:p>
          <a:endParaRPr lang="en-IN"/>
        </a:p>
      </dgm:t>
    </dgm:pt>
    <dgm:pt modelId="{1542FB5B-B0FE-4A80-9FE0-1441AB96E3C1}" type="sibTrans" cxnId="{0BB8A431-298B-4F7F-AC12-ADA3ACF4FC2A}">
      <dgm:prSet/>
      <dgm:spPr/>
      <dgm:t>
        <a:bodyPr/>
        <a:lstStyle/>
        <a:p>
          <a:endParaRPr lang="en-IN"/>
        </a:p>
      </dgm:t>
    </dgm:pt>
    <dgm:pt modelId="{C3039E16-7AED-410C-BB0E-CD025B95AF35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1490856E-1592-4C32-87EE-D03443343F3B}" type="parTrans" cxnId="{CB27A7F7-1E88-4A05-9D07-A5C513B6CEDB}">
      <dgm:prSet/>
      <dgm:spPr/>
      <dgm:t>
        <a:bodyPr/>
        <a:lstStyle/>
        <a:p>
          <a:endParaRPr lang="en-IN"/>
        </a:p>
      </dgm:t>
    </dgm:pt>
    <dgm:pt modelId="{FC4135F6-8564-47A6-8122-5DCA69221F54}" type="sibTrans" cxnId="{CB27A7F7-1E88-4A05-9D07-A5C513B6CEDB}">
      <dgm:prSet/>
      <dgm:spPr/>
      <dgm:t>
        <a:bodyPr/>
        <a:lstStyle/>
        <a:p>
          <a:endParaRPr lang="en-IN"/>
        </a:p>
      </dgm:t>
    </dgm:pt>
    <dgm:pt modelId="{BCA0644D-4116-4B65-86E7-D7A8B0B193C2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Methodology</a:t>
          </a:r>
          <a:endParaRPr lang="en-IN" dirty="0"/>
        </a:p>
      </dgm:t>
    </dgm:pt>
    <dgm:pt modelId="{D47C6DC5-CA71-45C5-9B0D-4CDF365D36A3}" type="parTrans" cxnId="{99A413C8-0A87-4F36-9648-D753BCDF1A21}">
      <dgm:prSet/>
      <dgm:spPr/>
      <dgm:t>
        <a:bodyPr/>
        <a:lstStyle/>
        <a:p>
          <a:endParaRPr lang="en-IN"/>
        </a:p>
      </dgm:t>
    </dgm:pt>
    <dgm:pt modelId="{FDE4C5F0-F424-49BE-A027-D09E64951E03}" type="sibTrans" cxnId="{99A413C8-0A87-4F36-9648-D753BCDF1A21}">
      <dgm:prSet/>
      <dgm:spPr/>
      <dgm:t>
        <a:bodyPr/>
        <a:lstStyle/>
        <a:p>
          <a:endParaRPr lang="en-IN"/>
        </a:p>
      </dgm:t>
    </dgm:pt>
    <dgm:pt modelId="{FDF24742-8039-491D-87A0-7B52E8623D53}">
      <dgm:prSet phldrT="[Text]"/>
      <dgm:spPr/>
      <dgm:t>
        <a:bodyPr/>
        <a:lstStyle/>
        <a:p>
          <a:r>
            <a:rPr lang="en-US" dirty="0"/>
            <a:t>5   </a:t>
          </a:r>
          <a:endParaRPr lang="en-IN" dirty="0"/>
        </a:p>
      </dgm:t>
    </dgm:pt>
    <dgm:pt modelId="{E268A872-09D7-41FE-A8D1-F57643041E49}" type="parTrans" cxnId="{9A753C97-F9DD-4E3C-B706-DA9085BCEE8F}">
      <dgm:prSet/>
      <dgm:spPr/>
      <dgm:t>
        <a:bodyPr/>
        <a:lstStyle/>
        <a:p>
          <a:endParaRPr lang="en-IN"/>
        </a:p>
      </dgm:t>
    </dgm:pt>
    <dgm:pt modelId="{4774C809-AB6C-491E-AB99-251C6ADEFE24}" type="sibTrans" cxnId="{9A753C97-F9DD-4E3C-B706-DA9085BCEE8F}">
      <dgm:prSet/>
      <dgm:spPr/>
      <dgm:t>
        <a:bodyPr/>
        <a:lstStyle/>
        <a:p>
          <a:endParaRPr lang="en-IN"/>
        </a:p>
      </dgm:t>
    </dgm:pt>
    <dgm:pt modelId="{9ED5DC69-DBD6-4CDA-AA58-9552FA722C48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Tools and technologies</a:t>
          </a:r>
          <a:endParaRPr lang="en-IN" dirty="0"/>
        </a:p>
      </dgm:t>
    </dgm:pt>
    <dgm:pt modelId="{4673C335-C59A-4312-BA19-036EB26830BB}" type="parTrans" cxnId="{2396AFA2-4C2A-43CD-AA5B-BE59EDEEF27A}">
      <dgm:prSet/>
      <dgm:spPr/>
      <dgm:t>
        <a:bodyPr/>
        <a:lstStyle/>
        <a:p>
          <a:endParaRPr lang="en-IN"/>
        </a:p>
      </dgm:t>
    </dgm:pt>
    <dgm:pt modelId="{52AFD5AA-4CBC-41F9-9DE7-B3F05343FEFA}" type="sibTrans" cxnId="{2396AFA2-4C2A-43CD-AA5B-BE59EDEEF27A}">
      <dgm:prSet/>
      <dgm:spPr/>
      <dgm:t>
        <a:bodyPr/>
        <a:lstStyle/>
        <a:p>
          <a:endParaRPr lang="en-IN"/>
        </a:p>
      </dgm:t>
    </dgm:pt>
    <dgm:pt modelId="{78F1044C-C6BC-4FC4-9241-10BA084DFD03}">
      <dgm:prSet phldrT="[Text]"/>
      <dgm:spPr/>
      <dgm:t>
        <a:bodyPr/>
        <a:lstStyle/>
        <a:p>
          <a:r>
            <a:rPr lang="en-US" dirty="0"/>
            <a:t>6</a:t>
          </a:r>
          <a:endParaRPr lang="en-IN" dirty="0"/>
        </a:p>
      </dgm:t>
    </dgm:pt>
    <dgm:pt modelId="{2801E917-7365-4154-B6A0-FFFF173C9A32}" type="parTrans" cxnId="{98DCDD74-C62B-4941-9E4B-5363CBEB7AEB}">
      <dgm:prSet/>
      <dgm:spPr/>
      <dgm:t>
        <a:bodyPr/>
        <a:lstStyle/>
        <a:p>
          <a:endParaRPr lang="en-IN"/>
        </a:p>
      </dgm:t>
    </dgm:pt>
    <dgm:pt modelId="{D5D5D790-EA00-4B53-A54E-A192906FF1A5}" type="sibTrans" cxnId="{98DCDD74-C62B-4941-9E4B-5363CBEB7AEB}">
      <dgm:prSet/>
      <dgm:spPr/>
      <dgm:t>
        <a:bodyPr/>
        <a:lstStyle/>
        <a:p>
          <a:endParaRPr lang="en-IN"/>
        </a:p>
      </dgm:t>
    </dgm:pt>
    <dgm:pt modelId="{52CA8D18-87A9-4C2E-B2C9-57F947CD862B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5889822F-3756-46AB-ACBF-5FFB39F8C989}" type="parTrans" cxnId="{D96612E3-CC00-4DFE-853B-C40329E95820}">
      <dgm:prSet/>
      <dgm:spPr/>
      <dgm:t>
        <a:bodyPr/>
        <a:lstStyle/>
        <a:p>
          <a:endParaRPr lang="en-IN"/>
        </a:p>
      </dgm:t>
    </dgm:pt>
    <dgm:pt modelId="{5B84FC02-8D3F-42F3-8DA4-0738AEA9569C}" type="sibTrans" cxnId="{D96612E3-CC00-4DFE-853B-C40329E95820}">
      <dgm:prSet/>
      <dgm:spPr/>
      <dgm:t>
        <a:bodyPr/>
        <a:lstStyle/>
        <a:p>
          <a:endParaRPr lang="en-IN"/>
        </a:p>
      </dgm:t>
    </dgm:pt>
    <dgm:pt modelId="{FF091988-D361-4064-8F7F-C05A5AE70809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/>
            <a:t>4 </a:t>
          </a:r>
          <a:endParaRPr lang="en-IN" dirty="0"/>
        </a:p>
      </dgm:t>
    </dgm:pt>
    <dgm:pt modelId="{D2A0D99B-A635-411D-B5C1-7730639806E4}" type="parTrans" cxnId="{52B044FA-63F7-4F77-93E2-C07F2800BAFE}">
      <dgm:prSet/>
      <dgm:spPr/>
      <dgm:t>
        <a:bodyPr/>
        <a:lstStyle/>
        <a:p>
          <a:endParaRPr lang="en-IN"/>
        </a:p>
      </dgm:t>
    </dgm:pt>
    <dgm:pt modelId="{07AD94ED-4435-4E48-8D9D-007B6EE72F77}" type="sibTrans" cxnId="{52B044FA-63F7-4F77-93E2-C07F2800BAFE}">
      <dgm:prSet/>
      <dgm:spPr/>
      <dgm:t>
        <a:bodyPr/>
        <a:lstStyle/>
        <a:p>
          <a:endParaRPr lang="en-IN"/>
        </a:p>
      </dgm:t>
    </dgm:pt>
    <dgm:pt modelId="{287D1895-F52F-4433-A55F-C3EE18320244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Data Visualization</a:t>
          </a:r>
          <a:endParaRPr lang="en-IN" dirty="0"/>
        </a:p>
      </dgm:t>
    </dgm:pt>
    <dgm:pt modelId="{010F47B7-87AA-494A-BF73-393461996E9C}" type="parTrans" cxnId="{7A3B2E70-5F82-4DB8-A1FF-76C50FE09B49}">
      <dgm:prSet/>
      <dgm:spPr/>
      <dgm:t>
        <a:bodyPr/>
        <a:lstStyle/>
        <a:p>
          <a:endParaRPr lang="en-IN"/>
        </a:p>
      </dgm:t>
    </dgm:pt>
    <dgm:pt modelId="{45EF4B73-2F3A-46DF-9EDB-F7395FB7F221}" type="sibTrans" cxnId="{7A3B2E70-5F82-4DB8-A1FF-76C50FE09B49}">
      <dgm:prSet/>
      <dgm:spPr/>
      <dgm:t>
        <a:bodyPr/>
        <a:lstStyle/>
        <a:p>
          <a:endParaRPr lang="en-IN"/>
        </a:p>
      </dgm:t>
    </dgm:pt>
    <dgm:pt modelId="{C3FEC57B-2D59-4141-8869-5F4E610731A2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/>
            <a:t>7</a:t>
          </a:r>
          <a:endParaRPr lang="en-IN" dirty="0"/>
        </a:p>
      </dgm:t>
    </dgm:pt>
    <dgm:pt modelId="{CB7045CE-527B-48CD-BC3D-BCBEADD3CA4B}" type="parTrans" cxnId="{F426C0BF-E544-4BE1-863D-8F88F8DAA612}">
      <dgm:prSet/>
      <dgm:spPr/>
      <dgm:t>
        <a:bodyPr/>
        <a:lstStyle/>
        <a:p>
          <a:endParaRPr lang="en-IN"/>
        </a:p>
      </dgm:t>
    </dgm:pt>
    <dgm:pt modelId="{B16E54A2-BBDD-4E19-9F89-9B01834978C9}" type="sibTrans" cxnId="{F426C0BF-E544-4BE1-863D-8F88F8DAA612}">
      <dgm:prSet/>
      <dgm:spPr/>
      <dgm:t>
        <a:bodyPr/>
        <a:lstStyle/>
        <a:p>
          <a:endParaRPr lang="en-IN"/>
        </a:p>
      </dgm:t>
    </dgm:pt>
    <dgm:pt modelId="{F6E50676-DF42-45BF-96DA-ED1BC3494257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Future </a:t>
          </a:r>
          <a:r>
            <a:rPr lang="en-US" dirty="0"/>
            <a:t>Work</a:t>
          </a:r>
          <a:endParaRPr lang="en-IN" dirty="0"/>
        </a:p>
      </dgm:t>
    </dgm:pt>
    <dgm:pt modelId="{69C5B67A-A62B-4E59-BDD5-8C9E787ED46B}" type="parTrans" cxnId="{470F4168-9259-459C-9AC2-3C913BF4050D}">
      <dgm:prSet/>
      <dgm:spPr/>
      <dgm:t>
        <a:bodyPr/>
        <a:lstStyle/>
        <a:p>
          <a:endParaRPr lang="en-IN"/>
        </a:p>
      </dgm:t>
    </dgm:pt>
    <dgm:pt modelId="{99A7913B-C7F1-42D4-A548-C1D94A8F0DD5}" type="sibTrans" cxnId="{470F4168-9259-459C-9AC2-3C913BF4050D}">
      <dgm:prSet/>
      <dgm:spPr/>
      <dgm:t>
        <a:bodyPr/>
        <a:lstStyle/>
        <a:p>
          <a:endParaRPr lang="en-IN"/>
        </a:p>
      </dgm:t>
    </dgm:pt>
    <dgm:pt modelId="{D8125B9D-AA05-4782-B8B1-4DE1B9BEC1ED}" type="pres">
      <dgm:prSet presAssocID="{7B867416-84C4-452A-9155-99C811161FB4}" presName="linearFlow" presStyleCnt="0">
        <dgm:presLayoutVars>
          <dgm:dir/>
          <dgm:animLvl val="lvl"/>
          <dgm:resizeHandles val="exact"/>
        </dgm:presLayoutVars>
      </dgm:prSet>
      <dgm:spPr/>
    </dgm:pt>
    <dgm:pt modelId="{B87CF352-04E1-4A50-B5C7-CFD73FAD1973}" type="pres">
      <dgm:prSet presAssocID="{D697FB88-BC7C-4980-807D-73D516F00E49}" presName="composite" presStyleCnt="0"/>
      <dgm:spPr/>
    </dgm:pt>
    <dgm:pt modelId="{F4862E54-2C48-4AD5-9834-4C9F4EA23E40}" type="pres">
      <dgm:prSet presAssocID="{D697FB88-BC7C-4980-807D-73D516F00E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BA90710D-ACF3-4387-8677-706CA9ACA946}" type="pres">
      <dgm:prSet presAssocID="{D697FB88-BC7C-4980-807D-73D516F00E49}" presName="descendantText" presStyleLbl="alignAcc1" presStyleIdx="0" presStyleCnt="7">
        <dgm:presLayoutVars>
          <dgm:bulletEnabled val="1"/>
        </dgm:presLayoutVars>
      </dgm:prSet>
      <dgm:spPr/>
    </dgm:pt>
    <dgm:pt modelId="{EE03C048-0832-49AE-9573-F63F53D1A368}" type="pres">
      <dgm:prSet presAssocID="{82203F0D-443F-4797-A532-664107AE0FDE}" presName="sp" presStyleCnt="0"/>
      <dgm:spPr/>
    </dgm:pt>
    <dgm:pt modelId="{A550A281-F7E8-4F91-8366-93178AC35DB5}" type="pres">
      <dgm:prSet presAssocID="{4E3E3CD5-A340-4EE7-9468-DA472EADFB40}" presName="composite" presStyleCnt="0"/>
      <dgm:spPr/>
    </dgm:pt>
    <dgm:pt modelId="{9513E508-A9E5-4BDF-9516-5F711FA57D3F}" type="pres">
      <dgm:prSet presAssocID="{4E3E3CD5-A340-4EE7-9468-DA472EADFB40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676FC51B-B7C6-4BFD-B50F-8567FC56FA15}" type="pres">
      <dgm:prSet presAssocID="{4E3E3CD5-A340-4EE7-9468-DA472EADFB40}" presName="descendantText" presStyleLbl="alignAcc1" presStyleIdx="1" presStyleCnt="7">
        <dgm:presLayoutVars>
          <dgm:bulletEnabled val="1"/>
        </dgm:presLayoutVars>
      </dgm:prSet>
      <dgm:spPr/>
    </dgm:pt>
    <dgm:pt modelId="{13DF25AF-A0DC-4460-B1CA-0B200A3BE3C4}" type="pres">
      <dgm:prSet presAssocID="{50633089-722C-4171-8871-DAC114F3B2B3}" presName="sp" presStyleCnt="0"/>
      <dgm:spPr/>
    </dgm:pt>
    <dgm:pt modelId="{13BD7ACE-1EDC-4F5D-A996-86331A8355E5}" type="pres">
      <dgm:prSet presAssocID="{C3039E16-7AED-410C-BB0E-CD025B95AF35}" presName="composite" presStyleCnt="0"/>
      <dgm:spPr/>
    </dgm:pt>
    <dgm:pt modelId="{FF0EEE6C-ECF6-4127-950B-997C33FBF485}" type="pres">
      <dgm:prSet presAssocID="{C3039E16-7AED-410C-BB0E-CD025B95AF35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6248FC96-BCFB-4BA1-A4FD-44D331D067C8}" type="pres">
      <dgm:prSet presAssocID="{C3039E16-7AED-410C-BB0E-CD025B95AF35}" presName="descendantText" presStyleLbl="alignAcc1" presStyleIdx="2" presStyleCnt="7">
        <dgm:presLayoutVars>
          <dgm:bulletEnabled val="1"/>
        </dgm:presLayoutVars>
      </dgm:prSet>
      <dgm:spPr/>
    </dgm:pt>
    <dgm:pt modelId="{631141C9-C0B6-416D-A171-A4FCC56B4890}" type="pres">
      <dgm:prSet presAssocID="{FC4135F6-8564-47A6-8122-5DCA69221F54}" presName="sp" presStyleCnt="0"/>
      <dgm:spPr/>
    </dgm:pt>
    <dgm:pt modelId="{497C8C92-D9F9-4036-BF6C-96999BE57FCC}" type="pres">
      <dgm:prSet presAssocID="{FF091988-D361-4064-8F7F-C05A5AE70809}" presName="composite" presStyleCnt="0"/>
      <dgm:spPr/>
    </dgm:pt>
    <dgm:pt modelId="{BBA0D502-9445-4A84-8ED9-3201DA7FC666}" type="pres">
      <dgm:prSet presAssocID="{FF091988-D361-4064-8F7F-C05A5AE70809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46CF41EE-3EB8-46EE-9000-6DDE2A65E07D}" type="pres">
      <dgm:prSet presAssocID="{FF091988-D361-4064-8F7F-C05A5AE70809}" presName="descendantText" presStyleLbl="alignAcc1" presStyleIdx="3" presStyleCnt="7">
        <dgm:presLayoutVars>
          <dgm:bulletEnabled val="1"/>
        </dgm:presLayoutVars>
      </dgm:prSet>
      <dgm:spPr/>
    </dgm:pt>
    <dgm:pt modelId="{B0974C90-2224-449E-B60B-5DC0DF07998B}" type="pres">
      <dgm:prSet presAssocID="{07AD94ED-4435-4E48-8D9D-007B6EE72F77}" presName="sp" presStyleCnt="0"/>
      <dgm:spPr/>
    </dgm:pt>
    <dgm:pt modelId="{CA0C0C6B-82A8-41A0-9029-C880924FE7A4}" type="pres">
      <dgm:prSet presAssocID="{FDF24742-8039-491D-87A0-7B52E8623D53}" presName="composite" presStyleCnt="0"/>
      <dgm:spPr/>
    </dgm:pt>
    <dgm:pt modelId="{458B6296-B3BB-4B00-8169-B044B3D742A3}" type="pres">
      <dgm:prSet presAssocID="{FDF24742-8039-491D-87A0-7B52E8623D5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2C424056-7E90-499A-93D3-26A4DFC4AA40}" type="pres">
      <dgm:prSet presAssocID="{FDF24742-8039-491D-87A0-7B52E8623D53}" presName="descendantText" presStyleLbl="alignAcc1" presStyleIdx="4" presStyleCnt="7">
        <dgm:presLayoutVars>
          <dgm:bulletEnabled val="1"/>
        </dgm:presLayoutVars>
      </dgm:prSet>
      <dgm:spPr/>
    </dgm:pt>
    <dgm:pt modelId="{EC81C3E0-52B7-476D-8784-23024C35636F}" type="pres">
      <dgm:prSet presAssocID="{4774C809-AB6C-491E-AB99-251C6ADEFE24}" presName="sp" presStyleCnt="0"/>
      <dgm:spPr/>
    </dgm:pt>
    <dgm:pt modelId="{B4730CDB-1F3D-4E09-8231-86EC1A068F28}" type="pres">
      <dgm:prSet presAssocID="{78F1044C-C6BC-4FC4-9241-10BA084DFD03}" presName="composite" presStyleCnt="0"/>
      <dgm:spPr/>
    </dgm:pt>
    <dgm:pt modelId="{840EA3F3-7DA8-4981-A665-B2F2C89DF2DB}" type="pres">
      <dgm:prSet presAssocID="{78F1044C-C6BC-4FC4-9241-10BA084DFD03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1B7A29F4-68A3-462A-AFE1-931ACCD38C7C}" type="pres">
      <dgm:prSet presAssocID="{78F1044C-C6BC-4FC4-9241-10BA084DFD03}" presName="descendantText" presStyleLbl="alignAcc1" presStyleIdx="5" presStyleCnt="7">
        <dgm:presLayoutVars>
          <dgm:bulletEnabled val="1"/>
        </dgm:presLayoutVars>
      </dgm:prSet>
      <dgm:spPr/>
    </dgm:pt>
    <dgm:pt modelId="{8B296D0B-7B94-4A1E-AA57-4C28906C1F4C}" type="pres">
      <dgm:prSet presAssocID="{D5D5D790-EA00-4B53-A54E-A192906FF1A5}" presName="sp" presStyleCnt="0"/>
      <dgm:spPr/>
    </dgm:pt>
    <dgm:pt modelId="{72B749DC-1B59-4541-BB88-A25F78C10CEC}" type="pres">
      <dgm:prSet presAssocID="{C3FEC57B-2D59-4141-8869-5F4E610731A2}" presName="composite" presStyleCnt="0"/>
      <dgm:spPr/>
    </dgm:pt>
    <dgm:pt modelId="{F107D86D-E7C4-4B99-AC6F-5246D1536B37}" type="pres">
      <dgm:prSet presAssocID="{C3FEC57B-2D59-4141-8869-5F4E610731A2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C02F01C2-2FB0-4148-9B6B-286D6FFA4DBF}" type="pres">
      <dgm:prSet presAssocID="{C3FEC57B-2D59-4141-8869-5F4E610731A2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37F1A90D-6929-4E7B-9C00-11EA6D6229D0}" type="presOf" srcId="{9ED5DC69-DBD6-4CDA-AA58-9552FA722C48}" destId="{2C424056-7E90-499A-93D3-26A4DFC4AA40}" srcOrd="0" destOrd="0" presId="urn:microsoft.com/office/officeart/2005/8/layout/chevron2"/>
    <dgm:cxn modelId="{3894DB0D-1E60-4946-97AA-168B9A624AEA}" type="presOf" srcId="{C3039E16-7AED-410C-BB0E-CD025B95AF35}" destId="{FF0EEE6C-ECF6-4127-950B-997C33FBF485}" srcOrd="0" destOrd="0" presId="urn:microsoft.com/office/officeart/2005/8/layout/chevron2"/>
    <dgm:cxn modelId="{C06E8A1B-A028-42AB-BC57-297E9515916C}" type="presOf" srcId="{BCA0644D-4116-4B65-86E7-D7A8B0B193C2}" destId="{6248FC96-BCFB-4BA1-A4FD-44D331D067C8}" srcOrd="0" destOrd="0" presId="urn:microsoft.com/office/officeart/2005/8/layout/chevron2"/>
    <dgm:cxn modelId="{955D1F2B-6414-45B5-AA2B-398254358A17}" type="presOf" srcId="{C3FEC57B-2D59-4141-8869-5F4E610731A2}" destId="{F107D86D-E7C4-4B99-AC6F-5246D1536B37}" srcOrd="0" destOrd="0" presId="urn:microsoft.com/office/officeart/2005/8/layout/chevron2"/>
    <dgm:cxn modelId="{0BB8A431-298B-4F7F-AC12-ADA3ACF4FC2A}" srcId="{4E3E3CD5-A340-4EE7-9468-DA472EADFB40}" destId="{B909526A-8B87-448D-BB8F-5A5210C02EA9}" srcOrd="0" destOrd="0" parTransId="{784E5FF6-1D51-4467-86CC-875A2F8565C0}" sibTransId="{1542FB5B-B0FE-4A80-9FE0-1441AB96E3C1}"/>
    <dgm:cxn modelId="{D5E7223A-8CA3-40EE-95BC-BF6C6101C661}" type="presOf" srcId="{A0B0764A-7E9E-423D-9007-0A43CF633A2F}" destId="{BA90710D-ACF3-4387-8677-706CA9ACA946}" srcOrd="0" destOrd="0" presId="urn:microsoft.com/office/officeart/2005/8/layout/chevron2"/>
    <dgm:cxn modelId="{D35D9440-401E-48A7-9995-2C61863E02DD}" type="presOf" srcId="{7B867416-84C4-452A-9155-99C811161FB4}" destId="{D8125B9D-AA05-4782-B8B1-4DE1B9BEC1ED}" srcOrd="0" destOrd="0" presId="urn:microsoft.com/office/officeart/2005/8/layout/chevron2"/>
    <dgm:cxn modelId="{A13ACA5B-7F4C-4D02-980D-E576027D33B1}" srcId="{D697FB88-BC7C-4980-807D-73D516F00E49}" destId="{A0B0764A-7E9E-423D-9007-0A43CF633A2F}" srcOrd="0" destOrd="0" parTransId="{117483DE-E382-4D29-A649-1650BA086041}" sibTransId="{2CE29F75-A7AB-489A-90D8-3B091E98FB38}"/>
    <dgm:cxn modelId="{F72A0B43-F3B3-46AB-AF65-3CB0AB7C2228}" type="presOf" srcId="{FF091988-D361-4064-8F7F-C05A5AE70809}" destId="{BBA0D502-9445-4A84-8ED9-3201DA7FC666}" srcOrd="0" destOrd="0" presId="urn:microsoft.com/office/officeart/2005/8/layout/chevron2"/>
    <dgm:cxn modelId="{94CB4566-0BA7-48CC-8E36-88C28C60F1BD}" type="presOf" srcId="{D697FB88-BC7C-4980-807D-73D516F00E49}" destId="{F4862E54-2C48-4AD5-9834-4C9F4EA23E40}" srcOrd="0" destOrd="0" presId="urn:microsoft.com/office/officeart/2005/8/layout/chevron2"/>
    <dgm:cxn modelId="{470F4168-9259-459C-9AC2-3C913BF4050D}" srcId="{C3FEC57B-2D59-4141-8869-5F4E610731A2}" destId="{F6E50676-DF42-45BF-96DA-ED1BC3494257}" srcOrd="0" destOrd="0" parTransId="{69C5B67A-A62B-4E59-BDD5-8C9E787ED46B}" sibTransId="{99A7913B-C7F1-42D4-A548-C1D94A8F0DD5}"/>
    <dgm:cxn modelId="{ABA24749-E7C3-48AA-991E-38A8D397CBBF}" type="presOf" srcId="{52CA8D18-87A9-4C2E-B2C9-57F947CD862B}" destId="{1B7A29F4-68A3-462A-AFE1-931ACCD38C7C}" srcOrd="0" destOrd="0" presId="urn:microsoft.com/office/officeart/2005/8/layout/chevron2"/>
    <dgm:cxn modelId="{7A3B2E70-5F82-4DB8-A1FF-76C50FE09B49}" srcId="{FF091988-D361-4064-8F7F-C05A5AE70809}" destId="{287D1895-F52F-4433-A55F-C3EE18320244}" srcOrd="0" destOrd="0" parTransId="{010F47B7-87AA-494A-BF73-393461996E9C}" sibTransId="{45EF4B73-2F3A-46DF-9EDB-F7395FB7F221}"/>
    <dgm:cxn modelId="{98DCDD74-C62B-4941-9E4B-5363CBEB7AEB}" srcId="{7B867416-84C4-452A-9155-99C811161FB4}" destId="{78F1044C-C6BC-4FC4-9241-10BA084DFD03}" srcOrd="5" destOrd="0" parTransId="{2801E917-7365-4154-B6A0-FFFF173C9A32}" sibTransId="{D5D5D790-EA00-4B53-A54E-A192906FF1A5}"/>
    <dgm:cxn modelId="{99784C76-43EF-4C9F-8A7A-97B2F0154255}" srcId="{7B867416-84C4-452A-9155-99C811161FB4}" destId="{D697FB88-BC7C-4980-807D-73D516F00E49}" srcOrd="0" destOrd="0" parTransId="{ED0004A4-D688-4DF2-8938-F1CC4F3E1688}" sibTransId="{82203F0D-443F-4797-A532-664107AE0FDE}"/>
    <dgm:cxn modelId="{18421D79-F496-4D25-A5C0-F0C923151B8B}" type="presOf" srcId="{B909526A-8B87-448D-BB8F-5A5210C02EA9}" destId="{676FC51B-B7C6-4BFD-B50F-8567FC56FA15}" srcOrd="0" destOrd="0" presId="urn:microsoft.com/office/officeart/2005/8/layout/chevron2"/>
    <dgm:cxn modelId="{9A753C97-F9DD-4E3C-B706-DA9085BCEE8F}" srcId="{7B867416-84C4-452A-9155-99C811161FB4}" destId="{FDF24742-8039-491D-87A0-7B52E8623D53}" srcOrd="4" destOrd="0" parTransId="{E268A872-09D7-41FE-A8D1-F57643041E49}" sibTransId="{4774C809-AB6C-491E-AB99-251C6ADEFE24}"/>
    <dgm:cxn modelId="{3D6E159E-E8FE-450B-808C-9ACBEC079F42}" type="presOf" srcId="{F6E50676-DF42-45BF-96DA-ED1BC3494257}" destId="{C02F01C2-2FB0-4148-9B6B-286D6FFA4DBF}" srcOrd="0" destOrd="0" presId="urn:microsoft.com/office/officeart/2005/8/layout/chevron2"/>
    <dgm:cxn modelId="{2396AFA2-4C2A-43CD-AA5B-BE59EDEEF27A}" srcId="{FDF24742-8039-491D-87A0-7B52E8623D53}" destId="{9ED5DC69-DBD6-4CDA-AA58-9552FA722C48}" srcOrd="0" destOrd="0" parTransId="{4673C335-C59A-4312-BA19-036EB26830BB}" sibTransId="{52AFD5AA-4CBC-41F9-9DE7-B3F05343FEFA}"/>
    <dgm:cxn modelId="{DEEEF6A8-B98D-452F-B8CE-F6BDD52FF134}" type="presOf" srcId="{287D1895-F52F-4433-A55F-C3EE18320244}" destId="{46CF41EE-3EB8-46EE-9000-6DDE2A65E07D}" srcOrd="0" destOrd="0" presId="urn:microsoft.com/office/officeart/2005/8/layout/chevron2"/>
    <dgm:cxn modelId="{4F04F7AD-9E39-44EE-9D7D-876AF8260179}" srcId="{7B867416-84C4-452A-9155-99C811161FB4}" destId="{4E3E3CD5-A340-4EE7-9468-DA472EADFB40}" srcOrd="1" destOrd="0" parTransId="{6F56BBDC-043C-46A0-B6AC-26C7D92CB404}" sibTransId="{50633089-722C-4171-8871-DAC114F3B2B3}"/>
    <dgm:cxn modelId="{F228A6AF-05FC-4141-9A23-D51FB0C95949}" type="presOf" srcId="{78F1044C-C6BC-4FC4-9241-10BA084DFD03}" destId="{840EA3F3-7DA8-4981-A665-B2F2C89DF2DB}" srcOrd="0" destOrd="0" presId="urn:microsoft.com/office/officeart/2005/8/layout/chevron2"/>
    <dgm:cxn modelId="{F426C0BF-E544-4BE1-863D-8F88F8DAA612}" srcId="{7B867416-84C4-452A-9155-99C811161FB4}" destId="{C3FEC57B-2D59-4141-8869-5F4E610731A2}" srcOrd="6" destOrd="0" parTransId="{CB7045CE-527B-48CD-BC3D-BCBEADD3CA4B}" sibTransId="{B16E54A2-BBDD-4E19-9F89-9B01834978C9}"/>
    <dgm:cxn modelId="{99A413C8-0A87-4F36-9648-D753BCDF1A21}" srcId="{C3039E16-7AED-410C-BB0E-CD025B95AF35}" destId="{BCA0644D-4116-4B65-86E7-D7A8B0B193C2}" srcOrd="0" destOrd="0" parTransId="{D47C6DC5-CA71-45C5-9B0D-4CDF365D36A3}" sibTransId="{FDE4C5F0-F424-49BE-A027-D09E64951E03}"/>
    <dgm:cxn modelId="{960659D9-9A7D-48C6-BCFF-1D3E3C4D439D}" type="presOf" srcId="{4E3E3CD5-A340-4EE7-9468-DA472EADFB40}" destId="{9513E508-A9E5-4BDF-9516-5F711FA57D3F}" srcOrd="0" destOrd="0" presId="urn:microsoft.com/office/officeart/2005/8/layout/chevron2"/>
    <dgm:cxn modelId="{D96612E3-CC00-4DFE-853B-C40329E95820}" srcId="{78F1044C-C6BC-4FC4-9241-10BA084DFD03}" destId="{52CA8D18-87A9-4C2E-B2C9-57F947CD862B}" srcOrd="0" destOrd="0" parTransId="{5889822F-3756-46AB-ACBF-5FFB39F8C989}" sibTransId="{5B84FC02-8D3F-42F3-8DA4-0738AEA9569C}"/>
    <dgm:cxn modelId="{3D8F00F3-99A7-4D9D-A1F0-E5E5297DB931}" type="presOf" srcId="{FDF24742-8039-491D-87A0-7B52E8623D53}" destId="{458B6296-B3BB-4B00-8169-B044B3D742A3}" srcOrd="0" destOrd="0" presId="urn:microsoft.com/office/officeart/2005/8/layout/chevron2"/>
    <dgm:cxn modelId="{CB27A7F7-1E88-4A05-9D07-A5C513B6CEDB}" srcId="{7B867416-84C4-452A-9155-99C811161FB4}" destId="{C3039E16-7AED-410C-BB0E-CD025B95AF35}" srcOrd="2" destOrd="0" parTransId="{1490856E-1592-4C32-87EE-D03443343F3B}" sibTransId="{FC4135F6-8564-47A6-8122-5DCA69221F54}"/>
    <dgm:cxn modelId="{52B044FA-63F7-4F77-93E2-C07F2800BAFE}" srcId="{7B867416-84C4-452A-9155-99C811161FB4}" destId="{FF091988-D361-4064-8F7F-C05A5AE70809}" srcOrd="3" destOrd="0" parTransId="{D2A0D99B-A635-411D-B5C1-7730639806E4}" sibTransId="{07AD94ED-4435-4E48-8D9D-007B6EE72F77}"/>
    <dgm:cxn modelId="{89C7200B-8DB5-41AE-80AF-2A948642806D}" type="presParOf" srcId="{D8125B9D-AA05-4782-B8B1-4DE1B9BEC1ED}" destId="{B87CF352-04E1-4A50-B5C7-CFD73FAD1973}" srcOrd="0" destOrd="0" presId="urn:microsoft.com/office/officeart/2005/8/layout/chevron2"/>
    <dgm:cxn modelId="{92A8791C-D269-4F46-BB0E-C608AC107BAE}" type="presParOf" srcId="{B87CF352-04E1-4A50-B5C7-CFD73FAD1973}" destId="{F4862E54-2C48-4AD5-9834-4C9F4EA23E40}" srcOrd="0" destOrd="0" presId="urn:microsoft.com/office/officeart/2005/8/layout/chevron2"/>
    <dgm:cxn modelId="{476BB68A-236F-43F0-84C0-E70BD8731B76}" type="presParOf" srcId="{B87CF352-04E1-4A50-B5C7-CFD73FAD1973}" destId="{BA90710D-ACF3-4387-8677-706CA9ACA946}" srcOrd="1" destOrd="0" presId="urn:microsoft.com/office/officeart/2005/8/layout/chevron2"/>
    <dgm:cxn modelId="{32F2D48F-37A0-4A8C-91CE-38C25AAD9055}" type="presParOf" srcId="{D8125B9D-AA05-4782-B8B1-4DE1B9BEC1ED}" destId="{EE03C048-0832-49AE-9573-F63F53D1A368}" srcOrd="1" destOrd="0" presId="urn:microsoft.com/office/officeart/2005/8/layout/chevron2"/>
    <dgm:cxn modelId="{44442BBE-D3F7-43EC-A8F0-7BCDC6727A36}" type="presParOf" srcId="{D8125B9D-AA05-4782-B8B1-4DE1B9BEC1ED}" destId="{A550A281-F7E8-4F91-8366-93178AC35DB5}" srcOrd="2" destOrd="0" presId="urn:microsoft.com/office/officeart/2005/8/layout/chevron2"/>
    <dgm:cxn modelId="{6474F87B-88EE-4086-8C0B-4F8B685B94E7}" type="presParOf" srcId="{A550A281-F7E8-4F91-8366-93178AC35DB5}" destId="{9513E508-A9E5-4BDF-9516-5F711FA57D3F}" srcOrd="0" destOrd="0" presId="urn:microsoft.com/office/officeart/2005/8/layout/chevron2"/>
    <dgm:cxn modelId="{86D17FAD-8746-4E83-ABC3-84C790CED33A}" type="presParOf" srcId="{A550A281-F7E8-4F91-8366-93178AC35DB5}" destId="{676FC51B-B7C6-4BFD-B50F-8567FC56FA15}" srcOrd="1" destOrd="0" presId="urn:microsoft.com/office/officeart/2005/8/layout/chevron2"/>
    <dgm:cxn modelId="{13ADF193-CEBA-4AD5-BF0A-E8C9A059AB65}" type="presParOf" srcId="{D8125B9D-AA05-4782-B8B1-4DE1B9BEC1ED}" destId="{13DF25AF-A0DC-4460-B1CA-0B200A3BE3C4}" srcOrd="3" destOrd="0" presId="urn:microsoft.com/office/officeart/2005/8/layout/chevron2"/>
    <dgm:cxn modelId="{67A466E5-5526-4DF4-A7AB-3606B6A35F1D}" type="presParOf" srcId="{D8125B9D-AA05-4782-B8B1-4DE1B9BEC1ED}" destId="{13BD7ACE-1EDC-4F5D-A996-86331A8355E5}" srcOrd="4" destOrd="0" presId="urn:microsoft.com/office/officeart/2005/8/layout/chevron2"/>
    <dgm:cxn modelId="{314C37B5-4406-4B29-BE80-5B133E760122}" type="presParOf" srcId="{13BD7ACE-1EDC-4F5D-A996-86331A8355E5}" destId="{FF0EEE6C-ECF6-4127-950B-997C33FBF485}" srcOrd="0" destOrd="0" presId="urn:microsoft.com/office/officeart/2005/8/layout/chevron2"/>
    <dgm:cxn modelId="{588BCACA-2ACE-4954-8F1E-2027D44821FC}" type="presParOf" srcId="{13BD7ACE-1EDC-4F5D-A996-86331A8355E5}" destId="{6248FC96-BCFB-4BA1-A4FD-44D331D067C8}" srcOrd="1" destOrd="0" presId="urn:microsoft.com/office/officeart/2005/8/layout/chevron2"/>
    <dgm:cxn modelId="{D33CC5AD-897E-466A-8C8B-231DEF02DE41}" type="presParOf" srcId="{D8125B9D-AA05-4782-B8B1-4DE1B9BEC1ED}" destId="{631141C9-C0B6-416D-A171-A4FCC56B4890}" srcOrd="5" destOrd="0" presId="urn:microsoft.com/office/officeart/2005/8/layout/chevron2"/>
    <dgm:cxn modelId="{C11D5310-93C0-4EEA-94B4-8D7E02FB7E20}" type="presParOf" srcId="{D8125B9D-AA05-4782-B8B1-4DE1B9BEC1ED}" destId="{497C8C92-D9F9-4036-BF6C-96999BE57FCC}" srcOrd="6" destOrd="0" presId="urn:microsoft.com/office/officeart/2005/8/layout/chevron2"/>
    <dgm:cxn modelId="{EE8BB572-8AF1-4A80-8535-A4A057BBFBE7}" type="presParOf" srcId="{497C8C92-D9F9-4036-BF6C-96999BE57FCC}" destId="{BBA0D502-9445-4A84-8ED9-3201DA7FC666}" srcOrd="0" destOrd="0" presId="urn:microsoft.com/office/officeart/2005/8/layout/chevron2"/>
    <dgm:cxn modelId="{5DB118C2-F9A3-4448-981A-9D2A415BD888}" type="presParOf" srcId="{497C8C92-D9F9-4036-BF6C-96999BE57FCC}" destId="{46CF41EE-3EB8-46EE-9000-6DDE2A65E07D}" srcOrd="1" destOrd="0" presId="urn:microsoft.com/office/officeart/2005/8/layout/chevron2"/>
    <dgm:cxn modelId="{78F8AB7F-938D-4769-A541-B6D96117BD16}" type="presParOf" srcId="{D8125B9D-AA05-4782-B8B1-4DE1B9BEC1ED}" destId="{B0974C90-2224-449E-B60B-5DC0DF07998B}" srcOrd="7" destOrd="0" presId="urn:microsoft.com/office/officeart/2005/8/layout/chevron2"/>
    <dgm:cxn modelId="{D09FE6CD-89BD-412A-85F6-CC61C14215D6}" type="presParOf" srcId="{D8125B9D-AA05-4782-B8B1-4DE1B9BEC1ED}" destId="{CA0C0C6B-82A8-41A0-9029-C880924FE7A4}" srcOrd="8" destOrd="0" presId="urn:microsoft.com/office/officeart/2005/8/layout/chevron2"/>
    <dgm:cxn modelId="{3EEFA631-EAC9-4658-8F48-A61555FE51FB}" type="presParOf" srcId="{CA0C0C6B-82A8-41A0-9029-C880924FE7A4}" destId="{458B6296-B3BB-4B00-8169-B044B3D742A3}" srcOrd="0" destOrd="0" presId="urn:microsoft.com/office/officeart/2005/8/layout/chevron2"/>
    <dgm:cxn modelId="{A84ADEBD-E030-4D3C-82E7-D6E34FB1AADB}" type="presParOf" srcId="{CA0C0C6B-82A8-41A0-9029-C880924FE7A4}" destId="{2C424056-7E90-499A-93D3-26A4DFC4AA40}" srcOrd="1" destOrd="0" presId="urn:microsoft.com/office/officeart/2005/8/layout/chevron2"/>
    <dgm:cxn modelId="{4C39AD00-2E08-4B5C-9962-609CB95603AE}" type="presParOf" srcId="{D8125B9D-AA05-4782-B8B1-4DE1B9BEC1ED}" destId="{EC81C3E0-52B7-476D-8784-23024C35636F}" srcOrd="9" destOrd="0" presId="urn:microsoft.com/office/officeart/2005/8/layout/chevron2"/>
    <dgm:cxn modelId="{6184ECCA-B9FB-447D-A8E1-DC4626DEBD22}" type="presParOf" srcId="{D8125B9D-AA05-4782-B8B1-4DE1B9BEC1ED}" destId="{B4730CDB-1F3D-4E09-8231-86EC1A068F28}" srcOrd="10" destOrd="0" presId="urn:microsoft.com/office/officeart/2005/8/layout/chevron2"/>
    <dgm:cxn modelId="{48466FE3-A1ED-4E07-9E0A-691F9C27E897}" type="presParOf" srcId="{B4730CDB-1F3D-4E09-8231-86EC1A068F28}" destId="{840EA3F3-7DA8-4981-A665-B2F2C89DF2DB}" srcOrd="0" destOrd="0" presId="urn:microsoft.com/office/officeart/2005/8/layout/chevron2"/>
    <dgm:cxn modelId="{25A90CBF-B138-451F-867C-C6AF0C9ABCCF}" type="presParOf" srcId="{B4730CDB-1F3D-4E09-8231-86EC1A068F28}" destId="{1B7A29F4-68A3-462A-AFE1-931ACCD38C7C}" srcOrd="1" destOrd="0" presId="urn:microsoft.com/office/officeart/2005/8/layout/chevron2"/>
    <dgm:cxn modelId="{6257B5E0-0DE8-410F-8975-3D82F3722943}" type="presParOf" srcId="{D8125B9D-AA05-4782-B8B1-4DE1B9BEC1ED}" destId="{8B296D0B-7B94-4A1E-AA57-4C28906C1F4C}" srcOrd="11" destOrd="0" presId="urn:microsoft.com/office/officeart/2005/8/layout/chevron2"/>
    <dgm:cxn modelId="{D9715324-0F4E-476A-AFAA-4084BB2D5CEC}" type="presParOf" srcId="{D8125B9D-AA05-4782-B8B1-4DE1B9BEC1ED}" destId="{72B749DC-1B59-4541-BB88-A25F78C10CEC}" srcOrd="12" destOrd="0" presId="urn:microsoft.com/office/officeart/2005/8/layout/chevron2"/>
    <dgm:cxn modelId="{4B51C3B1-4620-4C23-82A6-D05CDFD2F6D4}" type="presParOf" srcId="{72B749DC-1B59-4541-BB88-A25F78C10CEC}" destId="{F107D86D-E7C4-4B99-AC6F-5246D1536B37}" srcOrd="0" destOrd="0" presId="urn:microsoft.com/office/officeart/2005/8/layout/chevron2"/>
    <dgm:cxn modelId="{6B8CD8A9-3560-419D-B6AC-ED36EB35146D}" type="presParOf" srcId="{72B749DC-1B59-4541-BB88-A25F78C10CEC}" destId="{C02F01C2-2FB0-4148-9B6B-286D6FFA4DB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3A40C-D3C1-488A-BB7C-D41A94EB77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665CD0-4973-4ED2-8E4B-F215150B025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Recommendations</a:t>
          </a:r>
          <a:endParaRPr lang="en-IN" dirty="0"/>
        </a:p>
      </dgm:t>
    </dgm:pt>
    <dgm:pt modelId="{DE52AD2C-FDD8-4B29-BD46-9C5200746C8F}" type="parTrans" cxnId="{BEE0F4F7-71F5-4C46-B61A-449B9B170C12}">
      <dgm:prSet/>
      <dgm:spPr/>
      <dgm:t>
        <a:bodyPr/>
        <a:lstStyle/>
        <a:p>
          <a:endParaRPr lang="en-IN"/>
        </a:p>
      </dgm:t>
    </dgm:pt>
    <dgm:pt modelId="{A76335D2-86D3-42B1-9645-75D4BC829A9E}" type="sibTrans" cxnId="{BEE0F4F7-71F5-4C46-B61A-449B9B170C12}">
      <dgm:prSet/>
      <dgm:spPr/>
      <dgm:t>
        <a:bodyPr/>
        <a:lstStyle/>
        <a:p>
          <a:endParaRPr lang="en-IN"/>
        </a:p>
      </dgm:t>
    </dgm:pt>
    <dgm:pt modelId="{32D024D5-FDE5-4F43-BFFF-0CB5739CE4C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Popularity</a:t>
          </a:r>
          <a:endParaRPr lang="en-IN" dirty="0"/>
        </a:p>
      </dgm:t>
    </dgm:pt>
    <dgm:pt modelId="{24EA89E7-B088-4B74-887C-8F5339059E4F}" type="parTrans" cxnId="{B68249A1-2248-46BC-B1D5-AC9BF696B510}">
      <dgm:prSet/>
      <dgm:spPr/>
      <dgm:t>
        <a:bodyPr/>
        <a:lstStyle/>
        <a:p>
          <a:endParaRPr lang="en-IN"/>
        </a:p>
      </dgm:t>
    </dgm:pt>
    <dgm:pt modelId="{A1C57D76-F903-49F7-8D60-49B310BE79B0}" type="sibTrans" cxnId="{B68249A1-2248-46BC-B1D5-AC9BF696B510}">
      <dgm:prSet/>
      <dgm:spPr/>
      <dgm:t>
        <a:bodyPr/>
        <a:lstStyle/>
        <a:p>
          <a:endParaRPr lang="en-IN"/>
        </a:p>
      </dgm:t>
    </dgm:pt>
    <dgm:pt modelId="{A46BE97D-31E5-43A3-9D06-05A318DED12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Marketing content</a:t>
          </a:r>
          <a:endParaRPr lang="en-IN" dirty="0"/>
        </a:p>
      </dgm:t>
    </dgm:pt>
    <dgm:pt modelId="{F0A1C2D3-ACE4-4DCE-A51B-E9072AA945EA}" type="parTrans" cxnId="{21A97B6B-B0C9-42C3-BC38-873D283C8AD5}">
      <dgm:prSet/>
      <dgm:spPr/>
      <dgm:t>
        <a:bodyPr/>
        <a:lstStyle/>
        <a:p>
          <a:endParaRPr lang="en-IN"/>
        </a:p>
      </dgm:t>
    </dgm:pt>
    <dgm:pt modelId="{03886546-14AF-4BAB-9150-5C3F8AD444CF}" type="sibTrans" cxnId="{21A97B6B-B0C9-42C3-BC38-873D283C8AD5}">
      <dgm:prSet/>
      <dgm:spPr/>
      <dgm:t>
        <a:bodyPr/>
        <a:lstStyle/>
        <a:p>
          <a:endParaRPr lang="en-IN"/>
        </a:p>
      </dgm:t>
    </dgm:pt>
    <dgm:pt modelId="{124F6940-8B58-4DDE-ADBC-1A28EF999222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Production Planning</a:t>
          </a:r>
          <a:endParaRPr lang="en-IN" dirty="0"/>
        </a:p>
      </dgm:t>
    </dgm:pt>
    <dgm:pt modelId="{C468B4E3-57C9-428C-A645-193348C44B8B}" type="parTrans" cxnId="{34EC2C4A-629F-4DF7-B2EE-0C74AA257A86}">
      <dgm:prSet/>
      <dgm:spPr/>
      <dgm:t>
        <a:bodyPr/>
        <a:lstStyle/>
        <a:p>
          <a:endParaRPr lang="en-IN"/>
        </a:p>
      </dgm:t>
    </dgm:pt>
    <dgm:pt modelId="{FEAF66BD-7ADC-4343-A538-B2408BC941A3}" type="sibTrans" cxnId="{34EC2C4A-629F-4DF7-B2EE-0C74AA257A86}">
      <dgm:prSet/>
      <dgm:spPr/>
      <dgm:t>
        <a:bodyPr/>
        <a:lstStyle/>
        <a:p>
          <a:endParaRPr lang="en-IN"/>
        </a:p>
      </dgm:t>
    </dgm:pt>
    <dgm:pt modelId="{89644C98-082D-4325-9003-E05EA561ECB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Business Decision making</a:t>
          </a:r>
          <a:endParaRPr lang="en-IN" dirty="0"/>
        </a:p>
      </dgm:t>
    </dgm:pt>
    <dgm:pt modelId="{A081FB27-ED8B-47D1-B932-7CDE1953F5E5}" type="parTrans" cxnId="{4B1F59B1-049D-414E-8BA0-3BD446362EF8}">
      <dgm:prSet/>
      <dgm:spPr/>
      <dgm:t>
        <a:bodyPr/>
        <a:lstStyle/>
        <a:p>
          <a:endParaRPr lang="en-IN"/>
        </a:p>
      </dgm:t>
    </dgm:pt>
    <dgm:pt modelId="{CF7DEDE9-BF67-471A-93EC-F30E8265A9D6}" type="sibTrans" cxnId="{4B1F59B1-049D-414E-8BA0-3BD446362EF8}">
      <dgm:prSet/>
      <dgm:spPr/>
      <dgm:t>
        <a:bodyPr/>
        <a:lstStyle/>
        <a:p>
          <a:endParaRPr lang="en-IN"/>
        </a:p>
      </dgm:t>
    </dgm:pt>
    <dgm:pt modelId="{8F4331F7-4082-4D6F-96D8-DBC4984EF696}" type="pres">
      <dgm:prSet presAssocID="{7923A40C-D3C1-488A-BB7C-D41A94EB772A}" presName="Name0" presStyleCnt="0">
        <dgm:presLayoutVars>
          <dgm:chMax val="7"/>
          <dgm:chPref val="7"/>
          <dgm:dir/>
        </dgm:presLayoutVars>
      </dgm:prSet>
      <dgm:spPr/>
    </dgm:pt>
    <dgm:pt modelId="{6EE08DF6-EE79-4396-A9E7-1F4372B43155}" type="pres">
      <dgm:prSet presAssocID="{7923A40C-D3C1-488A-BB7C-D41A94EB772A}" presName="Name1" presStyleCnt="0"/>
      <dgm:spPr/>
    </dgm:pt>
    <dgm:pt modelId="{855CAD22-6915-4EF6-8663-CC7EA028C482}" type="pres">
      <dgm:prSet presAssocID="{7923A40C-D3C1-488A-BB7C-D41A94EB772A}" presName="cycle" presStyleCnt="0"/>
      <dgm:spPr/>
    </dgm:pt>
    <dgm:pt modelId="{B67E83A4-0A9E-400D-87EC-D1C0351FB78B}" type="pres">
      <dgm:prSet presAssocID="{7923A40C-D3C1-488A-BB7C-D41A94EB772A}" presName="srcNode" presStyleLbl="node1" presStyleIdx="0" presStyleCnt="5"/>
      <dgm:spPr/>
    </dgm:pt>
    <dgm:pt modelId="{84BB3A14-F427-4A9B-98F4-32A26D78D521}" type="pres">
      <dgm:prSet presAssocID="{7923A40C-D3C1-488A-BB7C-D41A94EB772A}" presName="conn" presStyleLbl="parChTrans1D2" presStyleIdx="0" presStyleCnt="1"/>
      <dgm:spPr/>
    </dgm:pt>
    <dgm:pt modelId="{F1BDCC4B-03E6-4321-B1CB-3AD4DC41C119}" type="pres">
      <dgm:prSet presAssocID="{7923A40C-D3C1-488A-BB7C-D41A94EB772A}" presName="extraNode" presStyleLbl="node1" presStyleIdx="0" presStyleCnt="5"/>
      <dgm:spPr/>
    </dgm:pt>
    <dgm:pt modelId="{011776E4-8DEB-431B-9974-5285ECBD1733}" type="pres">
      <dgm:prSet presAssocID="{7923A40C-D3C1-488A-BB7C-D41A94EB772A}" presName="dstNode" presStyleLbl="node1" presStyleIdx="0" presStyleCnt="5"/>
      <dgm:spPr/>
    </dgm:pt>
    <dgm:pt modelId="{284E11C6-F32F-40ED-952C-B3EAEE26D4BA}" type="pres">
      <dgm:prSet presAssocID="{62665CD0-4973-4ED2-8E4B-F215150B0258}" presName="text_1" presStyleLbl="node1" presStyleIdx="0" presStyleCnt="5">
        <dgm:presLayoutVars>
          <dgm:bulletEnabled val="1"/>
        </dgm:presLayoutVars>
      </dgm:prSet>
      <dgm:spPr/>
    </dgm:pt>
    <dgm:pt modelId="{79DBC471-4760-4CAC-867A-61DDB6B9D9AB}" type="pres">
      <dgm:prSet presAssocID="{62665CD0-4973-4ED2-8E4B-F215150B0258}" presName="accent_1" presStyleCnt="0"/>
      <dgm:spPr/>
    </dgm:pt>
    <dgm:pt modelId="{8096D6CE-33FF-4B10-B8E7-5C180A0FD8D7}" type="pres">
      <dgm:prSet presAssocID="{62665CD0-4973-4ED2-8E4B-F215150B0258}" presName="accentRepeatNode" presStyleLbl="solidFgAcc1" presStyleIdx="0" presStyleCnt="5"/>
      <dgm:spPr/>
    </dgm:pt>
    <dgm:pt modelId="{3157574B-0B5F-4010-A40E-6A101C4472A0}" type="pres">
      <dgm:prSet presAssocID="{32D024D5-FDE5-4F43-BFFF-0CB5739CE4C8}" presName="text_2" presStyleLbl="node1" presStyleIdx="1" presStyleCnt="5">
        <dgm:presLayoutVars>
          <dgm:bulletEnabled val="1"/>
        </dgm:presLayoutVars>
      </dgm:prSet>
      <dgm:spPr/>
    </dgm:pt>
    <dgm:pt modelId="{F315E315-C28D-4475-A444-26377FF412FE}" type="pres">
      <dgm:prSet presAssocID="{32D024D5-FDE5-4F43-BFFF-0CB5739CE4C8}" presName="accent_2" presStyleCnt="0"/>
      <dgm:spPr/>
    </dgm:pt>
    <dgm:pt modelId="{1E906337-226F-4647-90B9-FF1B31A39F81}" type="pres">
      <dgm:prSet presAssocID="{32D024D5-FDE5-4F43-BFFF-0CB5739CE4C8}" presName="accentRepeatNode" presStyleLbl="solidFgAcc1" presStyleIdx="1" presStyleCnt="5"/>
      <dgm:spPr/>
    </dgm:pt>
    <dgm:pt modelId="{37F3CF3E-ECD1-4EAF-879B-C3D3FEC497DB}" type="pres">
      <dgm:prSet presAssocID="{A46BE97D-31E5-43A3-9D06-05A318DED124}" presName="text_3" presStyleLbl="node1" presStyleIdx="2" presStyleCnt="5">
        <dgm:presLayoutVars>
          <dgm:bulletEnabled val="1"/>
        </dgm:presLayoutVars>
      </dgm:prSet>
      <dgm:spPr/>
    </dgm:pt>
    <dgm:pt modelId="{7DCA4CFD-7E97-4955-A4B8-65FD54AE1B93}" type="pres">
      <dgm:prSet presAssocID="{A46BE97D-31E5-43A3-9D06-05A318DED124}" presName="accent_3" presStyleCnt="0"/>
      <dgm:spPr/>
    </dgm:pt>
    <dgm:pt modelId="{13279DC5-2985-433E-9314-7F5D73E323C7}" type="pres">
      <dgm:prSet presAssocID="{A46BE97D-31E5-43A3-9D06-05A318DED124}" presName="accentRepeatNode" presStyleLbl="solidFgAcc1" presStyleIdx="2" presStyleCnt="5"/>
      <dgm:spPr/>
    </dgm:pt>
    <dgm:pt modelId="{3D5BEE38-6014-48F7-A8F5-AECE6CA0EF48}" type="pres">
      <dgm:prSet presAssocID="{124F6940-8B58-4DDE-ADBC-1A28EF999222}" presName="text_4" presStyleLbl="node1" presStyleIdx="3" presStyleCnt="5">
        <dgm:presLayoutVars>
          <dgm:bulletEnabled val="1"/>
        </dgm:presLayoutVars>
      </dgm:prSet>
      <dgm:spPr/>
    </dgm:pt>
    <dgm:pt modelId="{087F5702-178D-4CC1-B2EC-AE7CB0FEDFDA}" type="pres">
      <dgm:prSet presAssocID="{124F6940-8B58-4DDE-ADBC-1A28EF999222}" presName="accent_4" presStyleCnt="0"/>
      <dgm:spPr/>
    </dgm:pt>
    <dgm:pt modelId="{871F513B-B587-42A2-8E77-84A96DEF5546}" type="pres">
      <dgm:prSet presAssocID="{124F6940-8B58-4DDE-ADBC-1A28EF999222}" presName="accentRepeatNode" presStyleLbl="solidFgAcc1" presStyleIdx="3" presStyleCnt="5"/>
      <dgm:spPr/>
    </dgm:pt>
    <dgm:pt modelId="{0287E8D4-8CBE-44DF-9DC5-D26A29ED7377}" type="pres">
      <dgm:prSet presAssocID="{89644C98-082D-4325-9003-E05EA561ECBE}" presName="text_5" presStyleLbl="node1" presStyleIdx="4" presStyleCnt="5">
        <dgm:presLayoutVars>
          <dgm:bulletEnabled val="1"/>
        </dgm:presLayoutVars>
      </dgm:prSet>
      <dgm:spPr/>
    </dgm:pt>
    <dgm:pt modelId="{577B8FB6-B234-4859-8C79-5EEE900932E2}" type="pres">
      <dgm:prSet presAssocID="{89644C98-082D-4325-9003-E05EA561ECBE}" presName="accent_5" presStyleCnt="0"/>
      <dgm:spPr/>
    </dgm:pt>
    <dgm:pt modelId="{568E7F04-5542-48D5-81CD-5C5FCB5C13B8}" type="pres">
      <dgm:prSet presAssocID="{89644C98-082D-4325-9003-E05EA561ECBE}" presName="accentRepeatNode" presStyleLbl="solidFgAcc1" presStyleIdx="4" presStyleCnt="5"/>
      <dgm:spPr/>
    </dgm:pt>
  </dgm:ptLst>
  <dgm:cxnLst>
    <dgm:cxn modelId="{07C3BD2F-5E91-47E8-85BD-85B3CD0EBC1C}" type="presOf" srcId="{7923A40C-D3C1-488A-BB7C-D41A94EB772A}" destId="{8F4331F7-4082-4D6F-96D8-DBC4984EF696}" srcOrd="0" destOrd="0" presId="urn:microsoft.com/office/officeart/2008/layout/VerticalCurvedList"/>
    <dgm:cxn modelId="{4440A95C-415A-4B49-8C57-109AD80C2D04}" type="presOf" srcId="{124F6940-8B58-4DDE-ADBC-1A28EF999222}" destId="{3D5BEE38-6014-48F7-A8F5-AECE6CA0EF48}" srcOrd="0" destOrd="0" presId="urn:microsoft.com/office/officeart/2008/layout/VerticalCurvedList"/>
    <dgm:cxn modelId="{34EC2C4A-629F-4DF7-B2EE-0C74AA257A86}" srcId="{7923A40C-D3C1-488A-BB7C-D41A94EB772A}" destId="{124F6940-8B58-4DDE-ADBC-1A28EF999222}" srcOrd="3" destOrd="0" parTransId="{C468B4E3-57C9-428C-A645-193348C44B8B}" sibTransId="{FEAF66BD-7ADC-4343-A538-B2408BC941A3}"/>
    <dgm:cxn modelId="{21A97B6B-B0C9-42C3-BC38-873D283C8AD5}" srcId="{7923A40C-D3C1-488A-BB7C-D41A94EB772A}" destId="{A46BE97D-31E5-43A3-9D06-05A318DED124}" srcOrd="2" destOrd="0" parTransId="{F0A1C2D3-ACE4-4DCE-A51B-E9072AA945EA}" sibTransId="{03886546-14AF-4BAB-9150-5C3F8AD444CF}"/>
    <dgm:cxn modelId="{DFBA7186-04AC-417B-A48D-89C9BB905B82}" type="presOf" srcId="{62665CD0-4973-4ED2-8E4B-F215150B0258}" destId="{284E11C6-F32F-40ED-952C-B3EAEE26D4BA}" srcOrd="0" destOrd="0" presId="urn:microsoft.com/office/officeart/2008/layout/VerticalCurvedList"/>
    <dgm:cxn modelId="{B68249A1-2248-46BC-B1D5-AC9BF696B510}" srcId="{7923A40C-D3C1-488A-BB7C-D41A94EB772A}" destId="{32D024D5-FDE5-4F43-BFFF-0CB5739CE4C8}" srcOrd="1" destOrd="0" parTransId="{24EA89E7-B088-4B74-887C-8F5339059E4F}" sibTransId="{A1C57D76-F903-49F7-8D60-49B310BE79B0}"/>
    <dgm:cxn modelId="{4B1F59B1-049D-414E-8BA0-3BD446362EF8}" srcId="{7923A40C-D3C1-488A-BB7C-D41A94EB772A}" destId="{89644C98-082D-4325-9003-E05EA561ECBE}" srcOrd="4" destOrd="0" parTransId="{A081FB27-ED8B-47D1-B932-7CDE1953F5E5}" sibTransId="{CF7DEDE9-BF67-471A-93EC-F30E8265A9D6}"/>
    <dgm:cxn modelId="{F2A227C2-5C7E-4A80-8F65-E69C330E6038}" type="presOf" srcId="{89644C98-082D-4325-9003-E05EA561ECBE}" destId="{0287E8D4-8CBE-44DF-9DC5-D26A29ED7377}" srcOrd="0" destOrd="0" presId="urn:microsoft.com/office/officeart/2008/layout/VerticalCurvedList"/>
    <dgm:cxn modelId="{CA98A3DB-B005-4568-BE51-828A3A3DB7F3}" type="presOf" srcId="{32D024D5-FDE5-4F43-BFFF-0CB5739CE4C8}" destId="{3157574B-0B5F-4010-A40E-6A101C4472A0}" srcOrd="0" destOrd="0" presId="urn:microsoft.com/office/officeart/2008/layout/VerticalCurvedList"/>
    <dgm:cxn modelId="{708D23E1-858F-46D5-BF5E-33333D6EB35E}" type="presOf" srcId="{A76335D2-86D3-42B1-9645-75D4BC829A9E}" destId="{84BB3A14-F427-4A9B-98F4-32A26D78D521}" srcOrd="0" destOrd="0" presId="urn:microsoft.com/office/officeart/2008/layout/VerticalCurvedList"/>
    <dgm:cxn modelId="{6EDF19F7-124E-4C02-B2E8-BEEF1AFE6545}" type="presOf" srcId="{A46BE97D-31E5-43A3-9D06-05A318DED124}" destId="{37F3CF3E-ECD1-4EAF-879B-C3D3FEC497DB}" srcOrd="0" destOrd="0" presId="urn:microsoft.com/office/officeart/2008/layout/VerticalCurvedList"/>
    <dgm:cxn modelId="{BEE0F4F7-71F5-4C46-B61A-449B9B170C12}" srcId="{7923A40C-D3C1-488A-BB7C-D41A94EB772A}" destId="{62665CD0-4973-4ED2-8E4B-F215150B0258}" srcOrd="0" destOrd="0" parTransId="{DE52AD2C-FDD8-4B29-BD46-9C5200746C8F}" sibTransId="{A76335D2-86D3-42B1-9645-75D4BC829A9E}"/>
    <dgm:cxn modelId="{9128885E-5CE8-44CA-9028-D1C041E5B416}" type="presParOf" srcId="{8F4331F7-4082-4D6F-96D8-DBC4984EF696}" destId="{6EE08DF6-EE79-4396-A9E7-1F4372B43155}" srcOrd="0" destOrd="0" presId="urn:microsoft.com/office/officeart/2008/layout/VerticalCurvedList"/>
    <dgm:cxn modelId="{3335ED2F-64F7-4A75-9182-622C419A2C56}" type="presParOf" srcId="{6EE08DF6-EE79-4396-A9E7-1F4372B43155}" destId="{855CAD22-6915-4EF6-8663-CC7EA028C482}" srcOrd="0" destOrd="0" presId="urn:microsoft.com/office/officeart/2008/layout/VerticalCurvedList"/>
    <dgm:cxn modelId="{97238E17-7F6A-4C5D-9C28-B856D3AEBFCA}" type="presParOf" srcId="{855CAD22-6915-4EF6-8663-CC7EA028C482}" destId="{B67E83A4-0A9E-400D-87EC-D1C0351FB78B}" srcOrd="0" destOrd="0" presId="urn:microsoft.com/office/officeart/2008/layout/VerticalCurvedList"/>
    <dgm:cxn modelId="{D60F3A27-0B04-4194-86A6-BDB041ADF03D}" type="presParOf" srcId="{855CAD22-6915-4EF6-8663-CC7EA028C482}" destId="{84BB3A14-F427-4A9B-98F4-32A26D78D521}" srcOrd="1" destOrd="0" presId="urn:microsoft.com/office/officeart/2008/layout/VerticalCurvedList"/>
    <dgm:cxn modelId="{39E5F8CE-B580-47BE-990D-99C802BBA689}" type="presParOf" srcId="{855CAD22-6915-4EF6-8663-CC7EA028C482}" destId="{F1BDCC4B-03E6-4321-B1CB-3AD4DC41C119}" srcOrd="2" destOrd="0" presId="urn:microsoft.com/office/officeart/2008/layout/VerticalCurvedList"/>
    <dgm:cxn modelId="{F3E8C7AD-5C61-4A89-906E-B4C78C572673}" type="presParOf" srcId="{855CAD22-6915-4EF6-8663-CC7EA028C482}" destId="{011776E4-8DEB-431B-9974-5285ECBD1733}" srcOrd="3" destOrd="0" presId="urn:microsoft.com/office/officeart/2008/layout/VerticalCurvedList"/>
    <dgm:cxn modelId="{63B40E83-BD4F-4AC8-8320-515F06330282}" type="presParOf" srcId="{6EE08DF6-EE79-4396-A9E7-1F4372B43155}" destId="{284E11C6-F32F-40ED-952C-B3EAEE26D4BA}" srcOrd="1" destOrd="0" presId="urn:microsoft.com/office/officeart/2008/layout/VerticalCurvedList"/>
    <dgm:cxn modelId="{31BBF0F7-4753-4681-83A3-CD0119D7F9D7}" type="presParOf" srcId="{6EE08DF6-EE79-4396-A9E7-1F4372B43155}" destId="{79DBC471-4760-4CAC-867A-61DDB6B9D9AB}" srcOrd="2" destOrd="0" presId="urn:microsoft.com/office/officeart/2008/layout/VerticalCurvedList"/>
    <dgm:cxn modelId="{C763E68D-D968-4B05-A766-1BD89E2EA54A}" type="presParOf" srcId="{79DBC471-4760-4CAC-867A-61DDB6B9D9AB}" destId="{8096D6CE-33FF-4B10-B8E7-5C180A0FD8D7}" srcOrd="0" destOrd="0" presId="urn:microsoft.com/office/officeart/2008/layout/VerticalCurvedList"/>
    <dgm:cxn modelId="{9C354FB1-9222-493C-9A48-718AABDAB870}" type="presParOf" srcId="{6EE08DF6-EE79-4396-A9E7-1F4372B43155}" destId="{3157574B-0B5F-4010-A40E-6A101C4472A0}" srcOrd="3" destOrd="0" presId="urn:microsoft.com/office/officeart/2008/layout/VerticalCurvedList"/>
    <dgm:cxn modelId="{5CE2DDF4-6F25-4395-A070-87EFCD14A5D9}" type="presParOf" srcId="{6EE08DF6-EE79-4396-A9E7-1F4372B43155}" destId="{F315E315-C28D-4475-A444-26377FF412FE}" srcOrd="4" destOrd="0" presId="urn:microsoft.com/office/officeart/2008/layout/VerticalCurvedList"/>
    <dgm:cxn modelId="{6872626A-946C-47A7-BBFC-BD0148F0A952}" type="presParOf" srcId="{F315E315-C28D-4475-A444-26377FF412FE}" destId="{1E906337-226F-4647-90B9-FF1B31A39F81}" srcOrd="0" destOrd="0" presId="urn:microsoft.com/office/officeart/2008/layout/VerticalCurvedList"/>
    <dgm:cxn modelId="{676B1E3C-F48B-42CD-9B94-2D94976C23A3}" type="presParOf" srcId="{6EE08DF6-EE79-4396-A9E7-1F4372B43155}" destId="{37F3CF3E-ECD1-4EAF-879B-C3D3FEC497DB}" srcOrd="5" destOrd="0" presId="urn:microsoft.com/office/officeart/2008/layout/VerticalCurvedList"/>
    <dgm:cxn modelId="{606A48B4-BF6D-4AD3-BFBA-19B597EB59C4}" type="presParOf" srcId="{6EE08DF6-EE79-4396-A9E7-1F4372B43155}" destId="{7DCA4CFD-7E97-4955-A4B8-65FD54AE1B93}" srcOrd="6" destOrd="0" presId="urn:microsoft.com/office/officeart/2008/layout/VerticalCurvedList"/>
    <dgm:cxn modelId="{9EF27612-C3EA-49C6-8DF4-DF6E68302ED8}" type="presParOf" srcId="{7DCA4CFD-7E97-4955-A4B8-65FD54AE1B93}" destId="{13279DC5-2985-433E-9314-7F5D73E323C7}" srcOrd="0" destOrd="0" presId="urn:microsoft.com/office/officeart/2008/layout/VerticalCurvedList"/>
    <dgm:cxn modelId="{E248A800-DD2E-4A2D-8FD0-C7FAF4FAEF13}" type="presParOf" srcId="{6EE08DF6-EE79-4396-A9E7-1F4372B43155}" destId="{3D5BEE38-6014-48F7-A8F5-AECE6CA0EF48}" srcOrd="7" destOrd="0" presId="urn:microsoft.com/office/officeart/2008/layout/VerticalCurvedList"/>
    <dgm:cxn modelId="{B408DB41-FB65-4208-ADC1-02C70E2CBA49}" type="presParOf" srcId="{6EE08DF6-EE79-4396-A9E7-1F4372B43155}" destId="{087F5702-178D-4CC1-B2EC-AE7CB0FEDFDA}" srcOrd="8" destOrd="0" presId="urn:microsoft.com/office/officeart/2008/layout/VerticalCurvedList"/>
    <dgm:cxn modelId="{446128C5-1B5D-44F7-BAF7-88968C8292E6}" type="presParOf" srcId="{087F5702-178D-4CC1-B2EC-AE7CB0FEDFDA}" destId="{871F513B-B587-42A2-8E77-84A96DEF5546}" srcOrd="0" destOrd="0" presId="urn:microsoft.com/office/officeart/2008/layout/VerticalCurvedList"/>
    <dgm:cxn modelId="{B0EFE191-C832-4750-9831-57940D4C9201}" type="presParOf" srcId="{6EE08DF6-EE79-4396-A9E7-1F4372B43155}" destId="{0287E8D4-8CBE-44DF-9DC5-D26A29ED7377}" srcOrd="9" destOrd="0" presId="urn:microsoft.com/office/officeart/2008/layout/VerticalCurvedList"/>
    <dgm:cxn modelId="{2177B57E-5806-44C6-884F-75F647B39D8B}" type="presParOf" srcId="{6EE08DF6-EE79-4396-A9E7-1F4372B43155}" destId="{577B8FB6-B234-4859-8C79-5EEE900932E2}" srcOrd="10" destOrd="0" presId="urn:microsoft.com/office/officeart/2008/layout/VerticalCurvedList"/>
    <dgm:cxn modelId="{ED3D6412-D928-490C-9BB3-AEE865CA7D85}" type="presParOf" srcId="{577B8FB6-B234-4859-8C79-5EEE900932E2}" destId="{568E7F04-5542-48D5-81CD-5C5FCB5C13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2E54-2C48-4AD5-9834-4C9F4EA23E40}">
      <dsp:nvSpPr>
        <dsp:cNvPr id="0" name=""/>
        <dsp:cNvSpPr/>
      </dsp:nvSpPr>
      <dsp:spPr>
        <a:xfrm rot="5400000">
          <a:off x="-132782" y="134563"/>
          <a:ext cx="885215" cy="61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IN" sz="1700" kern="1200" dirty="0"/>
        </a:p>
      </dsp:txBody>
      <dsp:txXfrm rot="-5400000">
        <a:off x="1" y="311605"/>
        <a:ext cx="619650" cy="265565"/>
      </dsp:txXfrm>
    </dsp:sp>
    <dsp:sp modelId="{BA90710D-ACF3-4387-8677-706CA9ACA946}">
      <dsp:nvSpPr>
        <dsp:cNvPr id="0" name=""/>
        <dsp:cNvSpPr/>
      </dsp:nvSpPr>
      <dsp:spPr>
        <a:xfrm rot="5400000">
          <a:off x="3400479" y="-2779046"/>
          <a:ext cx="575390" cy="6137047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Project Overview/Description</a:t>
          </a:r>
          <a:endParaRPr lang="en-IN" sz="2900" kern="1200" dirty="0"/>
        </a:p>
      </dsp:txBody>
      <dsp:txXfrm rot="-5400000">
        <a:off x="619651" y="29870"/>
        <a:ext cx="6108959" cy="519214"/>
      </dsp:txXfrm>
    </dsp:sp>
    <dsp:sp modelId="{9513E508-A9E5-4BDF-9516-5F711FA57D3F}">
      <dsp:nvSpPr>
        <dsp:cNvPr id="0" name=""/>
        <dsp:cNvSpPr/>
      </dsp:nvSpPr>
      <dsp:spPr>
        <a:xfrm rot="5400000">
          <a:off x="-132782" y="936602"/>
          <a:ext cx="885215" cy="61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  <a:endParaRPr lang="en-IN" sz="1700" kern="1200" dirty="0"/>
        </a:p>
      </dsp:txBody>
      <dsp:txXfrm rot="-5400000">
        <a:off x="1" y="1113644"/>
        <a:ext cx="619650" cy="265565"/>
      </dsp:txXfrm>
    </dsp:sp>
    <dsp:sp modelId="{676FC51B-B7C6-4BFD-B50F-8567FC56FA15}">
      <dsp:nvSpPr>
        <dsp:cNvPr id="0" name=""/>
        <dsp:cNvSpPr/>
      </dsp:nvSpPr>
      <dsp:spPr>
        <a:xfrm rot="5400000">
          <a:off x="3400479" y="-1977008"/>
          <a:ext cx="575390" cy="6137047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Objectives</a:t>
          </a:r>
          <a:endParaRPr lang="en-IN" sz="2900" kern="1200" dirty="0"/>
        </a:p>
      </dsp:txBody>
      <dsp:txXfrm rot="-5400000">
        <a:off x="619651" y="831908"/>
        <a:ext cx="6108959" cy="519214"/>
      </dsp:txXfrm>
    </dsp:sp>
    <dsp:sp modelId="{FF0EEE6C-ECF6-4127-950B-997C33FBF485}">
      <dsp:nvSpPr>
        <dsp:cNvPr id="0" name=""/>
        <dsp:cNvSpPr/>
      </dsp:nvSpPr>
      <dsp:spPr>
        <a:xfrm rot="5400000">
          <a:off x="-132782" y="1738641"/>
          <a:ext cx="885215" cy="61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  <a:endParaRPr lang="en-IN" sz="1700" kern="1200" dirty="0"/>
        </a:p>
      </dsp:txBody>
      <dsp:txXfrm rot="-5400000">
        <a:off x="1" y="1915683"/>
        <a:ext cx="619650" cy="265565"/>
      </dsp:txXfrm>
    </dsp:sp>
    <dsp:sp modelId="{6248FC96-BCFB-4BA1-A4FD-44D331D067C8}">
      <dsp:nvSpPr>
        <dsp:cNvPr id="0" name=""/>
        <dsp:cNvSpPr/>
      </dsp:nvSpPr>
      <dsp:spPr>
        <a:xfrm rot="5400000">
          <a:off x="3400479" y="-1174969"/>
          <a:ext cx="575390" cy="6137047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Methodology</a:t>
          </a:r>
          <a:endParaRPr lang="en-IN" sz="2900" kern="1200" dirty="0"/>
        </a:p>
      </dsp:txBody>
      <dsp:txXfrm rot="-5400000">
        <a:off x="619651" y="1633947"/>
        <a:ext cx="6108959" cy="519214"/>
      </dsp:txXfrm>
    </dsp:sp>
    <dsp:sp modelId="{BBA0D502-9445-4A84-8ED9-3201DA7FC666}">
      <dsp:nvSpPr>
        <dsp:cNvPr id="0" name=""/>
        <dsp:cNvSpPr/>
      </dsp:nvSpPr>
      <dsp:spPr>
        <a:xfrm rot="5400000">
          <a:off x="-132782" y="2540680"/>
          <a:ext cx="885215" cy="619650"/>
        </a:xfrm>
        <a:prstGeom prst="chevron">
          <a:avLst/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 </a:t>
          </a:r>
          <a:endParaRPr lang="en-IN" sz="1700" kern="1200" dirty="0"/>
        </a:p>
      </dsp:txBody>
      <dsp:txXfrm rot="-5400000">
        <a:off x="1" y="2717722"/>
        <a:ext cx="619650" cy="265565"/>
      </dsp:txXfrm>
    </dsp:sp>
    <dsp:sp modelId="{46CF41EE-3EB8-46EE-9000-6DDE2A65E07D}">
      <dsp:nvSpPr>
        <dsp:cNvPr id="0" name=""/>
        <dsp:cNvSpPr/>
      </dsp:nvSpPr>
      <dsp:spPr>
        <a:xfrm rot="5400000">
          <a:off x="3400479" y="-372930"/>
          <a:ext cx="575390" cy="6137047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Data Visualization</a:t>
          </a:r>
          <a:endParaRPr lang="en-IN" sz="2900" kern="1200" dirty="0"/>
        </a:p>
      </dsp:txBody>
      <dsp:txXfrm rot="-5400000">
        <a:off x="619651" y="2435986"/>
        <a:ext cx="6108959" cy="519214"/>
      </dsp:txXfrm>
    </dsp:sp>
    <dsp:sp modelId="{458B6296-B3BB-4B00-8169-B044B3D742A3}">
      <dsp:nvSpPr>
        <dsp:cNvPr id="0" name=""/>
        <dsp:cNvSpPr/>
      </dsp:nvSpPr>
      <dsp:spPr>
        <a:xfrm rot="5400000">
          <a:off x="-132782" y="3342718"/>
          <a:ext cx="885215" cy="61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   </a:t>
          </a:r>
          <a:endParaRPr lang="en-IN" sz="1700" kern="1200" dirty="0"/>
        </a:p>
      </dsp:txBody>
      <dsp:txXfrm rot="-5400000">
        <a:off x="1" y="3519760"/>
        <a:ext cx="619650" cy="265565"/>
      </dsp:txXfrm>
    </dsp:sp>
    <dsp:sp modelId="{2C424056-7E90-499A-93D3-26A4DFC4AA40}">
      <dsp:nvSpPr>
        <dsp:cNvPr id="0" name=""/>
        <dsp:cNvSpPr/>
      </dsp:nvSpPr>
      <dsp:spPr>
        <a:xfrm rot="5400000">
          <a:off x="3400479" y="429107"/>
          <a:ext cx="575390" cy="6137047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Tools and technologies</a:t>
          </a:r>
          <a:endParaRPr lang="en-IN" sz="2900" kern="1200" dirty="0"/>
        </a:p>
      </dsp:txBody>
      <dsp:txXfrm rot="-5400000">
        <a:off x="619651" y="3238023"/>
        <a:ext cx="6108959" cy="519214"/>
      </dsp:txXfrm>
    </dsp:sp>
    <dsp:sp modelId="{840EA3F3-7DA8-4981-A665-B2F2C89DF2DB}">
      <dsp:nvSpPr>
        <dsp:cNvPr id="0" name=""/>
        <dsp:cNvSpPr/>
      </dsp:nvSpPr>
      <dsp:spPr>
        <a:xfrm rot="5400000">
          <a:off x="-132782" y="4144757"/>
          <a:ext cx="885215" cy="61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</a:t>
          </a:r>
          <a:endParaRPr lang="en-IN" sz="1700" kern="1200" dirty="0"/>
        </a:p>
      </dsp:txBody>
      <dsp:txXfrm rot="-5400000">
        <a:off x="1" y="4321799"/>
        <a:ext cx="619650" cy="265565"/>
      </dsp:txXfrm>
    </dsp:sp>
    <dsp:sp modelId="{1B7A29F4-68A3-462A-AFE1-931ACCD38C7C}">
      <dsp:nvSpPr>
        <dsp:cNvPr id="0" name=""/>
        <dsp:cNvSpPr/>
      </dsp:nvSpPr>
      <dsp:spPr>
        <a:xfrm rot="5400000">
          <a:off x="3400479" y="1231146"/>
          <a:ext cx="575390" cy="6137047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Conclusion</a:t>
          </a:r>
          <a:endParaRPr lang="en-IN" sz="2900" kern="1200" dirty="0"/>
        </a:p>
      </dsp:txBody>
      <dsp:txXfrm rot="-5400000">
        <a:off x="619651" y="4040062"/>
        <a:ext cx="6108959" cy="519214"/>
      </dsp:txXfrm>
    </dsp:sp>
    <dsp:sp modelId="{F107D86D-E7C4-4B99-AC6F-5246D1536B37}">
      <dsp:nvSpPr>
        <dsp:cNvPr id="0" name=""/>
        <dsp:cNvSpPr/>
      </dsp:nvSpPr>
      <dsp:spPr>
        <a:xfrm rot="5400000">
          <a:off x="-132782" y="4946796"/>
          <a:ext cx="885215" cy="619650"/>
        </a:xfrm>
        <a:prstGeom prst="chevron">
          <a:avLst/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</a:t>
          </a:r>
          <a:endParaRPr lang="en-IN" sz="1700" kern="1200" dirty="0"/>
        </a:p>
      </dsp:txBody>
      <dsp:txXfrm rot="-5400000">
        <a:off x="1" y="5123838"/>
        <a:ext cx="619650" cy="265565"/>
      </dsp:txXfrm>
    </dsp:sp>
    <dsp:sp modelId="{C02F01C2-2FB0-4148-9B6B-286D6FFA4DBF}">
      <dsp:nvSpPr>
        <dsp:cNvPr id="0" name=""/>
        <dsp:cNvSpPr/>
      </dsp:nvSpPr>
      <dsp:spPr>
        <a:xfrm rot="5400000">
          <a:off x="3400479" y="2033185"/>
          <a:ext cx="575390" cy="6137047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Future </a:t>
          </a:r>
          <a:r>
            <a:rPr lang="en-US" sz="2900" kern="1200" dirty="0"/>
            <a:t>Work</a:t>
          </a:r>
          <a:endParaRPr lang="en-IN" sz="2900" kern="1200" dirty="0"/>
        </a:p>
      </dsp:txBody>
      <dsp:txXfrm rot="-5400000">
        <a:off x="619651" y="4842101"/>
        <a:ext cx="6108959" cy="519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3A14-F427-4A9B-98F4-32A26D78D521}">
      <dsp:nvSpPr>
        <dsp:cNvPr id="0" name=""/>
        <dsp:cNvSpPr/>
      </dsp:nvSpPr>
      <dsp:spPr>
        <a:xfrm>
          <a:off x="-6311698" y="-965492"/>
          <a:ext cx="7512919" cy="7512919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E11C6-F32F-40ED-952C-B3EAEE26D4BA}">
      <dsp:nvSpPr>
        <dsp:cNvPr id="0" name=""/>
        <dsp:cNvSpPr/>
      </dsp:nvSpPr>
      <dsp:spPr>
        <a:xfrm>
          <a:off x="524804" y="348759"/>
          <a:ext cx="8013837" cy="6979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01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Recommendations</a:t>
          </a:r>
          <a:endParaRPr lang="en-IN" sz="3600" kern="1200" dirty="0"/>
        </a:p>
      </dsp:txBody>
      <dsp:txXfrm>
        <a:off x="524804" y="348759"/>
        <a:ext cx="8013837" cy="697965"/>
      </dsp:txXfrm>
    </dsp:sp>
    <dsp:sp modelId="{8096D6CE-33FF-4B10-B8E7-5C180A0FD8D7}">
      <dsp:nvSpPr>
        <dsp:cNvPr id="0" name=""/>
        <dsp:cNvSpPr/>
      </dsp:nvSpPr>
      <dsp:spPr>
        <a:xfrm>
          <a:off x="88576" y="261513"/>
          <a:ext cx="872456" cy="872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7574B-0B5F-4010-A40E-6A101C4472A0}">
      <dsp:nvSpPr>
        <dsp:cNvPr id="0" name=""/>
        <dsp:cNvSpPr/>
      </dsp:nvSpPr>
      <dsp:spPr>
        <a:xfrm>
          <a:off x="1024945" y="1395371"/>
          <a:ext cx="7513696" cy="69796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01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Popularity</a:t>
          </a:r>
          <a:endParaRPr lang="en-IN" sz="3600" kern="1200" dirty="0"/>
        </a:p>
      </dsp:txBody>
      <dsp:txXfrm>
        <a:off x="1024945" y="1395371"/>
        <a:ext cx="7513696" cy="697965"/>
      </dsp:txXfrm>
    </dsp:sp>
    <dsp:sp modelId="{1E906337-226F-4647-90B9-FF1B31A39F81}">
      <dsp:nvSpPr>
        <dsp:cNvPr id="0" name=""/>
        <dsp:cNvSpPr/>
      </dsp:nvSpPr>
      <dsp:spPr>
        <a:xfrm>
          <a:off x="588717" y="1308126"/>
          <a:ext cx="872456" cy="872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3CF3E-ECD1-4EAF-879B-C3D3FEC497DB}">
      <dsp:nvSpPr>
        <dsp:cNvPr id="0" name=""/>
        <dsp:cNvSpPr/>
      </dsp:nvSpPr>
      <dsp:spPr>
        <a:xfrm>
          <a:off x="1178449" y="2441984"/>
          <a:ext cx="7360193" cy="69796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01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Marketing content</a:t>
          </a:r>
          <a:endParaRPr lang="en-IN" sz="3600" kern="1200" dirty="0"/>
        </a:p>
      </dsp:txBody>
      <dsp:txXfrm>
        <a:off x="1178449" y="2441984"/>
        <a:ext cx="7360193" cy="697965"/>
      </dsp:txXfrm>
    </dsp:sp>
    <dsp:sp modelId="{13279DC5-2985-433E-9314-7F5D73E323C7}">
      <dsp:nvSpPr>
        <dsp:cNvPr id="0" name=""/>
        <dsp:cNvSpPr/>
      </dsp:nvSpPr>
      <dsp:spPr>
        <a:xfrm>
          <a:off x="742220" y="2354738"/>
          <a:ext cx="872456" cy="872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BEE38-6014-48F7-A8F5-AECE6CA0EF48}">
      <dsp:nvSpPr>
        <dsp:cNvPr id="0" name=""/>
        <dsp:cNvSpPr/>
      </dsp:nvSpPr>
      <dsp:spPr>
        <a:xfrm>
          <a:off x="1024945" y="3488597"/>
          <a:ext cx="7513696" cy="697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01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Production Planning</a:t>
          </a:r>
          <a:endParaRPr lang="en-IN" sz="3600" kern="1200" dirty="0"/>
        </a:p>
      </dsp:txBody>
      <dsp:txXfrm>
        <a:off x="1024945" y="3488597"/>
        <a:ext cx="7513696" cy="697965"/>
      </dsp:txXfrm>
    </dsp:sp>
    <dsp:sp modelId="{871F513B-B587-42A2-8E77-84A96DEF5546}">
      <dsp:nvSpPr>
        <dsp:cNvPr id="0" name=""/>
        <dsp:cNvSpPr/>
      </dsp:nvSpPr>
      <dsp:spPr>
        <a:xfrm>
          <a:off x="588717" y="3401351"/>
          <a:ext cx="872456" cy="872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7E8D4-8CBE-44DF-9DC5-D26A29ED7377}">
      <dsp:nvSpPr>
        <dsp:cNvPr id="0" name=""/>
        <dsp:cNvSpPr/>
      </dsp:nvSpPr>
      <dsp:spPr>
        <a:xfrm>
          <a:off x="524804" y="4535209"/>
          <a:ext cx="8013837" cy="6979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01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Business Decision making</a:t>
          </a:r>
          <a:endParaRPr lang="en-IN" sz="3600" kern="1200" dirty="0"/>
        </a:p>
      </dsp:txBody>
      <dsp:txXfrm>
        <a:off x="524804" y="4535209"/>
        <a:ext cx="8013837" cy="697965"/>
      </dsp:txXfrm>
    </dsp:sp>
    <dsp:sp modelId="{568E7F04-5542-48D5-81CD-5C5FCB5C13B8}">
      <dsp:nvSpPr>
        <dsp:cNvPr id="0" name=""/>
        <dsp:cNvSpPr/>
      </dsp:nvSpPr>
      <dsp:spPr>
        <a:xfrm>
          <a:off x="88576" y="4447964"/>
          <a:ext cx="872456" cy="872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44AE-84D8-4737-930A-5ADA02AC7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E55B-4DC1-4B49-86BD-7D95F39D3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65C6-6117-47BD-9F6B-3E453A29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4C47-A4CE-4A7E-8DED-E00BFA68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A442-4FFC-4280-8E16-19DF4042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C4C1-FAE7-43F7-B94B-394A6C50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5518D-2DFE-4258-B9F8-F24B59F2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5D76-2047-4161-870C-5C03123A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451E-E34B-46FE-8411-30797B2F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9132-9676-44DA-984B-2FD509BD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520F1-6899-4B80-90FA-4DE48A717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AA0FA-FABB-4BCB-AC67-89585DBA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8660-5A99-4E1D-A212-AB49857B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9FF2-C7A0-4552-8F94-45E0282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FD01-2392-4998-B20A-D11F9AD8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2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1F9-57E3-4464-BAA2-2FDAF24A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D5C8-922B-4863-B0E8-42666B13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4E50-7302-4611-B2C0-F7513B42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937F-EB8F-4189-9CD8-C05B7CE7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BD6E-91B9-411A-9E52-7C25B7F6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9656-F598-4234-92F9-11D22511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5C23A-5A38-4897-A7B7-FE5F7244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F1FB-4D7C-4190-9D13-064F38FD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E0FC-5FBB-4B78-99FD-17B2BCE9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4B06-3CDC-459C-9537-8835245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3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DDF5-0551-4228-AC68-7791765A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A165-E5BE-45C1-BA2E-4BD99FAA5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6906-164A-4067-B804-18BDE3F30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A432F-8D4D-4498-8EA6-4F81E964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5A31-7DD8-4F1F-B888-3B31B9C5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1734E-7ABE-42D7-BA18-0BAF7945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9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CAFE-C7EA-4B45-9E54-C1516E7A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E789B-20C0-42D9-9907-E7925C8E8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979F6-1883-489D-8474-832913591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4B39-5785-47F1-A22A-877681D00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4FC94-FAC0-4E94-84C1-0882A6D3E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9F603-96A9-4A43-B081-70A70F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491B1-B476-44DA-9521-4CA8164E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B0F51-2992-4A0C-AC03-E60ACE46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5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003D-8CDE-44E6-9B0A-017EB29A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739BC-993B-496E-B157-6F8879DD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7EF00-72DB-4972-874C-DB023112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C99-C3C6-411E-9917-D049E43E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4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F86E6-A1D3-48E1-8531-40C5AFB1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6740B-7723-46DF-9428-76AD07E9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FBFF2-78F4-4141-9F95-F91FD599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6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81F7-E8BA-41EC-AC95-B3FBC541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4FB4-D988-4B34-BB16-898B5267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6AC9-888A-4EED-9E73-F1F54A279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90D8B-8A25-4654-BE80-C9FAA67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ABE0A-D25C-41CA-9AFE-345D98F2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A99C2-7B07-4F37-A805-EA0652A8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F93-5248-4655-9DA1-38A53205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23D08-1421-4DDD-ADC7-621C8C9A6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C85F5-4532-4A0B-9184-42C03A44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525EF-474E-4F7F-8A38-2F189FC6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1FD0-F684-42FD-B9E4-122C3E53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2424-1B77-4E3B-A2AD-FDEA6690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0BB56-B291-4861-8EE0-35FB0B8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8FFC6-CC4F-4B03-9AB7-4CF214B4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5C3E-48D8-427A-B42E-7C43C52DC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842F-E067-48E6-8F97-37C8D665480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5723-834A-45E3-81D0-50B40DF6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E4D3-B7C7-4AE9-B526-04AFBD1C5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D274-D525-4C39-9427-7CA02484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1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avphukan1996/streamlitap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4B40E-3D66-4118-AC59-99312F6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8"/>
            <a:ext cx="12192000" cy="6848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B9A02-F797-4233-B3FF-1C5DF35208C6}"/>
              </a:ext>
            </a:extLst>
          </p:cNvPr>
          <p:cNvSpPr/>
          <p:nvPr/>
        </p:nvSpPr>
        <p:spPr>
          <a:xfrm>
            <a:off x="4754836" y="2410743"/>
            <a:ext cx="74371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Netflix Show Classifier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9F22E-71BF-472B-ABEA-4A435BED19FE}"/>
              </a:ext>
            </a:extLst>
          </p:cNvPr>
          <p:cNvSpPr/>
          <p:nvPr/>
        </p:nvSpPr>
        <p:spPr>
          <a:xfrm>
            <a:off x="7260009" y="5463111"/>
            <a:ext cx="49319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Name: Arnav Phukan</a:t>
            </a:r>
          </a:p>
          <a:p>
            <a:pPr algn="just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EBEON0921447752</a:t>
            </a:r>
          </a:p>
          <a:p>
            <a:pPr algn="just"/>
            <a:r>
              <a:rPr lang="en-US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Batch No: 2021-6127</a:t>
            </a:r>
          </a:p>
        </p:txBody>
      </p:sp>
    </p:spTree>
    <p:extLst>
      <p:ext uri="{BB962C8B-B14F-4D97-AF65-F5344CB8AC3E}">
        <p14:creationId xmlns:p14="http://schemas.microsoft.com/office/powerpoint/2010/main" val="331635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CDA9-0C97-4297-9806-3C494E06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Five Country Comparison on Type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A074-A570-4F53-902C-1F6A41640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5D0C-3BE5-4D9B-BCAB-FA944518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TV Show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DC48B34-FEDA-45D2-B0E4-6661D9F62C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710428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5AA4987-6CF4-46CA-9F11-D02B8545375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0700321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357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9226DD-DA50-4CF0-9B05-8378084E2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376398"/>
              </p:ext>
            </p:extLst>
          </p:nvPr>
        </p:nvGraphicFramePr>
        <p:xfrm>
          <a:off x="1908313" y="1245704"/>
          <a:ext cx="8481391" cy="502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8A697D-99EC-4C5D-954A-4CD8A1575B62}"/>
              </a:ext>
            </a:extLst>
          </p:cNvPr>
          <p:cNvSpPr/>
          <p:nvPr/>
        </p:nvSpPr>
        <p:spPr>
          <a:xfrm>
            <a:off x="830297" y="235780"/>
            <a:ext cx="33487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 10 Genres</a:t>
            </a:r>
          </a:p>
        </p:txBody>
      </p:sp>
    </p:spTree>
    <p:extLst>
      <p:ext uri="{BB962C8B-B14F-4D97-AF65-F5344CB8AC3E}">
        <p14:creationId xmlns:p14="http://schemas.microsoft.com/office/powerpoint/2010/main" val="392596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3B4AC-7D92-4EC2-91EF-CFD520E3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87" y="3578086"/>
            <a:ext cx="3973855" cy="3101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11C590-7366-47D8-9F33-4AEA9A955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1147" y="1581193"/>
            <a:ext cx="6858001" cy="3695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CC30B-C6C4-4DCF-9734-397B9B59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87" y="278631"/>
            <a:ext cx="3973855" cy="329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1969D-21D9-4354-87C6-952D20411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9" y="278631"/>
            <a:ext cx="3695616" cy="3001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B6D96B-9B5E-4A1F-8B98-D04648BAE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1" y="3578086"/>
            <a:ext cx="4041911" cy="32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EE593-EFAD-4CDB-8162-27C701E97453}"/>
              </a:ext>
            </a:extLst>
          </p:cNvPr>
          <p:cNvSpPr/>
          <p:nvPr/>
        </p:nvSpPr>
        <p:spPr>
          <a:xfrm>
            <a:off x="521293" y="118118"/>
            <a:ext cx="521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C0805-4153-4C17-9CA3-25E3FDED8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08" y="826004"/>
            <a:ext cx="2857499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B6A385-22E4-4709-90E4-D8E1A9F49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78" y="4571350"/>
            <a:ext cx="3154215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BCCD09-54F3-4A0D-A508-6A1661F83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94" y="2721733"/>
            <a:ext cx="3429000" cy="190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FF4131-7D38-4EA3-903D-2F37E6847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2" y="3192657"/>
            <a:ext cx="6835262" cy="31418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338EC0-509D-4820-9414-067748B6AE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2" y="1062747"/>
            <a:ext cx="2520385" cy="1701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6C8355-2819-48E5-BB47-CD42EE44E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66" y="907958"/>
            <a:ext cx="5033642" cy="18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6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55003-139A-45A5-9EAE-17017D53AB7D}"/>
              </a:ext>
            </a:extLst>
          </p:cNvPr>
          <p:cNvSpPr/>
          <p:nvPr/>
        </p:nvSpPr>
        <p:spPr>
          <a:xfrm>
            <a:off x="887896" y="458956"/>
            <a:ext cx="841513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  <a:p>
            <a:pPr algn="just"/>
            <a:endParaRPr lang="en-US" sz="2000" b="1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drawn many interesting inferences from the dataset Netflix titles; here’s a summary of the few of them:</a:t>
            </a:r>
          </a:p>
          <a:p>
            <a:pPr algn="just"/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content type on Netflix is movies.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popular streaming platform started gaining traction after 2014. Since then, the amount of content added has been increasing significantly.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country by the amount of the produces content is the United States.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year of producing most Netflix content is 2021.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Drama is a genre that is mostly in Netflix.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largest count of Netflix content is made with a “TV-14” rating.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Full GitHub code and dataset access are </a:t>
            </a:r>
            <a:r>
              <a:rPr lang="en-US" b="1" dirty="0">
                <a:hlinkClick r:id="rId2"/>
              </a:rPr>
              <a:t>here</a:t>
            </a: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D9C64-F50A-4B58-A508-95FCF81BD31B}"/>
              </a:ext>
            </a:extLst>
          </p:cNvPr>
          <p:cNvSpPr/>
          <p:nvPr/>
        </p:nvSpPr>
        <p:spPr>
          <a:xfrm>
            <a:off x="702365" y="232707"/>
            <a:ext cx="83753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just"/>
            <a:endParaRPr lang="en-US" sz="4000" b="1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analysis of this data can include :</a:t>
            </a:r>
          </a:p>
          <a:p>
            <a:pPr algn="just"/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content available in different countries.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insight based on Directors, Actors and Actresses using network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TV shows and Movies insight analysis.</a:t>
            </a:r>
            <a:endPara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5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45125B-40D6-4FE3-AC9D-9D2BD78A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0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5696E-6356-4B95-9F36-347384631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1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54F50288-224F-41BB-A230-84BF4EB784F2}"/>
              </a:ext>
            </a:extLst>
          </p:cNvPr>
          <p:cNvSpPr/>
          <p:nvPr/>
        </p:nvSpPr>
        <p:spPr>
          <a:xfrm>
            <a:off x="1164534" y="1752598"/>
            <a:ext cx="3429001" cy="3140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14DE3B-6565-458B-8BC3-EB4217C92AD1}"/>
              </a:ext>
            </a:extLst>
          </p:cNvPr>
          <p:cNvSpPr/>
          <p:nvPr/>
        </p:nvSpPr>
        <p:spPr>
          <a:xfrm>
            <a:off x="1484243" y="1822172"/>
            <a:ext cx="2756453" cy="29618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Graphic 31" descr="Monitor">
            <a:extLst>
              <a:ext uri="{FF2B5EF4-FFF2-40B4-BE49-F238E27FC236}">
                <a16:creationId xmlns:a16="http://schemas.microsoft.com/office/drawing/2014/main" id="{C0A2C80C-2966-453F-997A-8261812E6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6655" y="2456621"/>
            <a:ext cx="1944757" cy="194475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1571BB-9C60-4A8E-9545-58C6EBB96C9D}"/>
              </a:ext>
            </a:extLst>
          </p:cNvPr>
          <p:cNvCxnSpPr>
            <a:cxnSpLocks/>
          </p:cNvCxnSpPr>
          <p:nvPr/>
        </p:nvCxnSpPr>
        <p:spPr>
          <a:xfrm>
            <a:off x="1281316" y="1245704"/>
            <a:ext cx="31954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7BDA04-4C49-4551-84E6-3B32302454AF}"/>
              </a:ext>
            </a:extLst>
          </p:cNvPr>
          <p:cNvSpPr txBox="1"/>
          <p:nvPr/>
        </p:nvSpPr>
        <p:spPr>
          <a:xfrm>
            <a:off x="2097408" y="72248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29A03A68-EEE9-4428-B9CB-575D68E59A71}"/>
              </a:ext>
            </a:extLst>
          </p:cNvPr>
          <p:cNvSpPr/>
          <p:nvPr/>
        </p:nvSpPr>
        <p:spPr>
          <a:xfrm>
            <a:off x="1491693" y="1139687"/>
            <a:ext cx="210377" cy="212034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AAFDFFF6-A236-4A31-A9F4-A8CAFB32F106}"/>
              </a:ext>
            </a:extLst>
          </p:cNvPr>
          <p:cNvSpPr/>
          <p:nvPr/>
        </p:nvSpPr>
        <p:spPr>
          <a:xfrm>
            <a:off x="1164534" y="1139687"/>
            <a:ext cx="210377" cy="212034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918203E4-EF06-4DBC-8645-D4B6B543B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63126"/>
              </p:ext>
            </p:extLst>
          </p:nvPr>
        </p:nvGraphicFramePr>
        <p:xfrm>
          <a:off x="5316032" y="593768"/>
          <a:ext cx="6756698" cy="570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id="{51829F24-52A2-4967-9913-EA1266596C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1072" y="28657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AD15C-9389-4232-A502-AD59621E184B}"/>
              </a:ext>
            </a:extLst>
          </p:cNvPr>
          <p:cNvSpPr txBox="1"/>
          <p:nvPr/>
        </p:nvSpPr>
        <p:spPr>
          <a:xfrm>
            <a:off x="1637219" y="699197"/>
            <a:ext cx="282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</a:p>
          <a:p>
            <a:pPr algn="ctr"/>
            <a:r>
              <a:rPr lang="en-US" sz="3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3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70177-15BC-4F19-B49B-17C073730612}"/>
              </a:ext>
            </a:extLst>
          </p:cNvPr>
          <p:cNvSpPr txBox="1"/>
          <p:nvPr/>
        </p:nvSpPr>
        <p:spPr>
          <a:xfrm>
            <a:off x="6992996" y="243512"/>
            <a:ext cx="430735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is a very popular entertainment service used by people all over the world.</a:t>
            </a: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on Netflix Dataset to explore the hidden insights through visualizations and graphs using python libraries, matplotlib and seaborn.</a:t>
            </a: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TV Shows and Movies listed on the Netflix dataset from Kaggle. The dataset consists of TV Shows and Movies available on Netflix as of 2021.</a:t>
            </a: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directly collected from Kaggle official website.</a:t>
            </a:r>
          </a:p>
          <a:p>
            <a:pPr>
              <a:buSzPct val="1200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4447D-67D8-4054-9F4F-5F2AE249B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3039" cy="6858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7E284C3-0109-4860-B58C-A2C4D8AC202D}"/>
              </a:ext>
            </a:extLst>
          </p:cNvPr>
          <p:cNvSpPr/>
          <p:nvPr/>
        </p:nvSpPr>
        <p:spPr>
          <a:xfrm>
            <a:off x="1893579" y="2276060"/>
            <a:ext cx="2305879" cy="2305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158B77B2-4124-44A2-9B23-84504235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839" y="2723321"/>
            <a:ext cx="1411358" cy="14113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C56A0F-9D41-4C26-AC03-7C6AC1370E84}"/>
              </a:ext>
            </a:extLst>
          </p:cNvPr>
          <p:cNvSpPr/>
          <p:nvPr/>
        </p:nvSpPr>
        <p:spPr>
          <a:xfrm>
            <a:off x="993323" y="616516"/>
            <a:ext cx="41063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</a:t>
            </a:r>
            <a:r>
              <a:rPr lang="en-US" sz="4000" b="1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53191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2955F6-1E20-42C8-A6AD-D7D240E3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8013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7EE78CE-5927-40A4-8A41-03A21FC55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552016"/>
              </p:ext>
            </p:extLst>
          </p:nvPr>
        </p:nvGraphicFramePr>
        <p:xfrm>
          <a:off x="3574197" y="586854"/>
          <a:ext cx="8617803" cy="558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F1A3D65-D478-48E9-95CE-ABFE10A1234A}"/>
              </a:ext>
            </a:extLst>
          </p:cNvPr>
          <p:cNvSpPr/>
          <p:nvPr/>
        </p:nvSpPr>
        <p:spPr>
          <a:xfrm>
            <a:off x="1192696" y="2292032"/>
            <a:ext cx="251402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70905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643ABC-58D9-427E-ABDA-30A6AA014738}"/>
              </a:ext>
            </a:extLst>
          </p:cNvPr>
          <p:cNvSpPr/>
          <p:nvPr/>
        </p:nvSpPr>
        <p:spPr>
          <a:xfrm>
            <a:off x="2729951" y="258417"/>
            <a:ext cx="24118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71FFCA-A537-4816-B613-824DA5B339F2}"/>
              </a:ext>
            </a:extLst>
          </p:cNvPr>
          <p:cNvSpPr/>
          <p:nvPr/>
        </p:nvSpPr>
        <p:spPr>
          <a:xfrm>
            <a:off x="198782" y="4568687"/>
            <a:ext cx="20673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C3FCE-44FD-4AEC-A108-28446A19175C}"/>
              </a:ext>
            </a:extLst>
          </p:cNvPr>
          <p:cNvSpPr/>
          <p:nvPr/>
        </p:nvSpPr>
        <p:spPr>
          <a:xfrm>
            <a:off x="7036904" y="5562601"/>
            <a:ext cx="241189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CF3768-CA12-48D0-87BA-A215C1E1002A}"/>
              </a:ext>
            </a:extLst>
          </p:cNvPr>
          <p:cNvSpPr/>
          <p:nvPr/>
        </p:nvSpPr>
        <p:spPr>
          <a:xfrm>
            <a:off x="198782" y="1603513"/>
            <a:ext cx="206733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5EF72B-D990-4472-8A82-204080D348D7}"/>
              </a:ext>
            </a:extLst>
          </p:cNvPr>
          <p:cNvSpPr/>
          <p:nvPr/>
        </p:nvSpPr>
        <p:spPr>
          <a:xfrm>
            <a:off x="7036904" y="258417"/>
            <a:ext cx="241189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Analytical approach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CF488-9A1A-4922-8D57-511195545B51}"/>
              </a:ext>
            </a:extLst>
          </p:cNvPr>
          <p:cNvSpPr/>
          <p:nvPr/>
        </p:nvSpPr>
        <p:spPr>
          <a:xfrm>
            <a:off x="198782" y="3086100"/>
            <a:ext cx="20673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D855E8-3243-4382-9209-6E5ABC4F816F}"/>
              </a:ext>
            </a:extLst>
          </p:cNvPr>
          <p:cNvSpPr/>
          <p:nvPr/>
        </p:nvSpPr>
        <p:spPr>
          <a:xfrm>
            <a:off x="9713838" y="1603513"/>
            <a:ext cx="22793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F30A65-C55C-4694-A247-96EA8DBCF9B9}"/>
              </a:ext>
            </a:extLst>
          </p:cNvPr>
          <p:cNvSpPr/>
          <p:nvPr/>
        </p:nvSpPr>
        <p:spPr>
          <a:xfrm>
            <a:off x="2743202" y="5562601"/>
            <a:ext cx="24118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54ECF1-0D6D-4355-997D-54C3CF34A3E7}"/>
              </a:ext>
            </a:extLst>
          </p:cNvPr>
          <p:cNvSpPr/>
          <p:nvPr/>
        </p:nvSpPr>
        <p:spPr>
          <a:xfrm>
            <a:off x="9713837" y="4568687"/>
            <a:ext cx="22793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AD572C-018F-431B-996D-C61C5CE012ED}"/>
              </a:ext>
            </a:extLst>
          </p:cNvPr>
          <p:cNvSpPr/>
          <p:nvPr/>
        </p:nvSpPr>
        <p:spPr>
          <a:xfrm>
            <a:off x="9713838" y="3086100"/>
            <a:ext cx="22793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FC38F-6C38-477C-A04D-9D438D747B3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141846" y="715617"/>
            <a:ext cx="18950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451C522-79BF-4769-9B05-14E70233452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448798" y="715617"/>
            <a:ext cx="1258959" cy="914401"/>
          </a:xfrm>
          <a:prstGeom prst="curvedConnector3">
            <a:avLst>
              <a:gd name="adj1" fmla="val 994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719E028-230E-4C89-92C4-2C29A841D664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5400000" flipH="1" flipV="1">
            <a:off x="7968694" y="3817458"/>
            <a:ext cx="2019301" cy="147098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03B740D-09AC-4D7C-B68D-A2442786438D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9821517" y="5110371"/>
            <a:ext cx="659294" cy="140472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F760357-731F-4F49-A917-A16480BCA6FD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2266119" y="2060713"/>
            <a:ext cx="1683031" cy="350188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74686-5D39-42B0-9060-AA3E8AF3F137}"/>
              </a:ext>
            </a:extLst>
          </p:cNvPr>
          <p:cNvCxnSpPr>
            <a:cxnSpLocks/>
          </p:cNvCxnSpPr>
          <p:nvPr/>
        </p:nvCxnSpPr>
        <p:spPr>
          <a:xfrm flipV="1">
            <a:off x="1232450" y="2517913"/>
            <a:ext cx="0" cy="568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41ABF9-C00C-409C-87E1-75228C93B40E}"/>
              </a:ext>
            </a:extLst>
          </p:cNvPr>
          <p:cNvCxnSpPr>
            <a:cxnSpLocks/>
          </p:cNvCxnSpPr>
          <p:nvPr/>
        </p:nvCxnSpPr>
        <p:spPr>
          <a:xfrm flipV="1">
            <a:off x="1232450" y="4000500"/>
            <a:ext cx="0" cy="568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2BCBC-D763-45C4-9882-882105884246}"/>
              </a:ext>
            </a:extLst>
          </p:cNvPr>
          <p:cNvCxnSpPr>
            <a:cxnSpLocks/>
          </p:cNvCxnSpPr>
          <p:nvPr/>
        </p:nvCxnSpPr>
        <p:spPr>
          <a:xfrm>
            <a:off x="10853527" y="2472360"/>
            <a:ext cx="0" cy="63444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6A817C-1C1B-4AF0-BFBD-9F858D5C53DA}"/>
              </a:ext>
            </a:extLst>
          </p:cNvPr>
          <p:cNvCxnSpPr>
            <a:cxnSpLocks/>
          </p:cNvCxnSpPr>
          <p:nvPr/>
        </p:nvCxnSpPr>
        <p:spPr>
          <a:xfrm>
            <a:off x="10853527" y="3967371"/>
            <a:ext cx="0" cy="63444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5E42DB-A93A-4FB3-976A-55BBC07FB0B8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155097" y="6019801"/>
            <a:ext cx="188180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184D0A4E-608C-4679-80CA-80CF2E034975}"/>
              </a:ext>
            </a:extLst>
          </p:cNvPr>
          <p:cNvCxnSpPr>
            <a:cxnSpLocks/>
          </p:cNvCxnSpPr>
          <p:nvPr/>
        </p:nvCxnSpPr>
        <p:spPr>
          <a:xfrm>
            <a:off x="2266117" y="4986130"/>
            <a:ext cx="1205948" cy="592207"/>
          </a:xfrm>
          <a:prstGeom prst="curvedConnector3">
            <a:avLst>
              <a:gd name="adj1" fmla="val 1005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4957096C-ED46-4B2D-92EA-DA594AB223F0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232451" y="5483087"/>
            <a:ext cx="1510751" cy="81169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264F058-1E5F-4725-8EE8-CD09E399957B}"/>
              </a:ext>
            </a:extLst>
          </p:cNvPr>
          <p:cNvSpPr/>
          <p:nvPr/>
        </p:nvSpPr>
        <p:spPr>
          <a:xfrm>
            <a:off x="4557545" y="3117022"/>
            <a:ext cx="30636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6280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BF67B059-1C1C-4888-82FC-658AA6508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3712" y="2991677"/>
            <a:ext cx="914400" cy="914400"/>
          </a:xfrm>
          <a:prstGeom prst="rect">
            <a:avLst/>
          </a:prstGeom>
        </p:spPr>
      </p:pic>
      <p:pic>
        <p:nvPicPr>
          <p:cNvPr id="17" name="Graphic 16" descr="Pie chart">
            <a:extLst>
              <a:ext uri="{FF2B5EF4-FFF2-40B4-BE49-F238E27FC236}">
                <a16:creationId xmlns:a16="http://schemas.microsoft.com/office/drawing/2014/main" id="{34577CD4-0E98-4714-A16F-4CAFC085A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3333" y="3001616"/>
            <a:ext cx="914400" cy="914400"/>
          </a:xfrm>
          <a:prstGeom prst="rect">
            <a:avLst/>
          </a:prstGeom>
        </p:spPr>
      </p:pic>
      <p:pic>
        <p:nvPicPr>
          <p:cNvPr id="19" name="Graphic 18" descr="Upward trend">
            <a:extLst>
              <a:ext uri="{FF2B5EF4-FFF2-40B4-BE49-F238E27FC236}">
                <a16:creationId xmlns:a16="http://schemas.microsoft.com/office/drawing/2014/main" id="{C455FB9C-95BE-4E53-8E19-56C3DE50E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2954" y="2991677"/>
            <a:ext cx="914400" cy="914400"/>
          </a:xfrm>
          <a:prstGeom prst="rect">
            <a:avLst/>
          </a:prstGeom>
        </p:spPr>
      </p:pic>
      <p:pic>
        <p:nvPicPr>
          <p:cNvPr id="23" name="Graphic 22" descr="Eye">
            <a:extLst>
              <a:ext uri="{FF2B5EF4-FFF2-40B4-BE49-F238E27FC236}">
                <a16:creationId xmlns:a16="http://schemas.microsoft.com/office/drawing/2014/main" id="{0D3B1235-D115-48AF-A048-9B5F40F52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2575" y="2991677"/>
            <a:ext cx="914400" cy="914400"/>
          </a:xfrm>
          <a:prstGeom prst="rect">
            <a:avLst/>
          </a:prstGeom>
        </p:spPr>
      </p:pic>
      <p:pic>
        <p:nvPicPr>
          <p:cNvPr id="25" name="Graphic 24" descr="Magnifying glass">
            <a:extLst>
              <a:ext uri="{FF2B5EF4-FFF2-40B4-BE49-F238E27FC236}">
                <a16:creationId xmlns:a16="http://schemas.microsoft.com/office/drawing/2014/main" id="{09FAA568-991C-4890-9818-559F2E66C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3712" y="4581938"/>
            <a:ext cx="914400" cy="914400"/>
          </a:xfrm>
          <a:prstGeom prst="rect">
            <a:avLst/>
          </a:prstGeom>
        </p:spPr>
      </p:pic>
      <p:pic>
        <p:nvPicPr>
          <p:cNvPr id="27" name="Graphic 26" descr="Gauge">
            <a:extLst>
              <a:ext uri="{FF2B5EF4-FFF2-40B4-BE49-F238E27FC236}">
                <a16:creationId xmlns:a16="http://schemas.microsoft.com/office/drawing/2014/main" id="{2FC9788A-C63C-4B59-BA06-0E96354E97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2575" y="4581938"/>
            <a:ext cx="914400" cy="914400"/>
          </a:xfrm>
          <a:prstGeom prst="rect">
            <a:avLst/>
          </a:prstGeom>
        </p:spPr>
      </p:pic>
      <p:pic>
        <p:nvPicPr>
          <p:cNvPr id="29" name="Graphic 28" descr="Laptop">
            <a:extLst>
              <a:ext uri="{FF2B5EF4-FFF2-40B4-BE49-F238E27FC236}">
                <a16:creationId xmlns:a16="http://schemas.microsoft.com/office/drawing/2014/main" id="{A052C76A-255A-4827-B766-9AAC374624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3333" y="4581938"/>
            <a:ext cx="914400" cy="914400"/>
          </a:xfrm>
          <a:prstGeom prst="rect">
            <a:avLst/>
          </a:prstGeom>
        </p:spPr>
      </p:pic>
      <p:pic>
        <p:nvPicPr>
          <p:cNvPr id="31" name="Graphic 30" descr="Venn diagram">
            <a:extLst>
              <a:ext uri="{FF2B5EF4-FFF2-40B4-BE49-F238E27FC236}">
                <a16:creationId xmlns:a16="http://schemas.microsoft.com/office/drawing/2014/main" id="{B2B1A1FD-9206-4CA9-98D3-35BFA99CC8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92954" y="4581938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BAF665A-C5FC-4736-84FF-65D5033F2E3D}"/>
              </a:ext>
            </a:extLst>
          </p:cNvPr>
          <p:cNvSpPr/>
          <p:nvPr/>
        </p:nvSpPr>
        <p:spPr>
          <a:xfrm>
            <a:off x="3846881" y="1431236"/>
            <a:ext cx="4219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5647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16CF-33F8-403A-B829-B06C6BB3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525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TYPE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CB020-5049-41DB-9E96-CA9333B0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can be seen, the number of movies available on Netflix is double that of TV shows i.e.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2:1 ratio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do not produce their own content and relies on competitors who are developing their own streaming platforms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Picture Placeholder 16">
            <a:extLst>
              <a:ext uri="{FF2B5EF4-FFF2-40B4-BE49-F238E27FC236}">
                <a16:creationId xmlns:a16="http://schemas.microsoft.com/office/drawing/2014/main" id="{C438D759-592C-48BD-ACB3-DE3BBCF2CB53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48137679"/>
              </p:ext>
            </p:extLst>
          </p:nvPr>
        </p:nvGraphicFramePr>
        <p:xfrm>
          <a:off x="5183188" y="198438"/>
          <a:ext cx="6172200" cy="638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18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33C1-0EF4-4C2E-B6DA-110508A7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23" y="139148"/>
            <a:ext cx="4434577" cy="960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FIVE COUNTRY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04FEC-857C-4320-A533-BEEA40E82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identify the countries with the highest content creation using the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account for the majority of the content created on Netflix, numbering nearly about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4042 titles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India is the second largest at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1FF5FA1-6711-497C-85FE-35DA5F794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868281"/>
              </p:ext>
            </p:extLst>
          </p:nvPr>
        </p:nvGraphicFramePr>
        <p:xfrm>
          <a:off x="5844209" y="381000"/>
          <a:ext cx="6016487" cy="619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67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3FB9-2652-4A84-B3C9-774C9D7C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Comparison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19760-164B-4360-B86C-3B06F5B95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E8EEE-CFCA-48C8-860D-AD6DB9295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TV Show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D3B02F5-C2FD-475A-BBE8-1E1DA14D3F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89714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53C9870-09EE-4170-9C45-87B54C91250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75948907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122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423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NETFLIX TYPE </vt:lpstr>
      <vt:lpstr>TOP FIVE COUNTRY</vt:lpstr>
      <vt:lpstr>Rating Comparison</vt:lpstr>
      <vt:lpstr>Top Five Country Comparison on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43</cp:revision>
  <dcterms:created xsi:type="dcterms:W3CDTF">2022-02-21T12:39:28Z</dcterms:created>
  <dcterms:modified xsi:type="dcterms:W3CDTF">2022-02-23T05:13:39Z</dcterms:modified>
</cp:coreProperties>
</file>