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9" r:id="rId2"/>
    <p:sldId id="261" r:id="rId3"/>
    <p:sldId id="260" r:id="rId4"/>
    <p:sldId id="262" r:id="rId5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943"/>
    <a:srgbClr val="6FA4B7"/>
    <a:srgbClr val="22607A"/>
    <a:srgbClr val="073A59"/>
    <a:srgbClr val="053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CB46A-53CB-4FF6-B8D0-DE86C04DA36F}" v="11" dt="2022-10-31T10:18:4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0" autoAdjust="0"/>
    <p:restoredTop sz="96220" autoAdjust="0"/>
  </p:normalViewPr>
  <p:slideViewPr>
    <p:cSldViewPr snapToGrid="0">
      <p:cViewPr varScale="1">
        <p:scale>
          <a:sx n="14" d="100"/>
          <a:sy n="14" d="100"/>
        </p:scale>
        <p:origin x="28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Prezado" userId="3ab160b8-7e19-4c83-ad65-ae5701356265" providerId="ADAL" clId="{C3DCB46A-53CB-4FF6-B8D0-DE86C04DA36F}"/>
    <pc:docChg chg="undo custSel delSld modSld">
      <pc:chgData name="Filipe Prezado" userId="3ab160b8-7e19-4c83-ad65-ae5701356265" providerId="ADAL" clId="{C3DCB46A-53CB-4FF6-B8D0-DE86C04DA36F}" dt="2022-10-31T10:19:06.300" v="409" actId="1076"/>
      <pc:docMkLst>
        <pc:docMk/>
      </pc:docMkLst>
      <pc:sldChg chg="del">
        <pc:chgData name="Filipe Prezado" userId="3ab160b8-7e19-4c83-ad65-ae5701356265" providerId="ADAL" clId="{C3DCB46A-53CB-4FF6-B8D0-DE86C04DA36F}" dt="2022-10-31T10:13:21.946" v="315" actId="47"/>
        <pc:sldMkLst>
          <pc:docMk/>
          <pc:sldMk cId="4164764245" sldId="275"/>
        </pc:sldMkLst>
      </pc:sldChg>
      <pc:sldChg chg="addSp delSp modSp mod">
        <pc:chgData name="Filipe Prezado" userId="3ab160b8-7e19-4c83-ad65-ae5701356265" providerId="ADAL" clId="{C3DCB46A-53CB-4FF6-B8D0-DE86C04DA36F}" dt="2022-10-31T10:17:04.163" v="365" actId="20577"/>
        <pc:sldMkLst>
          <pc:docMk/>
          <pc:sldMk cId="598811558" sldId="276"/>
        </pc:sldMkLst>
        <pc:spChg chg="mod">
          <ac:chgData name="Filipe Prezado" userId="3ab160b8-7e19-4c83-ad65-ae5701356265" providerId="ADAL" clId="{C3DCB46A-53CB-4FF6-B8D0-DE86C04DA36F}" dt="2022-10-31T08:24:37.344" v="280" actId="1035"/>
          <ac:spMkLst>
            <pc:docMk/>
            <pc:sldMk cId="598811558" sldId="276"/>
            <ac:spMk id="6" creationId="{431330E9-B10B-04CC-6522-060938DA3A85}"/>
          </ac:spMkLst>
        </pc:spChg>
        <pc:spChg chg="mod">
          <ac:chgData name="Filipe Prezado" userId="3ab160b8-7e19-4c83-ad65-ae5701356265" providerId="ADAL" clId="{C3DCB46A-53CB-4FF6-B8D0-DE86C04DA36F}" dt="2022-10-31T10:17:04.163" v="365" actId="20577"/>
          <ac:spMkLst>
            <pc:docMk/>
            <pc:sldMk cId="598811558" sldId="276"/>
            <ac:spMk id="7" creationId="{6332B236-3BF1-4EC1-BDD1-546180A5C24E}"/>
          </ac:spMkLst>
        </pc:spChg>
        <pc:spChg chg="mod">
          <ac:chgData name="Filipe Prezado" userId="3ab160b8-7e19-4c83-ad65-ae5701356265" providerId="ADAL" clId="{C3DCB46A-53CB-4FF6-B8D0-DE86C04DA36F}" dt="2022-10-31T08:24:37.344" v="280" actId="1035"/>
          <ac:spMkLst>
            <pc:docMk/>
            <pc:sldMk cId="598811558" sldId="276"/>
            <ac:spMk id="11" creationId="{2E95F768-73C8-B277-105B-2A6A80F9E51C}"/>
          </ac:spMkLst>
        </pc:spChg>
        <pc:spChg chg="mod">
          <ac:chgData name="Filipe Prezado" userId="3ab160b8-7e19-4c83-ad65-ae5701356265" providerId="ADAL" clId="{C3DCB46A-53CB-4FF6-B8D0-DE86C04DA36F}" dt="2022-10-31T08:24:37.344" v="280" actId="1035"/>
          <ac:spMkLst>
            <pc:docMk/>
            <pc:sldMk cId="598811558" sldId="276"/>
            <ac:spMk id="14" creationId="{8384F9A1-38EC-7FF8-16C7-5FA58628B841}"/>
          </ac:spMkLst>
        </pc:spChg>
        <pc:spChg chg="mod">
          <ac:chgData name="Filipe Prezado" userId="3ab160b8-7e19-4c83-ad65-ae5701356265" providerId="ADAL" clId="{C3DCB46A-53CB-4FF6-B8D0-DE86C04DA36F}" dt="2022-10-31T08:23:32.904" v="259" actId="1037"/>
          <ac:spMkLst>
            <pc:docMk/>
            <pc:sldMk cId="598811558" sldId="276"/>
            <ac:spMk id="28" creationId="{9837D720-AAAC-710A-2F0B-DE9286B8D192}"/>
          </ac:spMkLst>
        </pc:spChg>
        <pc:spChg chg="mod">
          <ac:chgData name="Filipe Prezado" userId="3ab160b8-7e19-4c83-ad65-ae5701356265" providerId="ADAL" clId="{C3DCB46A-53CB-4FF6-B8D0-DE86C04DA36F}" dt="2022-10-31T08:34:18.275" v="307" actId="20577"/>
          <ac:spMkLst>
            <pc:docMk/>
            <pc:sldMk cId="598811558" sldId="276"/>
            <ac:spMk id="31" creationId="{CA330BE4-F4E7-F1C8-8D5B-C16C314CBDF7}"/>
          </ac:spMkLst>
        </pc:spChg>
        <pc:spChg chg="del mod">
          <ac:chgData name="Filipe Prezado" userId="3ab160b8-7e19-4c83-ad65-ae5701356265" providerId="ADAL" clId="{C3DCB46A-53CB-4FF6-B8D0-DE86C04DA36F}" dt="2022-10-31T08:22:55.206" v="242" actId="478"/>
          <ac:spMkLst>
            <pc:docMk/>
            <pc:sldMk cId="598811558" sldId="276"/>
            <ac:spMk id="39" creationId="{C1A7504E-A299-0519-A6BF-658B58785AEC}"/>
          </ac:spMkLst>
        </pc:spChg>
        <pc:spChg chg="mod">
          <ac:chgData name="Filipe Prezado" userId="3ab160b8-7e19-4c83-ad65-ae5701356265" providerId="ADAL" clId="{C3DCB46A-53CB-4FF6-B8D0-DE86C04DA36F}" dt="2022-10-31T09:39:42.205" v="314" actId="20577"/>
          <ac:spMkLst>
            <pc:docMk/>
            <pc:sldMk cId="598811558" sldId="276"/>
            <ac:spMk id="43" creationId="{CB3B8F5A-B337-9337-DD5F-4789B29F0BB7}"/>
          </ac:spMkLst>
        </pc:spChg>
        <pc:picChg chg="add mod">
          <ac:chgData name="Filipe Prezado" userId="3ab160b8-7e19-4c83-ad65-ae5701356265" providerId="ADAL" clId="{C3DCB46A-53CB-4FF6-B8D0-DE86C04DA36F}" dt="2022-10-31T08:21:52.265" v="117" actId="1035"/>
          <ac:picMkLst>
            <pc:docMk/>
            <pc:sldMk cId="598811558" sldId="276"/>
            <ac:picMk id="45" creationId="{F5F8929E-38AE-D491-2B4B-4D51D643A905}"/>
          </ac:picMkLst>
        </pc:picChg>
        <pc:picChg chg="add mod">
          <ac:chgData name="Filipe Prezado" userId="3ab160b8-7e19-4c83-ad65-ae5701356265" providerId="ADAL" clId="{C3DCB46A-53CB-4FF6-B8D0-DE86C04DA36F}" dt="2022-10-31T08:34:22.275" v="313" actId="1038"/>
          <ac:picMkLst>
            <pc:docMk/>
            <pc:sldMk cId="598811558" sldId="276"/>
            <ac:picMk id="54" creationId="{51737B8C-957E-0D17-0F3B-42279A9F5EDE}"/>
          </ac:picMkLst>
        </pc:picChg>
        <pc:cxnChg chg="mod">
          <ac:chgData name="Filipe Prezado" userId="3ab160b8-7e19-4c83-ad65-ae5701356265" providerId="ADAL" clId="{C3DCB46A-53CB-4FF6-B8D0-DE86C04DA36F}" dt="2022-10-31T08:24:37.344" v="280" actId="1035"/>
          <ac:cxnSpMkLst>
            <pc:docMk/>
            <pc:sldMk cId="598811558" sldId="276"/>
            <ac:cxnSpMk id="4" creationId="{24A6EE10-1F6B-1754-4746-0FD72A33FD0F}"/>
          </ac:cxnSpMkLst>
        </pc:cxnChg>
        <pc:cxnChg chg="mod">
          <ac:chgData name="Filipe Prezado" userId="3ab160b8-7e19-4c83-ad65-ae5701356265" providerId="ADAL" clId="{C3DCB46A-53CB-4FF6-B8D0-DE86C04DA36F}" dt="2022-10-31T08:23:32.904" v="259" actId="1037"/>
          <ac:cxnSpMkLst>
            <pc:docMk/>
            <pc:sldMk cId="598811558" sldId="276"/>
            <ac:cxnSpMk id="18" creationId="{92B02D0B-6EB1-CF70-310F-FD4780D7732B}"/>
          </ac:cxnSpMkLst>
        </pc:cxnChg>
        <pc:cxnChg chg="mod">
          <ac:chgData name="Filipe Prezado" userId="3ab160b8-7e19-4c83-ad65-ae5701356265" providerId="ADAL" clId="{C3DCB46A-53CB-4FF6-B8D0-DE86C04DA36F}" dt="2022-10-31T08:23:32.904" v="259" actId="1037"/>
          <ac:cxnSpMkLst>
            <pc:docMk/>
            <pc:sldMk cId="598811558" sldId="276"/>
            <ac:cxnSpMk id="40" creationId="{54F3612A-C3DE-1AE1-E163-E0B2265693B2}"/>
          </ac:cxnSpMkLst>
        </pc:cxnChg>
        <pc:cxnChg chg="mod">
          <ac:chgData name="Filipe Prezado" userId="3ab160b8-7e19-4c83-ad65-ae5701356265" providerId="ADAL" clId="{C3DCB46A-53CB-4FF6-B8D0-DE86C04DA36F}" dt="2022-10-31T08:23:32.904" v="259" actId="1037"/>
          <ac:cxnSpMkLst>
            <pc:docMk/>
            <pc:sldMk cId="598811558" sldId="276"/>
            <ac:cxnSpMk id="48" creationId="{A7E6A76B-5CB3-B79C-CF0D-264F80B46131}"/>
          </ac:cxnSpMkLst>
        </pc:cxnChg>
        <pc:cxnChg chg="mod">
          <ac:chgData name="Filipe Prezado" userId="3ab160b8-7e19-4c83-ad65-ae5701356265" providerId="ADAL" clId="{C3DCB46A-53CB-4FF6-B8D0-DE86C04DA36F}" dt="2022-10-31T08:24:47.563" v="281" actId="14100"/>
          <ac:cxnSpMkLst>
            <pc:docMk/>
            <pc:sldMk cId="598811558" sldId="276"/>
            <ac:cxnSpMk id="72" creationId="{CFF7952B-7C62-E388-F069-DB71A0FE1F7A}"/>
          </ac:cxnSpMkLst>
        </pc:cxnChg>
      </pc:sldChg>
      <pc:sldChg chg="addSp delSp modSp mod">
        <pc:chgData name="Filipe Prezado" userId="3ab160b8-7e19-4c83-ad65-ae5701356265" providerId="ADAL" clId="{C3DCB46A-53CB-4FF6-B8D0-DE86C04DA36F}" dt="2022-10-31T10:19:06.300" v="409" actId="1076"/>
        <pc:sldMkLst>
          <pc:docMk/>
          <pc:sldMk cId="2990195147" sldId="2147478724"/>
        </pc:sldMkLst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6" creationId="{6716C733-DD24-60F8-6C6A-6B1D74EE7AF8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9" creationId="{EA5A1942-0B0F-0F81-455D-3666159D45E7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12" creationId="{EFFAE78A-E140-49C0-5342-A98B78D0D374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18" creationId="{9D2FB83F-77AA-F0E5-18CF-54CBDABFE4E8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19" creationId="{87640B83-ADCB-A9C5-AC1A-23461BA05636}"/>
          </ac:spMkLst>
        </pc:spChg>
        <pc:spChg chg="mod">
          <ac:chgData name="Filipe Prezado" userId="3ab160b8-7e19-4c83-ad65-ae5701356265" providerId="ADAL" clId="{C3DCB46A-53CB-4FF6-B8D0-DE86C04DA36F}" dt="2022-10-31T10:17:54.887" v="396" actId="207"/>
          <ac:spMkLst>
            <pc:docMk/>
            <pc:sldMk cId="2990195147" sldId="2147478724"/>
            <ac:spMk id="21" creationId="{894EFC2F-0D9E-DC9F-11D0-8A9C2B264C63}"/>
          </ac:spMkLst>
        </pc:spChg>
        <pc:spChg chg="del">
          <ac:chgData name="Filipe Prezado" userId="3ab160b8-7e19-4c83-ad65-ae5701356265" providerId="ADAL" clId="{C3DCB46A-53CB-4FF6-B8D0-DE86C04DA36F}" dt="2022-10-31T10:13:27.722" v="316" actId="478"/>
          <ac:spMkLst>
            <pc:docMk/>
            <pc:sldMk cId="2990195147" sldId="2147478724"/>
            <ac:spMk id="24" creationId="{68D7C70E-68D5-E755-BF51-56828795D1DA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25" creationId="{F82E1C6A-722C-3E52-0999-92CB15F359B8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26" creationId="{730D72BF-619F-EE2D-F21F-6B30C22E59E2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27" creationId="{87DC56EB-5B23-BC8D-1A6D-D7E549E6F565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28" creationId="{64C03FBC-2B4B-4EFB-6198-AF501F7AF838}"/>
          </ac:spMkLst>
        </pc:spChg>
        <pc:spChg chg="del">
          <ac:chgData name="Filipe Prezado" userId="3ab160b8-7e19-4c83-ad65-ae5701356265" providerId="ADAL" clId="{C3DCB46A-53CB-4FF6-B8D0-DE86C04DA36F}" dt="2022-10-31T10:13:31.556" v="318" actId="478"/>
          <ac:spMkLst>
            <pc:docMk/>
            <pc:sldMk cId="2990195147" sldId="2147478724"/>
            <ac:spMk id="29" creationId="{BDD793AE-7A4B-7A09-79F0-227923A49EA2}"/>
          </ac:spMkLst>
        </pc:spChg>
        <pc:spChg chg="del">
          <ac:chgData name="Filipe Prezado" userId="3ab160b8-7e19-4c83-ad65-ae5701356265" providerId="ADAL" clId="{C3DCB46A-53CB-4FF6-B8D0-DE86C04DA36F}" dt="2022-10-31T10:13:30.683" v="317" actId="478"/>
          <ac:spMkLst>
            <pc:docMk/>
            <pc:sldMk cId="2990195147" sldId="2147478724"/>
            <ac:spMk id="32" creationId="{BF5EC95A-EDE1-C996-225F-F9DB3A70FEAD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35" creationId="{753E1CBA-D04D-D84A-E4CA-D37500FAD7F7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36" creationId="{3E63413C-BB05-30B5-07B7-2D1E544C081F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37" creationId="{7B09B7D6-1131-79C0-A134-E9E55AE6F99C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39" creationId="{93A264DC-9CD4-9F01-E29B-231D39E201E1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40" creationId="{E15475E2-9740-DACF-E4C0-6EEB4CD4CE37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44" creationId="{81904241-FD09-64AF-24A9-C54D2DAED8EC}"/>
          </ac:spMkLst>
        </pc:spChg>
        <pc:spChg chg="mod">
          <ac:chgData name="Filipe Prezado" userId="3ab160b8-7e19-4c83-ad65-ae5701356265" providerId="ADAL" clId="{C3DCB46A-53CB-4FF6-B8D0-DE86C04DA36F}" dt="2022-10-31T10:17:44.540" v="394" actId="1038"/>
          <ac:spMkLst>
            <pc:docMk/>
            <pc:sldMk cId="2990195147" sldId="2147478724"/>
            <ac:spMk id="45" creationId="{F562D5C7-1E2F-9699-EC25-C000B5A25540}"/>
          </ac:spMkLst>
        </pc:spChg>
        <pc:picChg chg="add mod">
          <ac:chgData name="Filipe Prezado" userId="3ab160b8-7e19-4c83-ad65-ae5701356265" providerId="ADAL" clId="{C3DCB46A-53CB-4FF6-B8D0-DE86C04DA36F}" dt="2022-10-31T10:18:27.841" v="403" actId="1076"/>
          <ac:picMkLst>
            <pc:docMk/>
            <pc:sldMk cId="2990195147" sldId="2147478724"/>
            <ac:picMk id="2" creationId="{24EA9CDA-2529-9097-47F0-B2FDDE4D64F2}"/>
          </ac:picMkLst>
        </pc:picChg>
        <pc:picChg chg="add del mod">
          <ac:chgData name="Filipe Prezado" userId="3ab160b8-7e19-4c83-ad65-ae5701356265" providerId="ADAL" clId="{C3DCB46A-53CB-4FF6-B8D0-DE86C04DA36F}" dt="2022-10-31T10:18:05.603" v="398"/>
          <ac:picMkLst>
            <pc:docMk/>
            <pc:sldMk cId="2990195147" sldId="2147478724"/>
            <ac:picMk id="3" creationId="{A4CFB2E0-EAA3-CDC6-F3F1-A253301A2141}"/>
          </ac:picMkLst>
        </pc:picChg>
        <pc:picChg chg="add del mod">
          <ac:chgData name="Filipe Prezado" userId="3ab160b8-7e19-4c83-ad65-ae5701356265" providerId="ADAL" clId="{C3DCB46A-53CB-4FF6-B8D0-DE86C04DA36F}" dt="2022-10-31T10:18:13.360" v="400"/>
          <ac:picMkLst>
            <pc:docMk/>
            <pc:sldMk cId="2990195147" sldId="2147478724"/>
            <ac:picMk id="4" creationId="{F1915BA3-3E09-9BAD-9F29-8366A5F65905}"/>
          </ac:picMkLst>
        </pc:picChg>
        <pc:picChg chg="mod">
          <ac:chgData name="Filipe Prezado" userId="3ab160b8-7e19-4c83-ad65-ae5701356265" providerId="ADAL" clId="{C3DCB46A-53CB-4FF6-B8D0-DE86C04DA36F}" dt="2022-10-31T10:17:44.540" v="394" actId="1038"/>
          <ac:picMkLst>
            <pc:docMk/>
            <pc:sldMk cId="2990195147" sldId="2147478724"/>
            <ac:picMk id="5" creationId="{3AFE49B1-6DBC-8903-CFA9-076E2DD3EAC8}"/>
          </ac:picMkLst>
        </pc:picChg>
        <pc:picChg chg="add mod">
          <ac:chgData name="Filipe Prezado" userId="3ab160b8-7e19-4c83-ad65-ae5701356265" providerId="ADAL" clId="{C3DCB46A-53CB-4FF6-B8D0-DE86C04DA36F}" dt="2022-10-31T10:19:06.300" v="409" actId="1076"/>
          <ac:picMkLst>
            <pc:docMk/>
            <pc:sldMk cId="2990195147" sldId="2147478724"/>
            <ac:picMk id="7" creationId="{A4A0B545-5643-1C97-E742-28019CDB5394}"/>
          </ac:picMkLst>
        </pc:picChg>
        <pc:picChg chg="mod">
          <ac:chgData name="Filipe Prezado" userId="3ab160b8-7e19-4c83-ad65-ae5701356265" providerId="ADAL" clId="{C3DCB46A-53CB-4FF6-B8D0-DE86C04DA36F}" dt="2022-10-31T10:17:44.540" v="394" actId="1038"/>
          <ac:picMkLst>
            <pc:docMk/>
            <pc:sldMk cId="2990195147" sldId="2147478724"/>
            <ac:picMk id="8" creationId="{077AFC32-1636-2B94-FB4F-1CC8957A2E23}"/>
          </ac:picMkLst>
        </pc:picChg>
        <pc:picChg chg="add mod">
          <ac:chgData name="Filipe Prezado" userId="3ab160b8-7e19-4c83-ad65-ae5701356265" providerId="ADAL" clId="{C3DCB46A-53CB-4FF6-B8D0-DE86C04DA36F}" dt="2022-10-31T10:19:06.300" v="409" actId="1076"/>
          <ac:picMkLst>
            <pc:docMk/>
            <pc:sldMk cId="2990195147" sldId="2147478724"/>
            <ac:picMk id="10" creationId="{75D10959-0B35-240F-A710-7BA2ABD760D3}"/>
          </ac:picMkLst>
        </pc:picChg>
        <pc:picChg chg="mod">
          <ac:chgData name="Filipe Prezado" userId="3ab160b8-7e19-4c83-ad65-ae5701356265" providerId="ADAL" clId="{C3DCB46A-53CB-4FF6-B8D0-DE86C04DA36F}" dt="2022-10-31T10:17:44.540" v="394" actId="1038"/>
          <ac:picMkLst>
            <pc:docMk/>
            <pc:sldMk cId="2990195147" sldId="2147478724"/>
            <ac:picMk id="14" creationId="{20D292EC-E70E-E247-B055-788A34C989AD}"/>
          </ac:picMkLst>
        </pc:picChg>
        <pc:picChg chg="mod">
          <ac:chgData name="Filipe Prezado" userId="3ab160b8-7e19-4c83-ad65-ae5701356265" providerId="ADAL" clId="{C3DCB46A-53CB-4FF6-B8D0-DE86C04DA36F}" dt="2022-10-31T10:17:44.540" v="394" actId="1038"/>
          <ac:picMkLst>
            <pc:docMk/>
            <pc:sldMk cId="2990195147" sldId="2147478724"/>
            <ac:picMk id="17" creationId="{E63BC336-1E46-0B6D-EBC0-B4FA5DF5B2B6}"/>
          </ac:picMkLst>
        </pc:picChg>
        <pc:picChg chg="mod">
          <ac:chgData name="Filipe Prezado" userId="3ab160b8-7e19-4c83-ad65-ae5701356265" providerId="ADAL" clId="{C3DCB46A-53CB-4FF6-B8D0-DE86C04DA36F}" dt="2022-10-31T10:17:44.540" v="394" actId="1038"/>
          <ac:picMkLst>
            <pc:docMk/>
            <pc:sldMk cId="2990195147" sldId="2147478724"/>
            <ac:picMk id="43" creationId="{CBC8DA81-E80A-A129-0B98-E9EFBCC7B0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3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4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7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7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7653-74EC-4F33-A47F-879CCCC27D4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2985-3E62-4BAF-AA80-FBEA96A5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Eclipse-SDV-Hackathon-Accenture/maestro-challen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Eclipse-SDV-Hackathon-Accenture/maestro-challen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SDV-Hackathon-Accenture/maestro-challeng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SDV-Hackathon-Accenture/maestro-challeng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547F8DA-4D2D-79A0-4569-4AE015C95BE7}"/>
              </a:ext>
            </a:extLst>
          </p:cNvPr>
          <p:cNvSpPr/>
          <p:nvPr/>
        </p:nvSpPr>
        <p:spPr>
          <a:xfrm>
            <a:off x="-1" y="32308800"/>
            <a:ext cx="30267276" cy="10618862"/>
          </a:xfrm>
          <a:prstGeom prst="rect">
            <a:avLst/>
          </a:prstGeom>
          <a:gradFill flip="none" rotWithShape="1">
            <a:gsLst>
              <a:gs pos="0">
                <a:srgbClr val="052943"/>
              </a:gs>
              <a:gs pos="23000">
                <a:srgbClr val="22607A"/>
              </a:gs>
              <a:gs pos="69000">
                <a:srgbClr val="6FA4B7"/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 surrounded by various electronics&#10;&#10;Description automatically generated">
            <a:extLst>
              <a:ext uri="{FF2B5EF4-FFF2-40B4-BE49-F238E27FC236}">
                <a16:creationId xmlns:a16="http://schemas.microsoft.com/office/drawing/2014/main" id="{B1B8840B-708A-3CB2-34B2-DEC09C595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0" r="412"/>
          <a:stretch/>
        </p:blipFill>
        <p:spPr>
          <a:xfrm>
            <a:off x="1" y="-43247"/>
            <a:ext cx="16806233" cy="18843465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gradFill>
            <a:gsLst>
              <a:gs pos="0">
                <a:srgbClr val="073A59"/>
              </a:gs>
              <a:gs pos="23000">
                <a:srgbClr val="22607A"/>
              </a:gs>
              <a:gs pos="69000">
                <a:srgbClr val="6FA4B7"/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</a:gradFill>
        </p:spPr>
      </p:pic>
      <p:pic>
        <p:nvPicPr>
          <p:cNvPr id="41" name="Picture 4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1DEBF2-B0C6-276D-3645-0AD449BD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40" y="33931752"/>
            <a:ext cx="7302674" cy="73026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E36158-8EB8-53D9-3E1E-49B035D969F1}"/>
              </a:ext>
            </a:extLst>
          </p:cNvPr>
          <p:cNvSpPr txBox="1"/>
          <p:nvPr/>
        </p:nvSpPr>
        <p:spPr>
          <a:xfrm>
            <a:off x="11015418" y="37796937"/>
            <a:ext cx="1647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2277">
              <a:spcAft>
                <a:spcPts val="1490"/>
              </a:spcAft>
            </a:pPr>
            <a:r>
              <a:rPr lang="en-US" sz="7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SDV Hackathon / Maestro Challenge</a:t>
            </a:r>
            <a:endParaRPr lang="en-US" sz="613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A8C4F-66E7-5F05-5C29-DEC053D0B361}"/>
              </a:ext>
            </a:extLst>
          </p:cNvPr>
          <p:cNvSpPr txBox="1"/>
          <p:nvPr/>
        </p:nvSpPr>
        <p:spPr>
          <a:xfrm>
            <a:off x="10087560" y="34101598"/>
            <a:ext cx="18223984" cy="270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8000" dirty="0">
                <a:solidFill>
                  <a:schemeClr val="bg1"/>
                </a:solidFill>
                <a:latin typeface="Aptos Narrow" panose="020B0004020202020204" pitchFamily="34" charset="0"/>
              </a:rPr>
              <a:t>The stage is set for you to become… </a:t>
            </a:r>
          </a:p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9600" dirty="0">
                <a:solidFill>
                  <a:schemeClr val="bg1"/>
                </a:solidFill>
                <a:latin typeface="Aptos Narrow" panose="020B0004020202020204" pitchFamily="34" charset="0"/>
              </a:rPr>
              <a:t>The maestro of in-vehicle software.</a:t>
            </a:r>
            <a:endParaRPr lang="en-US" sz="166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E68277-9B21-A98A-9D61-55172B7DF987}"/>
              </a:ext>
            </a:extLst>
          </p:cNvPr>
          <p:cNvSpPr txBox="1"/>
          <p:nvPr/>
        </p:nvSpPr>
        <p:spPr>
          <a:xfrm>
            <a:off x="134748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18F282-E32A-A35A-53C6-C45743678E27}"/>
              </a:ext>
            </a:extLst>
          </p:cNvPr>
          <p:cNvSpPr txBox="1"/>
          <p:nvPr/>
        </p:nvSpPr>
        <p:spPr>
          <a:xfrm>
            <a:off x="2837669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57F88-B5A9-11A0-4E47-3E67F89A9E79}"/>
              </a:ext>
            </a:extLst>
          </p:cNvPr>
          <p:cNvSpPr txBox="1"/>
          <p:nvPr/>
        </p:nvSpPr>
        <p:spPr>
          <a:xfrm>
            <a:off x="5540590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AFC74-3188-064B-353A-A756FD7C7A36}"/>
              </a:ext>
            </a:extLst>
          </p:cNvPr>
          <p:cNvSpPr txBox="1"/>
          <p:nvPr/>
        </p:nvSpPr>
        <p:spPr>
          <a:xfrm>
            <a:off x="8243511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13CB02-1C0B-C000-8FB2-7B7BDFEDCE54}"/>
              </a:ext>
            </a:extLst>
          </p:cNvPr>
          <p:cNvSpPr txBox="1"/>
          <p:nvPr/>
        </p:nvSpPr>
        <p:spPr>
          <a:xfrm>
            <a:off x="10946431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062878-8A93-6679-0DEF-EB26D9B37801}"/>
              </a:ext>
            </a:extLst>
          </p:cNvPr>
          <p:cNvSpPr txBox="1"/>
          <p:nvPr/>
        </p:nvSpPr>
        <p:spPr>
          <a:xfrm>
            <a:off x="13649352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12DC47-5002-14CF-0B99-FE8AA35F8399}"/>
              </a:ext>
            </a:extLst>
          </p:cNvPr>
          <p:cNvSpPr txBox="1"/>
          <p:nvPr/>
        </p:nvSpPr>
        <p:spPr>
          <a:xfrm>
            <a:off x="16433072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C1A80B-C8D6-A6FA-74E6-FE17EDD2E7B8}"/>
              </a:ext>
            </a:extLst>
          </p:cNvPr>
          <p:cNvSpPr txBox="1"/>
          <p:nvPr/>
        </p:nvSpPr>
        <p:spPr>
          <a:xfrm>
            <a:off x="19135993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6DD496-4D10-5C66-AA52-6681EFEA3A3D}"/>
              </a:ext>
            </a:extLst>
          </p:cNvPr>
          <p:cNvSpPr txBox="1"/>
          <p:nvPr/>
        </p:nvSpPr>
        <p:spPr>
          <a:xfrm>
            <a:off x="21838914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C69B46-C559-49CB-00D6-32B55C2531FD}"/>
              </a:ext>
            </a:extLst>
          </p:cNvPr>
          <p:cNvSpPr txBox="1"/>
          <p:nvPr/>
        </p:nvSpPr>
        <p:spPr>
          <a:xfrm>
            <a:off x="24541835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C2C853-59F5-0147-4521-745006060977}"/>
              </a:ext>
            </a:extLst>
          </p:cNvPr>
          <p:cNvSpPr txBox="1"/>
          <p:nvPr/>
        </p:nvSpPr>
        <p:spPr>
          <a:xfrm>
            <a:off x="27244755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CF666F-CFBA-471D-2559-AC4C759C3DA8}"/>
              </a:ext>
            </a:extLst>
          </p:cNvPr>
          <p:cNvSpPr txBox="1"/>
          <p:nvPr/>
        </p:nvSpPr>
        <p:spPr>
          <a:xfrm>
            <a:off x="16806234" y="5743622"/>
            <a:ext cx="12721929" cy="11575245"/>
          </a:xfrm>
          <a:prstGeom prst="rect">
            <a:avLst/>
          </a:prstGeom>
        </p:spPr>
        <p:txBody>
          <a:bodyPr vert="horz" lIns="227005" tIns="113502" rIns="227005" bIns="113502" rtlCol="0">
            <a:normAutofit/>
          </a:bodyPr>
          <a:lstStyle/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Imagine yourself as the </a:t>
            </a:r>
            <a:r>
              <a:rPr lang="en-US" sz="5400" b="1" dirty="0">
                <a:latin typeface="Aptos Narrow" panose="020B0004020202020204" pitchFamily="34" charset="0"/>
              </a:rPr>
              <a:t>maestro</a:t>
            </a:r>
            <a:r>
              <a:rPr lang="en-US" sz="5400" dirty="0">
                <a:latin typeface="Aptos Narrow" panose="020B0004020202020204" pitchFamily="34" charset="0"/>
              </a:rPr>
              <a:t>. You are not just writing code. You are composing a masterpiece that will drive the future of transportation. Your work will ensure that every component, from the engine control unit to the infotainment system, works in perfect harmony. </a:t>
            </a: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So, step up to the podium, take a deep breath, and let your creativity flow.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AA4379-86A8-0121-F739-40D369F7A23B}"/>
              </a:ext>
            </a:extLst>
          </p:cNvPr>
          <p:cNvSpPr txBox="1"/>
          <p:nvPr/>
        </p:nvSpPr>
        <p:spPr>
          <a:xfrm>
            <a:off x="17632802" y="3231063"/>
            <a:ext cx="11118245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The time is now!</a:t>
            </a:r>
          </a:p>
        </p:txBody>
      </p:sp>
      <p:pic>
        <p:nvPicPr>
          <p:cNvPr id="57" name="Google Shape;210;p25">
            <a:extLst>
              <a:ext uri="{FF2B5EF4-FFF2-40B4-BE49-F238E27FC236}">
                <a16:creationId xmlns:a16="http://schemas.microsoft.com/office/drawing/2014/main" id="{662BAC80-DEB3-AD9A-CA5D-0811731AB6B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2782" y="545215"/>
            <a:ext cx="3997523" cy="12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07E105-BE1A-5720-3595-A156BA375B3F}"/>
              </a:ext>
            </a:extLst>
          </p:cNvPr>
          <p:cNvSpPr txBox="1"/>
          <p:nvPr/>
        </p:nvSpPr>
        <p:spPr>
          <a:xfrm>
            <a:off x="4044197" y="19470778"/>
            <a:ext cx="22372320" cy="231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Do you want to be the maestro of the next generation of vehicle software?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A57F905-8405-C49D-7206-0C113477A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669" y="22725598"/>
            <a:ext cx="11741914" cy="64806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F131306-8977-E85B-725F-84E67D308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2841" y="22725598"/>
            <a:ext cx="11741914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547F8DA-4D2D-79A0-4569-4AE015C95BE7}"/>
              </a:ext>
            </a:extLst>
          </p:cNvPr>
          <p:cNvSpPr/>
          <p:nvPr/>
        </p:nvSpPr>
        <p:spPr>
          <a:xfrm>
            <a:off x="-1" y="32308800"/>
            <a:ext cx="30267276" cy="10618862"/>
          </a:xfrm>
          <a:prstGeom prst="rect">
            <a:avLst/>
          </a:prstGeom>
          <a:gradFill flip="none" rotWithShape="1">
            <a:gsLst>
              <a:gs pos="0">
                <a:srgbClr val="052943"/>
              </a:gs>
              <a:gs pos="23000">
                <a:srgbClr val="22607A"/>
              </a:gs>
              <a:gs pos="69000">
                <a:srgbClr val="6FA4B7"/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 surrounded by various electronics&#10;&#10;Description automatically generated">
            <a:extLst>
              <a:ext uri="{FF2B5EF4-FFF2-40B4-BE49-F238E27FC236}">
                <a16:creationId xmlns:a16="http://schemas.microsoft.com/office/drawing/2014/main" id="{B1B8840B-708A-3CB2-34B2-DEC09C595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0" r="412"/>
          <a:stretch/>
        </p:blipFill>
        <p:spPr>
          <a:xfrm>
            <a:off x="1" y="-43247"/>
            <a:ext cx="16806233" cy="18843465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gradFill>
            <a:gsLst>
              <a:gs pos="0">
                <a:srgbClr val="073A59"/>
              </a:gs>
              <a:gs pos="23000">
                <a:srgbClr val="22607A"/>
              </a:gs>
              <a:gs pos="69000">
                <a:srgbClr val="6FA4B7"/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</a:gradFill>
        </p:spPr>
      </p:pic>
      <p:pic>
        <p:nvPicPr>
          <p:cNvPr id="41" name="Picture 4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1DEBF2-B0C6-276D-3645-0AD449BD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40" y="33931752"/>
            <a:ext cx="7302674" cy="73026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E36158-8EB8-53D9-3E1E-49B035D969F1}"/>
              </a:ext>
            </a:extLst>
          </p:cNvPr>
          <p:cNvSpPr txBox="1"/>
          <p:nvPr/>
        </p:nvSpPr>
        <p:spPr>
          <a:xfrm>
            <a:off x="11015418" y="37796937"/>
            <a:ext cx="1647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2277">
              <a:spcAft>
                <a:spcPts val="1490"/>
              </a:spcAft>
            </a:pPr>
            <a:r>
              <a:rPr lang="en-US" sz="7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SDV Hackathon / Maestro Challenge</a:t>
            </a:r>
            <a:endParaRPr lang="en-US" sz="613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A8C4F-66E7-5F05-5C29-DEC053D0B361}"/>
              </a:ext>
            </a:extLst>
          </p:cNvPr>
          <p:cNvSpPr txBox="1"/>
          <p:nvPr/>
        </p:nvSpPr>
        <p:spPr>
          <a:xfrm>
            <a:off x="10087560" y="34101598"/>
            <a:ext cx="18223984" cy="270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8000" dirty="0">
                <a:solidFill>
                  <a:schemeClr val="bg1"/>
                </a:solidFill>
                <a:latin typeface="Aptos Narrow" panose="020B0004020202020204" pitchFamily="34" charset="0"/>
              </a:rPr>
              <a:t>The stage is set for you to become… </a:t>
            </a:r>
          </a:p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9600" dirty="0">
                <a:solidFill>
                  <a:schemeClr val="bg1"/>
                </a:solidFill>
                <a:latin typeface="Aptos Narrow" panose="020B0004020202020204" pitchFamily="34" charset="0"/>
              </a:rPr>
              <a:t>The maestro of in-vehicle software.</a:t>
            </a:r>
            <a:endParaRPr lang="en-US" sz="166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CF666F-CFBA-471D-2559-AC4C759C3DA8}"/>
              </a:ext>
            </a:extLst>
          </p:cNvPr>
          <p:cNvSpPr txBox="1"/>
          <p:nvPr/>
        </p:nvSpPr>
        <p:spPr>
          <a:xfrm>
            <a:off x="16806234" y="5743622"/>
            <a:ext cx="12721929" cy="11575245"/>
          </a:xfrm>
          <a:prstGeom prst="rect">
            <a:avLst/>
          </a:prstGeom>
        </p:spPr>
        <p:txBody>
          <a:bodyPr vert="horz" lIns="227005" tIns="113502" rIns="227005" bIns="113502" rtlCol="0">
            <a:normAutofit/>
          </a:bodyPr>
          <a:lstStyle/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Imagine yourself as the </a:t>
            </a:r>
            <a:r>
              <a:rPr lang="en-US" sz="5400" b="1" dirty="0">
                <a:latin typeface="Aptos Narrow" panose="020B0004020202020204" pitchFamily="34" charset="0"/>
              </a:rPr>
              <a:t>maestro</a:t>
            </a:r>
            <a:r>
              <a:rPr lang="en-US" sz="5400" dirty="0">
                <a:latin typeface="Aptos Narrow" panose="020B0004020202020204" pitchFamily="34" charset="0"/>
              </a:rPr>
              <a:t>. You are not just writing code. You are composing a masterpiece that will drive the future of transportation. Your work will ensure that every component, from the engine control unit to the infotainment system, works in perfect harmony. </a:t>
            </a: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So, step up to the podium, take a deep breath, and let your creativity flow </a:t>
            </a:r>
            <a:r>
              <a:rPr lang="en-US" sz="5400" dirty="0"/>
              <a:t>🚗💻🎶</a:t>
            </a: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AA4379-86A8-0121-F739-40D369F7A23B}"/>
              </a:ext>
            </a:extLst>
          </p:cNvPr>
          <p:cNvSpPr txBox="1"/>
          <p:nvPr/>
        </p:nvSpPr>
        <p:spPr>
          <a:xfrm>
            <a:off x="17632802" y="3231063"/>
            <a:ext cx="11118245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The time is now!</a:t>
            </a:r>
          </a:p>
        </p:txBody>
      </p:sp>
      <p:pic>
        <p:nvPicPr>
          <p:cNvPr id="57" name="Google Shape;210;p25">
            <a:extLst>
              <a:ext uri="{FF2B5EF4-FFF2-40B4-BE49-F238E27FC236}">
                <a16:creationId xmlns:a16="http://schemas.microsoft.com/office/drawing/2014/main" id="{662BAC80-DEB3-AD9A-CA5D-0811731AB6B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2782" y="545215"/>
            <a:ext cx="3997523" cy="12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07E105-BE1A-5720-3595-A156BA375B3F}"/>
              </a:ext>
            </a:extLst>
          </p:cNvPr>
          <p:cNvSpPr txBox="1"/>
          <p:nvPr/>
        </p:nvSpPr>
        <p:spPr>
          <a:xfrm>
            <a:off x="4311735" y="20085073"/>
            <a:ext cx="22372320" cy="231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Do you want to be the maestro of the next generation of vehicle software?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187BB-1B34-34AF-BE6B-70EC71229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669" y="23358640"/>
            <a:ext cx="11741914" cy="6480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DB43B3-32CC-DF45-B37C-0A6141DB0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2841" y="23358640"/>
            <a:ext cx="11741914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4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547F8DA-4D2D-79A0-4569-4AE015C95BE7}"/>
              </a:ext>
            </a:extLst>
          </p:cNvPr>
          <p:cNvSpPr/>
          <p:nvPr/>
        </p:nvSpPr>
        <p:spPr>
          <a:xfrm>
            <a:off x="-1" y="32308800"/>
            <a:ext cx="30267276" cy="10618862"/>
          </a:xfrm>
          <a:prstGeom prst="rect">
            <a:avLst/>
          </a:prstGeom>
          <a:gradFill flip="none" rotWithShape="1">
            <a:gsLst>
              <a:gs pos="0">
                <a:srgbClr val="052943"/>
              </a:gs>
              <a:gs pos="23000">
                <a:srgbClr val="22607A"/>
              </a:gs>
              <a:gs pos="69000">
                <a:srgbClr val="6FA4B7"/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46821-F95F-D4C2-D892-7987FE9901F8}"/>
              </a:ext>
            </a:extLst>
          </p:cNvPr>
          <p:cNvSpPr txBox="1"/>
          <p:nvPr/>
        </p:nvSpPr>
        <p:spPr>
          <a:xfrm>
            <a:off x="18409918" y="5743622"/>
            <a:ext cx="11118245" cy="11575245"/>
          </a:xfrm>
          <a:prstGeom prst="rect">
            <a:avLst/>
          </a:prstGeom>
        </p:spPr>
        <p:txBody>
          <a:bodyPr vert="horz" lIns="227005" tIns="113502" rIns="227005" bIns="113502" rtlCol="0">
            <a:normAutofit/>
          </a:bodyPr>
          <a:lstStyle/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Imagine yourself as the </a:t>
            </a:r>
            <a:r>
              <a:rPr lang="en-US" sz="5400" b="1" dirty="0">
                <a:latin typeface="Aptos Narrow" panose="020B0004020202020204" pitchFamily="34" charset="0"/>
              </a:rPr>
              <a:t>maestro</a:t>
            </a:r>
            <a:r>
              <a:rPr lang="en-US" sz="5400" dirty="0">
                <a:latin typeface="Aptos Narrow" panose="020B0004020202020204" pitchFamily="34" charset="0"/>
              </a:rPr>
              <a:t>. You are not just writing code. You are composing a masterpiece that will drive the future of transportation. Your work will ensure that every component, from the engine control unit to the infotainment system, works in perfect harmony. </a:t>
            </a: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So, step up to the podium, take a deep breath, and let your creativity flow. </a:t>
            </a: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2B762C-CE2A-0E9B-B7CD-94E1ED6B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40" y="33931752"/>
            <a:ext cx="7302674" cy="7302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EDA64-5899-3A26-2601-DBD34B662481}"/>
              </a:ext>
            </a:extLst>
          </p:cNvPr>
          <p:cNvSpPr txBox="1"/>
          <p:nvPr/>
        </p:nvSpPr>
        <p:spPr>
          <a:xfrm>
            <a:off x="11015418" y="37796937"/>
            <a:ext cx="1647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2277">
              <a:spcAft>
                <a:spcPts val="1490"/>
              </a:spcAft>
            </a:pPr>
            <a:r>
              <a:rPr lang="en-US" sz="7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SDV Hackathon / Maestro Challenge</a:t>
            </a:r>
            <a:endParaRPr lang="en-US" sz="613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780DD-2327-DDDE-7C6B-65F58F5F95C2}"/>
              </a:ext>
            </a:extLst>
          </p:cNvPr>
          <p:cNvSpPr txBox="1"/>
          <p:nvPr/>
        </p:nvSpPr>
        <p:spPr>
          <a:xfrm>
            <a:off x="4044197" y="18800218"/>
            <a:ext cx="22372320" cy="231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Do you want to be the maestro of the next generation of vehicle software?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5F4BA-352C-175F-C944-EC9814C5B686}"/>
              </a:ext>
            </a:extLst>
          </p:cNvPr>
          <p:cNvSpPr txBox="1"/>
          <p:nvPr/>
        </p:nvSpPr>
        <p:spPr>
          <a:xfrm>
            <a:off x="134748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5596F-6903-9E64-6C24-ACEED4D9B896}"/>
              </a:ext>
            </a:extLst>
          </p:cNvPr>
          <p:cNvSpPr txBox="1"/>
          <p:nvPr/>
        </p:nvSpPr>
        <p:spPr>
          <a:xfrm>
            <a:off x="2837669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3FFB-BE99-312B-DE31-D734BFCB396E}"/>
              </a:ext>
            </a:extLst>
          </p:cNvPr>
          <p:cNvSpPr txBox="1"/>
          <p:nvPr/>
        </p:nvSpPr>
        <p:spPr>
          <a:xfrm>
            <a:off x="5540590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4888C-469E-B41D-6F4F-A89BFD327279}"/>
              </a:ext>
            </a:extLst>
          </p:cNvPr>
          <p:cNvSpPr txBox="1"/>
          <p:nvPr/>
        </p:nvSpPr>
        <p:spPr>
          <a:xfrm>
            <a:off x="8243511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24276-1E09-10A6-23E8-EF5463F1153F}"/>
              </a:ext>
            </a:extLst>
          </p:cNvPr>
          <p:cNvSpPr txBox="1"/>
          <p:nvPr/>
        </p:nvSpPr>
        <p:spPr>
          <a:xfrm>
            <a:off x="10946431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A3538-0307-F092-278E-7699F1B2844D}"/>
              </a:ext>
            </a:extLst>
          </p:cNvPr>
          <p:cNvSpPr txBox="1"/>
          <p:nvPr/>
        </p:nvSpPr>
        <p:spPr>
          <a:xfrm>
            <a:off x="13649352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1B1B-E03D-12E1-7B6E-19D0A8F518D1}"/>
              </a:ext>
            </a:extLst>
          </p:cNvPr>
          <p:cNvSpPr txBox="1"/>
          <p:nvPr/>
        </p:nvSpPr>
        <p:spPr>
          <a:xfrm>
            <a:off x="10087560" y="34101598"/>
            <a:ext cx="18223984" cy="270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8000" dirty="0">
                <a:solidFill>
                  <a:schemeClr val="bg1"/>
                </a:solidFill>
                <a:latin typeface="Aptos Narrow" panose="020B0004020202020204" pitchFamily="34" charset="0"/>
              </a:rPr>
              <a:t>The stage is set for you to become… </a:t>
            </a:r>
          </a:p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9600" dirty="0">
                <a:solidFill>
                  <a:schemeClr val="bg1"/>
                </a:solidFill>
                <a:latin typeface="Aptos Narrow" panose="020B0004020202020204" pitchFamily="34" charset="0"/>
              </a:rPr>
              <a:t>The maestro of in-vehicle software.</a:t>
            </a:r>
            <a:endParaRPr lang="en-US" sz="166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6C81F-D7C7-17AC-D5FF-FDB9BE91FB4D}"/>
              </a:ext>
            </a:extLst>
          </p:cNvPr>
          <p:cNvSpPr txBox="1"/>
          <p:nvPr/>
        </p:nvSpPr>
        <p:spPr>
          <a:xfrm>
            <a:off x="18303362" y="3231063"/>
            <a:ext cx="11118245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The time is now!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59B5C-75ED-2DE6-D92B-53FE75018CE5}"/>
              </a:ext>
            </a:extLst>
          </p:cNvPr>
          <p:cNvSpPr txBox="1"/>
          <p:nvPr/>
        </p:nvSpPr>
        <p:spPr>
          <a:xfrm>
            <a:off x="16433072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4A770E-DDB7-C547-9DB2-90067D2C6739}"/>
              </a:ext>
            </a:extLst>
          </p:cNvPr>
          <p:cNvSpPr txBox="1"/>
          <p:nvPr/>
        </p:nvSpPr>
        <p:spPr>
          <a:xfrm>
            <a:off x="19135993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3D3C26-029F-3B56-ED36-5ADFD073F857}"/>
              </a:ext>
            </a:extLst>
          </p:cNvPr>
          <p:cNvSpPr txBox="1"/>
          <p:nvPr/>
        </p:nvSpPr>
        <p:spPr>
          <a:xfrm>
            <a:off x="21838914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5D6C5-153D-27CC-971B-2A270D12FF39}"/>
              </a:ext>
            </a:extLst>
          </p:cNvPr>
          <p:cNvSpPr txBox="1"/>
          <p:nvPr/>
        </p:nvSpPr>
        <p:spPr>
          <a:xfrm>
            <a:off x="24541835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738D3-AD12-DA55-8300-425F0242B746}"/>
              </a:ext>
            </a:extLst>
          </p:cNvPr>
          <p:cNvSpPr txBox="1"/>
          <p:nvPr/>
        </p:nvSpPr>
        <p:spPr>
          <a:xfrm>
            <a:off x="27244755" y="30819812"/>
            <a:ext cx="2840144" cy="78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69" dirty="0"/>
              <a:t>🚗💻🎶</a:t>
            </a:r>
            <a:endParaRPr lang="en-US" sz="17137" dirty="0"/>
          </a:p>
        </p:txBody>
      </p:sp>
      <p:pic>
        <p:nvPicPr>
          <p:cNvPr id="11" name="Picture 10" descr="A car surrounded by various electronics&#10;&#10;Description automatically generated">
            <a:extLst>
              <a:ext uri="{FF2B5EF4-FFF2-40B4-BE49-F238E27FC236}">
                <a16:creationId xmlns:a16="http://schemas.microsoft.com/office/drawing/2014/main" id="{E35B8E74-FF88-D9A4-FF2F-A59F0844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7434559" cy="17434559"/>
          </a:xfrm>
          <a:prstGeom prst="rect">
            <a:avLst/>
          </a:prstGeom>
        </p:spPr>
      </p:pic>
      <p:pic>
        <p:nvPicPr>
          <p:cNvPr id="17" name="Google Shape;210;p25">
            <a:extLst>
              <a:ext uri="{FF2B5EF4-FFF2-40B4-BE49-F238E27FC236}">
                <a16:creationId xmlns:a16="http://schemas.microsoft.com/office/drawing/2014/main" id="{2247AC61-4E6D-9116-D075-147B47AEABF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2782" y="545215"/>
            <a:ext cx="3997523" cy="12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9DC35F-3658-9738-721F-41038D284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669" y="22584922"/>
            <a:ext cx="11741914" cy="64806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3FF8B1-2A12-96E7-175A-BCB8B0B23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2841" y="22584922"/>
            <a:ext cx="11741914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547F8DA-4D2D-79A0-4569-4AE015C95BE7}"/>
              </a:ext>
            </a:extLst>
          </p:cNvPr>
          <p:cNvSpPr/>
          <p:nvPr/>
        </p:nvSpPr>
        <p:spPr>
          <a:xfrm>
            <a:off x="-1" y="32308800"/>
            <a:ext cx="30267276" cy="10618862"/>
          </a:xfrm>
          <a:prstGeom prst="rect">
            <a:avLst/>
          </a:prstGeom>
          <a:gradFill flip="none" rotWithShape="1">
            <a:gsLst>
              <a:gs pos="0">
                <a:srgbClr val="052943"/>
              </a:gs>
              <a:gs pos="23000">
                <a:srgbClr val="22607A"/>
              </a:gs>
              <a:gs pos="69000">
                <a:srgbClr val="6FA4B7"/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46821-F95F-D4C2-D892-7987FE9901F8}"/>
              </a:ext>
            </a:extLst>
          </p:cNvPr>
          <p:cNvSpPr txBox="1"/>
          <p:nvPr/>
        </p:nvSpPr>
        <p:spPr>
          <a:xfrm>
            <a:off x="18287998" y="5743622"/>
            <a:ext cx="11118245" cy="11575245"/>
          </a:xfrm>
          <a:prstGeom prst="rect">
            <a:avLst/>
          </a:prstGeom>
        </p:spPr>
        <p:txBody>
          <a:bodyPr vert="horz" lIns="227005" tIns="113502" rIns="227005" bIns="113502" rtlCol="0">
            <a:normAutofit/>
          </a:bodyPr>
          <a:lstStyle/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Imagine yourself as the </a:t>
            </a:r>
            <a:r>
              <a:rPr lang="en-US" sz="5400" b="1" dirty="0">
                <a:latin typeface="Aptos Narrow" panose="020B0004020202020204" pitchFamily="34" charset="0"/>
              </a:rPr>
              <a:t>maestro</a:t>
            </a:r>
            <a:r>
              <a:rPr lang="en-US" sz="5400" dirty="0">
                <a:latin typeface="Aptos Narrow" panose="020B0004020202020204" pitchFamily="34" charset="0"/>
              </a:rPr>
              <a:t>. You are not just writing code. You are composing a masterpiece that will drive the future of transportation. Your work will ensure that every component, from the engine control unit to the infotainment system, works in perfect harmony. </a:t>
            </a: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r>
              <a:rPr lang="en-US" sz="5400" dirty="0">
                <a:latin typeface="Aptos Narrow" panose="020B0004020202020204" pitchFamily="34" charset="0"/>
              </a:rPr>
              <a:t>So, step up to the podium, take a deep breath, and let your creativity flow </a:t>
            </a:r>
            <a:r>
              <a:rPr lang="en-US" sz="5400" dirty="0"/>
              <a:t>🚗💻🎶</a:t>
            </a: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  <a:p>
            <a:pPr algn="just" defTabSz="1952277">
              <a:lnSpc>
                <a:spcPct val="90000"/>
              </a:lnSpc>
              <a:spcAft>
                <a:spcPts val="1281"/>
              </a:spcAft>
            </a:pPr>
            <a:endParaRPr lang="en-US" sz="5400" dirty="0">
              <a:latin typeface="Aptos Narrow" panose="020B0004020202020204" pitchFamily="34" charset="0"/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2B762C-CE2A-0E9B-B7CD-94E1ED6B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40" y="33931752"/>
            <a:ext cx="7302674" cy="7302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EDA64-5899-3A26-2601-DBD34B662481}"/>
              </a:ext>
            </a:extLst>
          </p:cNvPr>
          <p:cNvSpPr txBox="1"/>
          <p:nvPr/>
        </p:nvSpPr>
        <p:spPr>
          <a:xfrm>
            <a:off x="11015418" y="37796937"/>
            <a:ext cx="1647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952277">
              <a:spcAft>
                <a:spcPts val="1490"/>
              </a:spcAft>
            </a:pPr>
            <a:r>
              <a:rPr lang="en-US" sz="7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SDV Hackathon / Maestro Challenge</a:t>
            </a:r>
            <a:endParaRPr lang="en-US" sz="61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1B1B-E03D-12E1-7B6E-19D0A8F518D1}"/>
              </a:ext>
            </a:extLst>
          </p:cNvPr>
          <p:cNvSpPr txBox="1"/>
          <p:nvPr/>
        </p:nvSpPr>
        <p:spPr>
          <a:xfrm>
            <a:off x="10087560" y="34101598"/>
            <a:ext cx="18223984" cy="270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8000" dirty="0">
                <a:solidFill>
                  <a:schemeClr val="bg1"/>
                </a:solidFill>
                <a:latin typeface="Aptos Narrow" panose="020B0004020202020204" pitchFamily="34" charset="0"/>
              </a:rPr>
              <a:t>The stage is set for you to become… </a:t>
            </a:r>
          </a:p>
          <a:p>
            <a:pPr algn="ctr" defTabSz="1952277">
              <a:lnSpc>
                <a:spcPct val="90000"/>
              </a:lnSpc>
              <a:spcAft>
                <a:spcPts val="1281"/>
              </a:spcAft>
            </a:pPr>
            <a:r>
              <a:rPr lang="en-US" sz="9600" dirty="0">
                <a:solidFill>
                  <a:schemeClr val="bg1"/>
                </a:solidFill>
                <a:latin typeface="Aptos Narrow" panose="020B0004020202020204" pitchFamily="34" charset="0"/>
              </a:rPr>
              <a:t>The maestro of in-vehicle software.</a:t>
            </a:r>
            <a:endParaRPr lang="en-US" sz="166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6C81F-D7C7-17AC-D5FF-FDB9BE91FB4D}"/>
              </a:ext>
            </a:extLst>
          </p:cNvPr>
          <p:cNvSpPr txBox="1"/>
          <p:nvPr/>
        </p:nvSpPr>
        <p:spPr>
          <a:xfrm>
            <a:off x="18181442" y="3231063"/>
            <a:ext cx="11118245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The time is now!</a:t>
            </a:r>
          </a:p>
        </p:txBody>
      </p:sp>
      <p:pic>
        <p:nvPicPr>
          <p:cNvPr id="11" name="Picture 10" descr="A car surrounded by various electronics&#10;&#10;Description automatically generated">
            <a:extLst>
              <a:ext uri="{FF2B5EF4-FFF2-40B4-BE49-F238E27FC236}">
                <a16:creationId xmlns:a16="http://schemas.microsoft.com/office/drawing/2014/main" id="{E35B8E74-FF88-D9A4-FF2F-A59F0844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7434559" cy="17434559"/>
          </a:xfrm>
          <a:prstGeom prst="rect">
            <a:avLst/>
          </a:prstGeom>
        </p:spPr>
      </p:pic>
      <p:pic>
        <p:nvPicPr>
          <p:cNvPr id="17" name="Google Shape;210;p25">
            <a:extLst>
              <a:ext uri="{FF2B5EF4-FFF2-40B4-BE49-F238E27FC236}">
                <a16:creationId xmlns:a16="http://schemas.microsoft.com/office/drawing/2014/main" id="{2247AC61-4E6D-9116-D075-147B47AEABF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2782" y="545215"/>
            <a:ext cx="3997523" cy="12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CAA5E-4011-8057-A837-91DC72015470}"/>
              </a:ext>
            </a:extLst>
          </p:cNvPr>
          <p:cNvSpPr txBox="1"/>
          <p:nvPr/>
        </p:nvSpPr>
        <p:spPr>
          <a:xfrm>
            <a:off x="4311735" y="19719313"/>
            <a:ext cx="22372320" cy="231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490"/>
              </a:spcAft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Do you want to be the maestro of the next generation of vehicle software?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59A58B-2248-4C60-6214-8B5152B7B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669" y="23006950"/>
            <a:ext cx="11741914" cy="64806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55FA0E-EC27-B4A9-B896-781AC995B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2841" y="23006950"/>
            <a:ext cx="11741914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458</Words>
  <Application>Microsoft Office PowerPoint</Application>
  <PresentationFormat>Custom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 Narrow</vt:lpstr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Jeroschewski Sven Erik (IOB/PAD-COD2)</dc:creator>
  <cp:lastModifiedBy>Filipe Prezado</cp:lastModifiedBy>
  <cp:revision>30</cp:revision>
  <dcterms:created xsi:type="dcterms:W3CDTF">2022-10-30T17:35:32Z</dcterms:created>
  <dcterms:modified xsi:type="dcterms:W3CDTF">2023-11-20T18:53:53Z</dcterms:modified>
</cp:coreProperties>
</file>