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9"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DCB46A-53CB-4FF6-B8D0-DE86C04DA36F}" v="11" dt="2022-10-31T10:18:41.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6220" autoAdjust="0"/>
  </p:normalViewPr>
  <p:slideViewPr>
    <p:cSldViewPr snapToGrid="0">
      <p:cViewPr varScale="1">
        <p:scale>
          <a:sx n="100" d="100"/>
          <a:sy n="100" d="100"/>
        </p:scale>
        <p:origin x="12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e Prezado" userId="3ab160b8-7e19-4c83-ad65-ae5701356265" providerId="ADAL" clId="{C3DCB46A-53CB-4FF6-B8D0-DE86C04DA36F}"/>
    <pc:docChg chg="undo custSel delSld modSld">
      <pc:chgData name="Filipe Prezado" userId="3ab160b8-7e19-4c83-ad65-ae5701356265" providerId="ADAL" clId="{C3DCB46A-53CB-4FF6-B8D0-DE86C04DA36F}" dt="2022-10-31T10:19:06.300" v="409" actId="1076"/>
      <pc:docMkLst>
        <pc:docMk/>
      </pc:docMkLst>
      <pc:sldChg chg="del">
        <pc:chgData name="Filipe Prezado" userId="3ab160b8-7e19-4c83-ad65-ae5701356265" providerId="ADAL" clId="{C3DCB46A-53CB-4FF6-B8D0-DE86C04DA36F}" dt="2022-10-31T10:13:21.946" v="315" actId="47"/>
        <pc:sldMkLst>
          <pc:docMk/>
          <pc:sldMk cId="4164764245" sldId="275"/>
        </pc:sldMkLst>
      </pc:sldChg>
      <pc:sldChg chg="addSp delSp modSp mod">
        <pc:chgData name="Filipe Prezado" userId="3ab160b8-7e19-4c83-ad65-ae5701356265" providerId="ADAL" clId="{C3DCB46A-53CB-4FF6-B8D0-DE86C04DA36F}" dt="2022-10-31T10:17:04.163" v="365" actId="20577"/>
        <pc:sldMkLst>
          <pc:docMk/>
          <pc:sldMk cId="598811558" sldId="276"/>
        </pc:sldMkLst>
        <pc:spChg chg="mod">
          <ac:chgData name="Filipe Prezado" userId="3ab160b8-7e19-4c83-ad65-ae5701356265" providerId="ADAL" clId="{C3DCB46A-53CB-4FF6-B8D0-DE86C04DA36F}" dt="2022-10-31T08:24:37.344" v="280" actId="1035"/>
          <ac:spMkLst>
            <pc:docMk/>
            <pc:sldMk cId="598811558" sldId="276"/>
            <ac:spMk id="6" creationId="{431330E9-B10B-04CC-6522-060938DA3A85}"/>
          </ac:spMkLst>
        </pc:spChg>
        <pc:spChg chg="mod">
          <ac:chgData name="Filipe Prezado" userId="3ab160b8-7e19-4c83-ad65-ae5701356265" providerId="ADAL" clId="{C3DCB46A-53CB-4FF6-B8D0-DE86C04DA36F}" dt="2022-10-31T10:17:04.163" v="365" actId="20577"/>
          <ac:spMkLst>
            <pc:docMk/>
            <pc:sldMk cId="598811558" sldId="276"/>
            <ac:spMk id="7" creationId="{6332B236-3BF1-4EC1-BDD1-546180A5C24E}"/>
          </ac:spMkLst>
        </pc:spChg>
        <pc:spChg chg="mod">
          <ac:chgData name="Filipe Prezado" userId="3ab160b8-7e19-4c83-ad65-ae5701356265" providerId="ADAL" clId="{C3DCB46A-53CB-4FF6-B8D0-DE86C04DA36F}" dt="2022-10-31T08:24:37.344" v="280" actId="1035"/>
          <ac:spMkLst>
            <pc:docMk/>
            <pc:sldMk cId="598811558" sldId="276"/>
            <ac:spMk id="11" creationId="{2E95F768-73C8-B277-105B-2A6A80F9E51C}"/>
          </ac:spMkLst>
        </pc:spChg>
        <pc:spChg chg="mod">
          <ac:chgData name="Filipe Prezado" userId="3ab160b8-7e19-4c83-ad65-ae5701356265" providerId="ADAL" clId="{C3DCB46A-53CB-4FF6-B8D0-DE86C04DA36F}" dt="2022-10-31T08:24:37.344" v="280" actId="1035"/>
          <ac:spMkLst>
            <pc:docMk/>
            <pc:sldMk cId="598811558" sldId="276"/>
            <ac:spMk id="14" creationId="{8384F9A1-38EC-7FF8-16C7-5FA58628B841}"/>
          </ac:spMkLst>
        </pc:spChg>
        <pc:spChg chg="mod">
          <ac:chgData name="Filipe Prezado" userId="3ab160b8-7e19-4c83-ad65-ae5701356265" providerId="ADAL" clId="{C3DCB46A-53CB-4FF6-B8D0-DE86C04DA36F}" dt="2022-10-31T08:23:32.904" v="259" actId="1037"/>
          <ac:spMkLst>
            <pc:docMk/>
            <pc:sldMk cId="598811558" sldId="276"/>
            <ac:spMk id="28" creationId="{9837D720-AAAC-710A-2F0B-DE9286B8D192}"/>
          </ac:spMkLst>
        </pc:spChg>
        <pc:spChg chg="mod">
          <ac:chgData name="Filipe Prezado" userId="3ab160b8-7e19-4c83-ad65-ae5701356265" providerId="ADAL" clId="{C3DCB46A-53CB-4FF6-B8D0-DE86C04DA36F}" dt="2022-10-31T08:34:18.275" v="307" actId="20577"/>
          <ac:spMkLst>
            <pc:docMk/>
            <pc:sldMk cId="598811558" sldId="276"/>
            <ac:spMk id="31" creationId="{CA330BE4-F4E7-F1C8-8D5B-C16C314CBDF7}"/>
          </ac:spMkLst>
        </pc:spChg>
        <pc:spChg chg="del mod">
          <ac:chgData name="Filipe Prezado" userId="3ab160b8-7e19-4c83-ad65-ae5701356265" providerId="ADAL" clId="{C3DCB46A-53CB-4FF6-B8D0-DE86C04DA36F}" dt="2022-10-31T08:22:55.206" v="242" actId="478"/>
          <ac:spMkLst>
            <pc:docMk/>
            <pc:sldMk cId="598811558" sldId="276"/>
            <ac:spMk id="39" creationId="{C1A7504E-A299-0519-A6BF-658B58785AEC}"/>
          </ac:spMkLst>
        </pc:spChg>
        <pc:spChg chg="mod">
          <ac:chgData name="Filipe Prezado" userId="3ab160b8-7e19-4c83-ad65-ae5701356265" providerId="ADAL" clId="{C3DCB46A-53CB-4FF6-B8D0-DE86C04DA36F}" dt="2022-10-31T09:39:42.205" v="314" actId="20577"/>
          <ac:spMkLst>
            <pc:docMk/>
            <pc:sldMk cId="598811558" sldId="276"/>
            <ac:spMk id="43" creationId="{CB3B8F5A-B337-9337-DD5F-4789B29F0BB7}"/>
          </ac:spMkLst>
        </pc:spChg>
        <pc:picChg chg="add mod">
          <ac:chgData name="Filipe Prezado" userId="3ab160b8-7e19-4c83-ad65-ae5701356265" providerId="ADAL" clId="{C3DCB46A-53CB-4FF6-B8D0-DE86C04DA36F}" dt="2022-10-31T08:21:52.265" v="117" actId="1035"/>
          <ac:picMkLst>
            <pc:docMk/>
            <pc:sldMk cId="598811558" sldId="276"/>
            <ac:picMk id="45" creationId="{F5F8929E-38AE-D491-2B4B-4D51D643A905}"/>
          </ac:picMkLst>
        </pc:picChg>
        <pc:picChg chg="add mod">
          <ac:chgData name="Filipe Prezado" userId="3ab160b8-7e19-4c83-ad65-ae5701356265" providerId="ADAL" clId="{C3DCB46A-53CB-4FF6-B8D0-DE86C04DA36F}" dt="2022-10-31T08:34:22.275" v="313" actId="1038"/>
          <ac:picMkLst>
            <pc:docMk/>
            <pc:sldMk cId="598811558" sldId="276"/>
            <ac:picMk id="54" creationId="{51737B8C-957E-0D17-0F3B-42279A9F5EDE}"/>
          </ac:picMkLst>
        </pc:picChg>
        <pc:cxnChg chg="mod">
          <ac:chgData name="Filipe Prezado" userId="3ab160b8-7e19-4c83-ad65-ae5701356265" providerId="ADAL" clId="{C3DCB46A-53CB-4FF6-B8D0-DE86C04DA36F}" dt="2022-10-31T08:24:37.344" v="280" actId="1035"/>
          <ac:cxnSpMkLst>
            <pc:docMk/>
            <pc:sldMk cId="598811558" sldId="276"/>
            <ac:cxnSpMk id="4" creationId="{24A6EE10-1F6B-1754-4746-0FD72A33FD0F}"/>
          </ac:cxnSpMkLst>
        </pc:cxnChg>
        <pc:cxnChg chg="mod">
          <ac:chgData name="Filipe Prezado" userId="3ab160b8-7e19-4c83-ad65-ae5701356265" providerId="ADAL" clId="{C3DCB46A-53CB-4FF6-B8D0-DE86C04DA36F}" dt="2022-10-31T08:23:32.904" v="259" actId="1037"/>
          <ac:cxnSpMkLst>
            <pc:docMk/>
            <pc:sldMk cId="598811558" sldId="276"/>
            <ac:cxnSpMk id="18" creationId="{92B02D0B-6EB1-CF70-310F-FD4780D7732B}"/>
          </ac:cxnSpMkLst>
        </pc:cxnChg>
        <pc:cxnChg chg="mod">
          <ac:chgData name="Filipe Prezado" userId="3ab160b8-7e19-4c83-ad65-ae5701356265" providerId="ADAL" clId="{C3DCB46A-53CB-4FF6-B8D0-DE86C04DA36F}" dt="2022-10-31T08:23:32.904" v="259" actId="1037"/>
          <ac:cxnSpMkLst>
            <pc:docMk/>
            <pc:sldMk cId="598811558" sldId="276"/>
            <ac:cxnSpMk id="40" creationId="{54F3612A-C3DE-1AE1-E163-E0B2265693B2}"/>
          </ac:cxnSpMkLst>
        </pc:cxnChg>
        <pc:cxnChg chg="mod">
          <ac:chgData name="Filipe Prezado" userId="3ab160b8-7e19-4c83-ad65-ae5701356265" providerId="ADAL" clId="{C3DCB46A-53CB-4FF6-B8D0-DE86C04DA36F}" dt="2022-10-31T08:23:32.904" v="259" actId="1037"/>
          <ac:cxnSpMkLst>
            <pc:docMk/>
            <pc:sldMk cId="598811558" sldId="276"/>
            <ac:cxnSpMk id="48" creationId="{A7E6A76B-5CB3-B79C-CF0D-264F80B46131}"/>
          </ac:cxnSpMkLst>
        </pc:cxnChg>
        <pc:cxnChg chg="mod">
          <ac:chgData name="Filipe Prezado" userId="3ab160b8-7e19-4c83-ad65-ae5701356265" providerId="ADAL" clId="{C3DCB46A-53CB-4FF6-B8D0-DE86C04DA36F}" dt="2022-10-31T08:24:47.563" v="281" actId="14100"/>
          <ac:cxnSpMkLst>
            <pc:docMk/>
            <pc:sldMk cId="598811558" sldId="276"/>
            <ac:cxnSpMk id="72" creationId="{CFF7952B-7C62-E388-F069-DB71A0FE1F7A}"/>
          </ac:cxnSpMkLst>
        </pc:cxnChg>
      </pc:sldChg>
      <pc:sldChg chg="addSp delSp modSp mod">
        <pc:chgData name="Filipe Prezado" userId="3ab160b8-7e19-4c83-ad65-ae5701356265" providerId="ADAL" clId="{C3DCB46A-53CB-4FF6-B8D0-DE86C04DA36F}" dt="2022-10-31T10:19:06.300" v="409" actId="1076"/>
        <pc:sldMkLst>
          <pc:docMk/>
          <pc:sldMk cId="2990195147" sldId="2147478724"/>
        </pc:sldMkLst>
        <pc:spChg chg="mod">
          <ac:chgData name="Filipe Prezado" userId="3ab160b8-7e19-4c83-ad65-ae5701356265" providerId="ADAL" clId="{C3DCB46A-53CB-4FF6-B8D0-DE86C04DA36F}" dt="2022-10-31T10:17:44.540" v="394" actId="1038"/>
          <ac:spMkLst>
            <pc:docMk/>
            <pc:sldMk cId="2990195147" sldId="2147478724"/>
            <ac:spMk id="6" creationId="{6716C733-DD24-60F8-6C6A-6B1D74EE7AF8}"/>
          </ac:spMkLst>
        </pc:spChg>
        <pc:spChg chg="mod">
          <ac:chgData name="Filipe Prezado" userId="3ab160b8-7e19-4c83-ad65-ae5701356265" providerId="ADAL" clId="{C3DCB46A-53CB-4FF6-B8D0-DE86C04DA36F}" dt="2022-10-31T10:17:44.540" v="394" actId="1038"/>
          <ac:spMkLst>
            <pc:docMk/>
            <pc:sldMk cId="2990195147" sldId="2147478724"/>
            <ac:spMk id="9" creationId="{EA5A1942-0B0F-0F81-455D-3666159D45E7}"/>
          </ac:spMkLst>
        </pc:spChg>
        <pc:spChg chg="mod">
          <ac:chgData name="Filipe Prezado" userId="3ab160b8-7e19-4c83-ad65-ae5701356265" providerId="ADAL" clId="{C3DCB46A-53CB-4FF6-B8D0-DE86C04DA36F}" dt="2022-10-31T10:17:44.540" v="394" actId="1038"/>
          <ac:spMkLst>
            <pc:docMk/>
            <pc:sldMk cId="2990195147" sldId="2147478724"/>
            <ac:spMk id="12" creationId="{EFFAE78A-E140-49C0-5342-A98B78D0D374}"/>
          </ac:spMkLst>
        </pc:spChg>
        <pc:spChg chg="mod">
          <ac:chgData name="Filipe Prezado" userId="3ab160b8-7e19-4c83-ad65-ae5701356265" providerId="ADAL" clId="{C3DCB46A-53CB-4FF6-B8D0-DE86C04DA36F}" dt="2022-10-31T10:17:44.540" v="394" actId="1038"/>
          <ac:spMkLst>
            <pc:docMk/>
            <pc:sldMk cId="2990195147" sldId="2147478724"/>
            <ac:spMk id="18" creationId="{9D2FB83F-77AA-F0E5-18CF-54CBDABFE4E8}"/>
          </ac:spMkLst>
        </pc:spChg>
        <pc:spChg chg="mod">
          <ac:chgData name="Filipe Prezado" userId="3ab160b8-7e19-4c83-ad65-ae5701356265" providerId="ADAL" clId="{C3DCB46A-53CB-4FF6-B8D0-DE86C04DA36F}" dt="2022-10-31T10:17:44.540" v="394" actId="1038"/>
          <ac:spMkLst>
            <pc:docMk/>
            <pc:sldMk cId="2990195147" sldId="2147478724"/>
            <ac:spMk id="19" creationId="{87640B83-ADCB-A9C5-AC1A-23461BA05636}"/>
          </ac:spMkLst>
        </pc:spChg>
        <pc:spChg chg="mod">
          <ac:chgData name="Filipe Prezado" userId="3ab160b8-7e19-4c83-ad65-ae5701356265" providerId="ADAL" clId="{C3DCB46A-53CB-4FF6-B8D0-DE86C04DA36F}" dt="2022-10-31T10:17:54.887" v="396" actId="207"/>
          <ac:spMkLst>
            <pc:docMk/>
            <pc:sldMk cId="2990195147" sldId="2147478724"/>
            <ac:spMk id="21" creationId="{894EFC2F-0D9E-DC9F-11D0-8A9C2B264C63}"/>
          </ac:spMkLst>
        </pc:spChg>
        <pc:spChg chg="del">
          <ac:chgData name="Filipe Prezado" userId="3ab160b8-7e19-4c83-ad65-ae5701356265" providerId="ADAL" clId="{C3DCB46A-53CB-4FF6-B8D0-DE86C04DA36F}" dt="2022-10-31T10:13:27.722" v="316" actId="478"/>
          <ac:spMkLst>
            <pc:docMk/>
            <pc:sldMk cId="2990195147" sldId="2147478724"/>
            <ac:spMk id="24" creationId="{68D7C70E-68D5-E755-BF51-56828795D1DA}"/>
          </ac:spMkLst>
        </pc:spChg>
        <pc:spChg chg="mod">
          <ac:chgData name="Filipe Prezado" userId="3ab160b8-7e19-4c83-ad65-ae5701356265" providerId="ADAL" clId="{C3DCB46A-53CB-4FF6-B8D0-DE86C04DA36F}" dt="2022-10-31T10:17:44.540" v="394" actId="1038"/>
          <ac:spMkLst>
            <pc:docMk/>
            <pc:sldMk cId="2990195147" sldId="2147478724"/>
            <ac:spMk id="25" creationId="{F82E1C6A-722C-3E52-0999-92CB15F359B8}"/>
          </ac:spMkLst>
        </pc:spChg>
        <pc:spChg chg="mod">
          <ac:chgData name="Filipe Prezado" userId="3ab160b8-7e19-4c83-ad65-ae5701356265" providerId="ADAL" clId="{C3DCB46A-53CB-4FF6-B8D0-DE86C04DA36F}" dt="2022-10-31T10:17:44.540" v="394" actId="1038"/>
          <ac:spMkLst>
            <pc:docMk/>
            <pc:sldMk cId="2990195147" sldId="2147478724"/>
            <ac:spMk id="26" creationId="{730D72BF-619F-EE2D-F21F-6B30C22E59E2}"/>
          </ac:spMkLst>
        </pc:spChg>
        <pc:spChg chg="mod">
          <ac:chgData name="Filipe Prezado" userId="3ab160b8-7e19-4c83-ad65-ae5701356265" providerId="ADAL" clId="{C3DCB46A-53CB-4FF6-B8D0-DE86C04DA36F}" dt="2022-10-31T10:17:44.540" v="394" actId="1038"/>
          <ac:spMkLst>
            <pc:docMk/>
            <pc:sldMk cId="2990195147" sldId="2147478724"/>
            <ac:spMk id="27" creationId="{87DC56EB-5B23-BC8D-1A6D-D7E549E6F565}"/>
          </ac:spMkLst>
        </pc:spChg>
        <pc:spChg chg="mod">
          <ac:chgData name="Filipe Prezado" userId="3ab160b8-7e19-4c83-ad65-ae5701356265" providerId="ADAL" clId="{C3DCB46A-53CB-4FF6-B8D0-DE86C04DA36F}" dt="2022-10-31T10:17:44.540" v="394" actId="1038"/>
          <ac:spMkLst>
            <pc:docMk/>
            <pc:sldMk cId="2990195147" sldId="2147478724"/>
            <ac:spMk id="28" creationId="{64C03FBC-2B4B-4EFB-6198-AF501F7AF838}"/>
          </ac:spMkLst>
        </pc:spChg>
        <pc:spChg chg="del">
          <ac:chgData name="Filipe Prezado" userId="3ab160b8-7e19-4c83-ad65-ae5701356265" providerId="ADAL" clId="{C3DCB46A-53CB-4FF6-B8D0-DE86C04DA36F}" dt="2022-10-31T10:13:31.556" v="318" actId="478"/>
          <ac:spMkLst>
            <pc:docMk/>
            <pc:sldMk cId="2990195147" sldId="2147478724"/>
            <ac:spMk id="29" creationId="{BDD793AE-7A4B-7A09-79F0-227923A49EA2}"/>
          </ac:spMkLst>
        </pc:spChg>
        <pc:spChg chg="del">
          <ac:chgData name="Filipe Prezado" userId="3ab160b8-7e19-4c83-ad65-ae5701356265" providerId="ADAL" clId="{C3DCB46A-53CB-4FF6-B8D0-DE86C04DA36F}" dt="2022-10-31T10:13:30.683" v="317" actId="478"/>
          <ac:spMkLst>
            <pc:docMk/>
            <pc:sldMk cId="2990195147" sldId="2147478724"/>
            <ac:spMk id="32" creationId="{BF5EC95A-EDE1-C996-225F-F9DB3A70FEAD}"/>
          </ac:spMkLst>
        </pc:spChg>
        <pc:spChg chg="mod">
          <ac:chgData name="Filipe Prezado" userId="3ab160b8-7e19-4c83-ad65-ae5701356265" providerId="ADAL" clId="{C3DCB46A-53CB-4FF6-B8D0-DE86C04DA36F}" dt="2022-10-31T10:17:44.540" v="394" actId="1038"/>
          <ac:spMkLst>
            <pc:docMk/>
            <pc:sldMk cId="2990195147" sldId="2147478724"/>
            <ac:spMk id="35" creationId="{753E1CBA-D04D-D84A-E4CA-D37500FAD7F7}"/>
          </ac:spMkLst>
        </pc:spChg>
        <pc:spChg chg="mod">
          <ac:chgData name="Filipe Prezado" userId="3ab160b8-7e19-4c83-ad65-ae5701356265" providerId="ADAL" clId="{C3DCB46A-53CB-4FF6-B8D0-DE86C04DA36F}" dt="2022-10-31T10:17:44.540" v="394" actId="1038"/>
          <ac:spMkLst>
            <pc:docMk/>
            <pc:sldMk cId="2990195147" sldId="2147478724"/>
            <ac:spMk id="36" creationId="{3E63413C-BB05-30B5-07B7-2D1E544C081F}"/>
          </ac:spMkLst>
        </pc:spChg>
        <pc:spChg chg="mod">
          <ac:chgData name="Filipe Prezado" userId="3ab160b8-7e19-4c83-ad65-ae5701356265" providerId="ADAL" clId="{C3DCB46A-53CB-4FF6-B8D0-DE86C04DA36F}" dt="2022-10-31T10:17:44.540" v="394" actId="1038"/>
          <ac:spMkLst>
            <pc:docMk/>
            <pc:sldMk cId="2990195147" sldId="2147478724"/>
            <ac:spMk id="37" creationId="{7B09B7D6-1131-79C0-A134-E9E55AE6F99C}"/>
          </ac:spMkLst>
        </pc:spChg>
        <pc:spChg chg="mod">
          <ac:chgData name="Filipe Prezado" userId="3ab160b8-7e19-4c83-ad65-ae5701356265" providerId="ADAL" clId="{C3DCB46A-53CB-4FF6-B8D0-DE86C04DA36F}" dt="2022-10-31T10:17:44.540" v="394" actId="1038"/>
          <ac:spMkLst>
            <pc:docMk/>
            <pc:sldMk cId="2990195147" sldId="2147478724"/>
            <ac:spMk id="39" creationId="{93A264DC-9CD4-9F01-E29B-231D39E201E1}"/>
          </ac:spMkLst>
        </pc:spChg>
        <pc:spChg chg="mod">
          <ac:chgData name="Filipe Prezado" userId="3ab160b8-7e19-4c83-ad65-ae5701356265" providerId="ADAL" clId="{C3DCB46A-53CB-4FF6-B8D0-DE86C04DA36F}" dt="2022-10-31T10:17:44.540" v="394" actId="1038"/>
          <ac:spMkLst>
            <pc:docMk/>
            <pc:sldMk cId="2990195147" sldId="2147478724"/>
            <ac:spMk id="40" creationId="{E15475E2-9740-DACF-E4C0-6EEB4CD4CE37}"/>
          </ac:spMkLst>
        </pc:spChg>
        <pc:spChg chg="mod">
          <ac:chgData name="Filipe Prezado" userId="3ab160b8-7e19-4c83-ad65-ae5701356265" providerId="ADAL" clId="{C3DCB46A-53CB-4FF6-B8D0-DE86C04DA36F}" dt="2022-10-31T10:17:44.540" v="394" actId="1038"/>
          <ac:spMkLst>
            <pc:docMk/>
            <pc:sldMk cId="2990195147" sldId="2147478724"/>
            <ac:spMk id="44" creationId="{81904241-FD09-64AF-24A9-C54D2DAED8EC}"/>
          </ac:spMkLst>
        </pc:spChg>
        <pc:spChg chg="mod">
          <ac:chgData name="Filipe Prezado" userId="3ab160b8-7e19-4c83-ad65-ae5701356265" providerId="ADAL" clId="{C3DCB46A-53CB-4FF6-B8D0-DE86C04DA36F}" dt="2022-10-31T10:17:44.540" v="394" actId="1038"/>
          <ac:spMkLst>
            <pc:docMk/>
            <pc:sldMk cId="2990195147" sldId="2147478724"/>
            <ac:spMk id="45" creationId="{F562D5C7-1E2F-9699-EC25-C000B5A25540}"/>
          </ac:spMkLst>
        </pc:spChg>
        <pc:picChg chg="add mod">
          <ac:chgData name="Filipe Prezado" userId="3ab160b8-7e19-4c83-ad65-ae5701356265" providerId="ADAL" clId="{C3DCB46A-53CB-4FF6-B8D0-DE86C04DA36F}" dt="2022-10-31T10:18:27.841" v="403" actId="1076"/>
          <ac:picMkLst>
            <pc:docMk/>
            <pc:sldMk cId="2990195147" sldId="2147478724"/>
            <ac:picMk id="2" creationId="{24EA9CDA-2529-9097-47F0-B2FDDE4D64F2}"/>
          </ac:picMkLst>
        </pc:picChg>
        <pc:picChg chg="add del mod">
          <ac:chgData name="Filipe Prezado" userId="3ab160b8-7e19-4c83-ad65-ae5701356265" providerId="ADAL" clId="{C3DCB46A-53CB-4FF6-B8D0-DE86C04DA36F}" dt="2022-10-31T10:18:05.603" v="398"/>
          <ac:picMkLst>
            <pc:docMk/>
            <pc:sldMk cId="2990195147" sldId="2147478724"/>
            <ac:picMk id="3" creationId="{A4CFB2E0-EAA3-CDC6-F3F1-A253301A2141}"/>
          </ac:picMkLst>
        </pc:picChg>
        <pc:picChg chg="add del mod">
          <ac:chgData name="Filipe Prezado" userId="3ab160b8-7e19-4c83-ad65-ae5701356265" providerId="ADAL" clId="{C3DCB46A-53CB-4FF6-B8D0-DE86C04DA36F}" dt="2022-10-31T10:18:13.360" v="400"/>
          <ac:picMkLst>
            <pc:docMk/>
            <pc:sldMk cId="2990195147" sldId="2147478724"/>
            <ac:picMk id="4" creationId="{F1915BA3-3E09-9BAD-9F29-8366A5F65905}"/>
          </ac:picMkLst>
        </pc:picChg>
        <pc:picChg chg="mod">
          <ac:chgData name="Filipe Prezado" userId="3ab160b8-7e19-4c83-ad65-ae5701356265" providerId="ADAL" clId="{C3DCB46A-53CB-4FF6-B8D0-DE86C04DA36F}" dt="2022-10-31T10:17:44.540" v="394" actId="1038"/>
          <ac:picMkLst>
            <pc:docMk/>
            <pc:sldMk cId="2990195147" sldId="2147478724"/>
            <ac:picMk id="5" creationId="{3AFE49B1-6DBC-8903-CFA9-076E2DD3EAC8}"/>
          </ac:picMkLst>
        </pc:picChg>
        <pc:picChg chg="add mod">
          <ac:chgData name="Filipe Prezado" userId="3ab160b8-7e19-4c83-ad65-ae5701356265" providerId="ADAL" clId="{C3DCB46A-53CB-4FF6-B8D0-DE86C04DA36F}" dt="2022-10-31T10:19:06.300" v="409" actId="1076"/>
          <ac:picMkLst>
            <pc:docMk/>
            <pc:sldMk cId="2990195147" sldId="2147478724"/>
            <ac:picMk id="7" creationId="{A4A0B545-5643-1C97-E742-28019CDB5394}"/>
          </ac:picMkLst>
        </pc:picChg>
        <pc:picChg chg="mod">
          <ac:chgData name="Filipe Prezado" userId="3ab160b8-7e19-4c83-ad65-ae5701356265" providerId="ADAL" clId="{C3DCB46A-53CB-4FF6-B8D0-DE86C04DA36F}" dt="2022-10-31T10:17:44.540" v="394" actId="1038"/>
          <ac:picMkLst>
            <pc:docMk/>
            <pc:sldMk cId="2990195147" sldId="2147478724"/>
            <ac:picMk id="8" creationId="{077AFC32-1636-2B94-FB4F-1CC8957A2E23}"/>
          </ac:picMkLst>
        </pc:picChg>
        <pc:picChg chg="add mod">
          <ac:chgData name="Filipe Prezado" userId="3ab160b8-7e19-4c83-ad65-ae5701356265" providerId="ADAL" clId="{C3DCB46A-53CB-4FF6-B8D0-DE86C04DA36F}" dt="2022-10-31T10:19:06.300" v="409" actId="1076"/>
          <ac:picMkLst>
            <pc:docMk/>
            <pc:sldMk cId="2990195147" sldId="2147478724"/>
            <ac:picMk id="10" creationId="{75D10959-0B35-240F-A710-7BA2ABD760D3}"/>
          </ac:picMkLst>
        </pc:picChg>
        <pc:picChg chg="mod">
          <ac:chgData name="Filipe Prezado" userId="3ab160b8-7e19-4c83-ad65-ae5701356265" providerId="ADAL" clId="{C3DCB46A-53CB-4FF6-B8D0-DE86C04DA36F}" dt="2022-10-31T10:17:44.540" v="394" actId="1038"/>
          <ac:picMkLst>
            <pc:docMk/>
            <pc:sldMk cId="2990195147" sldId="2147478724"/>
            <ac:picMk id="14" creationId="{20D292EC-E70E-E247-B055-788A34C989AD}"/>
          </ac:picMkLst>
        </pc:picChg>
        <pc:picChg chg="mod">
          <ac:chgData name="Filipe Prezado" userId="3ab160b8-7e19-4c83-ad65-ae5701356265" providerId="ADAL" clId="{C3DCB46A-53CB-4FF6-B8D0-DE86C04DA36F}" dt="2022-10-31T10:17:44.540" v="394" actId="1038"/>
          <ac:picMkLst>
            <pc:docMk/>
            <pc:sldMk cId="2990195147" sldId="2147478724"/>
            <ac:picMk id="17" creationId="{E63BC336-1E46-0B6D-EBC0-B4FA5DF5B2B6}"/>
          </ac:picMkLst>
        </pc:picChg>
        <pc:picChg chg="mod">
          <ac:chgData name="Filipe Prezado" userId="3ab160b8-7e19-4c83-ad65-ae5701356265" providerId="ADAL" clId="{C3DCB46A-53CB-4FF6-B8D0-DE86C04DA36F}" dt="2022-10-31T10:17:44.540" v="394" actId="1038"/>
          <ac:picMkLst>
            <pc:docMk/>
            <pc:sldMk cId="2990195147" sldId="2147478724"/>
            <ac:picMk id="43" creationId="{CBC8DA81-E80A-A129-0B98-E9EFBCC7B0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C603-E362-67B1-4611-B1FB3C18D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4CFAF9-8E19-D79B-F1D5-743A090FF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02F9C9-D312-0C5C-035F-954F4EF2AE86}"/>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31EACC73-73DC-7FBF-3F47-BC71488273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AFB188-66A3-6D35-5031-F9796F54D539}"/>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67364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82B-C24B-B351-C2BD-581B8BEB10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766CFD-8C6D-EEF2-B5CF-6F6FB432AE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6C219A-9956-A6CA-6716-6569EDD28980}"/>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54E46167-3ED1-5353-4458-1DFF08D62B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BE25AD-0E43-E694-6404-6C0B46E59848}"/>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83625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5E429-7FF4-C448-35B1-BD14EE594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073B68-6747-EB3E-5D04-E13727DD0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F97BF8D-7F29-F71C-2AE2-962E7C01D738}"/>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C07774B8-F467-EEA2-E3B9-D51F3003E9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5BDFEC-06B4-E4A0-C655-8C6B12245B10}"/>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81619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BB47-CCBB-7939-05F0-152CF43E1A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40D7F3-2131-D3DA-F4EF-64E448545C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CE66E-BD7C-C61B-3CC7-67EE68640DB2}"/>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3989B440-7850-48FA-E4EE-FB7F0CB871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58346E-B62B-DF38-BD9B-DFA2039B7A41}"/>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210782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9BC7-6C54-F72B-50D3-C9F2A3AF37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7D80586-6601-2F7D-5230-12C5F2DD6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6DD36-1E20-19F6-7701-E7585422DC82}"/>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D4FE04FB-6BC6-F95B-80A8-1AEECB6F9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C8701-AA92-7795-1AB3-22DED2A70A05}"/>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228502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97D5-CBD3-CAC7-E99A-F8198E8DD4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99118D-6947-2108-AEDD-92BC993C6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08B32AD-42D4-147B-86F8-BB8433A78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DC20B70-F55C-BBE8-85B9-B999223E9E16}"/>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6" name="Footer Placeholder 5">
            <a:extLst>
              <a:ext uri="{FF2B5EF4-FFF2-40B4-BE49-F238E27FC236}">
                <a16:creationId xmlns:a16="http://schemas.microsoft.com/office/drawing/2014/main" id="{2BE609DC-B22A-E39C-AC26-741E487823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B8885A-AB3B-7EFD-3F00-3AA50AAD7469}"/>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210055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A1FE-0225-9B51-BAA0-78215F7192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2C2AB8-8621-88A2-AAB7-0E5968D55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EA474-ABCC-84BB-E4CD-1BA97ADD3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9FA3515-665C-5867-EDB3-92B29A4F9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BF6E2D-EA4E-0926-A859-7607E05365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1DE278-739C-3FFA-7057-FF973873398C}"/>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8" name="Footer Placeholder 7">
            <a:extLst>
              <a:ext uri="{FF2B5EF4-FFF2-40B4-BE49-F238E27FC236}">
                <a16:creationId xmlns:a16="http://schemas.microsoft.com/office/drawing/2014/main" id="{D449C781-48B3-03B2-7B40-B88426CE5C7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562642-4A65-780A-2118-F4A0ABDBAC8A}"/>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15920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E6A8-3EE3-8D23-ECCF-9476CECDE3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45FFC4-B033-14C8-E18B-6977477F993B}"/>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4" name="Footer Placeholder 3">
            <a:extLst>
              <a:ext uri="{FF2B5EF4-FFF2-40B4-BE49-F238E27FC236}">
                <a16:creationId xmlns:a16="http://schemas.microsoft.com/office/drawing/2014/main" id="{A41CE8C9-EA36-47E3-BB54-8656202E7C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258BC2-1A01-EDB8-0CFB-FB127F4C9947}"/>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356296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4B486-1A98-7733-FBC5-67C30EA3025D}"/>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3" name="Footer Placeholder 2">
            <a:extLst>
              <a:ext uri="{FF2B5EF4-FFF2-40B4-BE49-F238E27FC236}">
                <a16:creationId xmlns:a16="http://schemas.microsoft.com/office/drawing/2014/main" id="{06019DB7-55BE-F2E9-FCEC-C0377D2A241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89C2C8-3862-6978-9468-3ABB2340A70E}"/>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417290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3FE4-B2C4-C073-27A7-53FABCFBA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F469DE-DA14-44EB-A561-82CA3A00F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F9B171-4A64-6F18-7FDE-4FA21DC69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7E1E62-77D3-14AD-4EA3-8AB49C86F116}"/>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6" name="Footer Placeholder 5">
            <a:extLst>
              <a:ext uri="{FF2B5EF4-FFF2-40B4-BE49-F238E27FC236}">
                <a16:creationId xmlns:a16="http://schemas.microsoft.com/office/drawing/2014/main" id="{D5EBEC96-269B-7F19-7A32-4B023F6564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D94061-789D-2511-DAEC-21FDA54654FD}"/>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82416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3152-7BFF-A9EA-6B6F-A8C2ED507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563B95-E340-E427-5B2F-9B23745D9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F690B1-E66D-0B2B-2DD8-2C47D7BF6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8E43C-BA60-E262-25F4-FC436769C9C2}"/>
              </a:ext>
            </a:extLst>
          </p:cNvPr>
          <p:cNvSpPr>
            <a:spLocks noGrp="1"/>
          </p:cNvSpPr>
          <p:nvPr>
            <p:ph type="dt" sz="half" idx="10"/>
          </p:nvPr>
        </p:nvSpPr>
        <p:spPr/>
        <p:txBody>
          <a:bodyPr/>
          <a:lstStyle/>
          <a:p>
            <a:fld id="{F2DE7653-74EC-4F33-A47F-879CCCC27D40}" type="datetimeFigureOut">
              <a:rPr lang="en-GB" smtClean="0"/>
              <a:t>20/11/2023</a:t>
            </a:fld>
            <a:endParaRPr lang="en-GB"/>
          </a:p>
        </p:txBody>
      </p:sp>
      <p:sp>
        <p:nvSpPr>
          <p:cNvPr id="6" name="Footer Placeholder 5">
            <a:extLst>
              <a:ext uri="{FF2B5EF4-FFF2-40B4-BE49-F238E27FC236}">
                <a16:creationId xmlns:a16="http://schemas.microsoft.com/office/drawing/2014/main" id="{973FEC3C-A47B-BD8D-A6F0-D29D5F05B9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2C7229-9EDB-DBDB-805E-9542D6FB79E3}"/>
              </a:ext>
            </a:extLst>
          </p:cNvPr>
          <p:cNvSpPr>
            <a:spLocks noGrp="1"/>
          </p:cNvSpPr>
          <p:nvPr>
            <p:ph type="sldNum" sz="quarter" idx="12"/>
          </p:nvPr>
        </p:nvSpPr>
        <p:spPr/>
        <p:txBody>
          <a:bodyPr/>
          <a:lstStyle/>
          <a:p>
            <a:fld id="{C95E2985-3E62-4BAF-AA80-FBEA96A5455F}" type="slidenum">
              <a:rPr lang="en-GB" smtClean="0"/>
              <a:t>‹#›</a:t>
            </a:fld>
            <a:endParaRPr lang="en-GB"/>
          </a:p>
        </p:txBody>
      </p:sp>
    </p:spTree>
    <p:extLst>
      <p:ext uri="{BB962C8B-B14F-4D97-AF65-F5344CB8AC3E}">
        <p14:creationId xmlns:p14="http://schemas.microsoft.com/office/powerpoint/2010/main" val="308926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6D5CD-3757-9351-3A2D-0FCB8297B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979C3C-6642-4D50-4F73-BFE5BDE16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6B7841-1644-F4F2-7914-88CF9BEC8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E7653-74EC-4F33-A47F-879CCCC27D40}" type="datetimeFigureOut">
              <a:rPr lang="en-GB" smtClean="0"/>
              <a:t>20/11/2023</a:t>
            </a:fld>
            <a:endParaRPr lang="en-GB"/>
          </a:p>
        </p:txBody>
      </p:sp>
      <p:sp>
        <p:nvSpPr>
          <p:cNvPr id="5" name="Footer Placeholder 4">
            <a:extLst>
              <a:ext uri="{FF2B5EF4-FFF2-40B4-BE49-F238E27FC236}">
                <a16:creationId xmlns:a16="http://schemas.microsoft.com/office/drawing/2014/main" id="{28C506F6-6635-212B-BBE2-C3F7AD70F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2C2F2A-4C57-F3A0-6395-4915F47CF2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E2985-3E62-4BAF-AA80-FBEA96A5455F}" type="slidenum">
              <a:rPr lang="en-GB" smtClean="0"/>
              <a:t>‹#›</a:t>
            </a:fld>
            <a:endParaRPr lang="en-GB"/>
          </a:p>
        </p:txBody>
      </p:sp>
    </p:spTree>
    <p:extLst>
      <p:ext uri="{BB962C8B-B14F-4D97-AF65-F5344CB8AC3E}">
        <p14:creationId xmlns:p14="http://schemas.microsoft.com/office/powerpoint/2010/main" val="35508428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ithub.com/Eclipse-SDV-Hackathon-Accenture/maestro-challe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121" y="457200"/>
            <a:ext cx="10563758"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 surrounded by various electronics&#10;&#10;Description automatically generated">
            <a:extLst>
              <a:ext uri="{FF2B5EF4-FFF2-40B4-BE49-F238E27FC236}">
                <a16:creationId xmlns:a16="http://schemas.microsoft.com/office/drawing/2014/main" id="{B1B8840B-708A-3CB2-34B2-DEC09C595548}"/>
              </a:ext>
            </a:extLst>
          </p:cNvPr>
          <p:cNvPicPr>
            <a:picLocks noChangeAspect="1"/>
          </p:cNvPicPr>
          <p:nvPr/>
        </p:nvPicPr>
        <p:blipFill rotWithShape="1">
          <a:blip r:embed="rId2"/>
          <a:srcRect l="10400" r="412"/>
          <a:stretch/>
        </p:blipFill>
        <p:spPr>
          <a:xfrm>
            <a:off x="814138" y="457209"/>
            <a:ext cx="5301009" cy="5943591"/>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TextBox 5">
            <a:extLst>
              <a:ext uri="{FF2B5EF4-FFF2-40B4-BE49-F238E27FC236}">
                <a16:creationId xmlns:a16="http://schemas.microsoft.com/office/drawing/2014/main" id="{E8646821-F95F-D4C2-D892-7987FE9901F8}"/>
              </a:ext>
            </a:extLst>
          </p:cNvPr>
          <p:cNvSpPr txBox="1"/>
          <p:nvPr/>
        </p:nvSpPr>
        <p:spPr>
          <a:xfrm>
            <a:off x="6090968" y="2102995"/>
            <a:ext cx="5038663" cy="1459086"/>
          </a:xfrm>
          <a:prstGeom prst="rect">
            <a:avLst/>
          </a:prstGeom>
        </p:spPr>
        <p:txBody>
          <a:bodyPr vert="horz" lIns="91440" tIns="45720" rIns="91440" bIns="45720" rtlCol="0">
            <a:normAutofit fontScale="92500"/>
          </a:bodyPr>
          <a:lstStyle/>
          <a:p>
            <a:pPr algn="just" defTabSz="786384">
              <a:lnSpc>
                <a:spcPct val="90000"/>
              </a:lnSpc>
              <a:spcAft>
                <a:spcPts val="516"/>
              </a:spcAft>
            </a:pPr>
            <a:r>
              <a:rPr lang="en-US" sz="1720" kern="1200" dirty="0">
                <a:solidFill>
                  <a:schemeClr val="tx1"/>
                </a:solidFill>
                <a:latin typeface="Aptos Narrow" panose="020B0004020202020204" pitchFamily="34" charset="0"/>
              </a:rPr>
              <a:t>Imagine yourself as the </a:t>
            </a:r>
            <a:r>
              <a:rPr lang="en-US" sz="1720" b="1" kern="1200" dirty="0">
                <a:solidFill>
                  <a:schemeClr val="tx1"/>
                </a:solidFill>
                <a:latin typeface="Aptos Narrow" panose="020B0004020202020204" pitchFamily="34" charset="0"/>
              </a:rPr>
              <a:t>maestro</a:t>
            </a:r>
            <a:r>
              <a:rPr lang="en-US" sz="1720" kern="1200" dirty="0">
                <a:solidFill>
                  <a:schemeClr val="tx1"/>
                </a:solidFill>
                <a:latin typeface="Aptos Narrow" panose="020B0004020202020204" pitchFamily="34" charset="0"/>
              </a:rPr>
              <a:t>. You are not just writing code. You are composing a masterpiece that will drive the future of transportation. Your work will ensure that every component, from the engine control unit to the infotainment system, works in perfect harmony. So, step up to the podium, take a deep breath, and let your creativity flow. </a:t>
            </a:r>
          </a:p>
        </p:txBody>
      </p:sp>
      <p:pic>
        <p:nvPicPr>
          <p:cNvPr id="8" name="Picture 7" descr="A qr code on a white background&#10;&#10;Description automatically generated">
            <a:extLst>
              <a:ext uri="{FF2B5EF4-FFF2-40B4-BE49-F238E27FC236}">
                <a16:creationId xmlns:a16="http://schemas.microsoft.com/office/drawing/2014/main" id="{D92B762C-CE2A-0E9B-B7CD-94E1ED6BA8DE}"/>
              </a:ext>
            </a:extLst>
          </p:cNvPr>
          <p:cNvPicPr>
            <a:picLocks noChangeAspect="1"/>
          </p:cNvPicPr>
          <p:nvPr/>
        </p:nvPicPr>
        <p:blipFill>
          <a:blip r:embed="rId3"/>
          <a:stretch>
            <a:fillRect/>
          </a:stretch>
        </p:blipFill>
        <p:spPr>
          <a:xfrm>
            <a:off x="5775427" y="4360091"/>
            <a:ext cx="1447365" cy="1447366"/>
          </a:xfrm>
          <a:prstGeom prst="rect">
            <a:avLst/>
          </a:prstGeom>
        </p:spPr>
      </p:pic>
      <p:sp>
        <p:nvSpPr>
          <p:cNvPr id="10" name="TextBox 9">
            <a:extLst>
              <a:ext uri="{FF2B5EF4-FFF2-40B4-BE49-F238E27FC236}">
                <a16:creationId xmlns:a16="http://schemas.microsoft.com/office/drawing/2014/main" id="{E6CEDA64-5899-3A26-2601-DBD34B662481}"/>
              </a:ext>
            </a:extLst>
          </p:cNvPr>
          <p:cNvSpPr txBox="1"/>
          <p:nvPr/>
        </p:nvSpPr>
        <p:spPr>
          <a:xfrm>
            <a:off x="7193087" y="5480927"/>
            <a:ext cx="3676904" cy="330540"/>
          </a:xfrm>
          <a:prstGeom prst="rect">
            <a:avLst/>
          </a:prstGeom>
          <a:noFill/>
        </p:spPr>
        <p:txBody>
          <a:bodyPr wrap="none" rtlCol="0">
            <a:spAutoFit/>
          </a:bodyPr>
          <a:lstStyle/>
          <a:p>
            <a:pPr defTabSz="786384">
              <a:spcAft>
                <a:spcPts val="600"/>
              </a:spcAft>
            </a:pPr>
            <a:r>
              <a:rPr lang="en-US" sz="1548" kern="1200" dirty="0">
                <a:solidFill>
                  <a:schemeClr val="tx1"/>
                </a:solidFill>
                <a:latin typeface="+mn-lt"/>
                <a:ea typeface="+mn-ea"/>
                <a:cs typeface="+mn-cs"/>
                <a:hlinkClick r:id="rId4"/>
              </a:rPr>
              <a:t>Eclipse SDV Hackathon / Maestro Challenge</a:t>
            </a:r>
            <a:endParaRPr lang="en-US" dirty="0"/>
          </a:p>
        </p:txBody>
      </p:sp>
      <p:sp>
        <p:nvSpPr>
          <p:cNvPr id="12" name="TextBox 11">
            <a:extLst>
              <a:ext uri="{FF2B5EF4-FFF2-40B4-BE49-F238E27FC236}">
                <a16:creationId xmlns:a16="http://schemas.microsoft.com/office/drawing/2014/main" id="{6E1780DD-2327-DDDE-7C6B-65F58F5F95C2}"/>
              </a:ext>
            </a:extLst>
          </p:cNvPr>
          <p:cNvSpPr txBox="1"/>
          <p:nvPr/>
        </p:nvSpPr>
        <p:spPr>
          <a:xfrm>
            <a:off x="5214824" y="581690"/>
            <a:ext cx="6174120" cy="867930"/>
          </a:xfrm>
          <a:prstGeom prst="rect">
            <a:avLst/>
          </a:prstGeom>
          <a:noFill/>
        </p:spPr>
        <p:txBody>
          <a:bodyPr wrap="square">
            <a:spAutoFit/>
          </a:bodyPr>
          <a:lstStyle/>
          <a:p>
            <a:pPr algn="ctr">
              <a:lnSpc>
                <a:spcPct val="90000"/>
              </a:lnSpc>
              <a:spcAft>
                <a:spcPts val="600"/>
              </a:spcAft>
            </a:pPr>
            <a:r>
              <a:rPr lang="en-US" sz="2800" b="1" i="0" dirty="0">
                <a:solidFill>
                  <a:schemeClr val="accent1">
                    <a:lumMod val="75000"/>
                  </a:schemeClr>
                </a:solidFill>
                <a:effectLst/>
                <a:latin typeface="Aptos Narrow" panose="020B0004020202020204" pitchFamily="34" charset="0"/>
              </a:rPr>
              <a:t>Do you want to be the next maestro of the next generation of vehicle software? </a:t>
            </a:r>
          </a:p>
        </p:txBody>
      </p:sp>
      <p:grpSp>
        <p:nvGrpSpPr>
          <p:cNvPr id="25" name="Group 24">
            <a:extLst>
              <a:ext uri="{FF2B5EF4-FFF2-40B4-BE49-F238E27FC236}">
                <a16:creationId xmlns:a16="http://schemas.microsoft.com/office/drawing/2014/main" id="{A2651703-57DA-391C-9B61-545EE59F3CE0}"/>
              </a:ext>
            </a:extLst>
          </p:cNvPr>
          <p:cNvGrpSpPr/>
          <p:nvPr/>
        </p:nvGrpSpPr>
        <p:grpSpPr>
          <a:xfrm>
            <a:off x="7396813" y="4481414"/>
            <a:ext cx="3269452" cy="867475"/>
            <a:chOff x="7405351" y="4481414"/>
            <a:chExt cx="3269452" cy="867475"/>
          </a:xfrm>
        </p:grpSpPr>
        <p:pic>
          <p:nvPicPr>
            <p:cNvPr id="14" name="Picture 13" descr="A computer screen shot of a diagram&#10;&#10;Description automatically generated">
              <a:extLst>
                <a:ext uri="{FF2B5EF4-FFF2-40B4-BE49-F238E27FC236}">
                  <a16:creationId xmlns:a16="http://schemas.microsoft.com/office/drawing/2014/main" id="{7E18524E-EF1E-1EB7-6DF3-B848EBFDFCE6}"/>
                </a:ext>
              </a:extLst>
            </p:cNvPr>
            <p:cNvPicPr>
              <a:picLocks noChangeAspect="1"/>
            </p:cNvPicPr>
            <p:nvPr/>
          </p:nvPicPr>
          <p:blipFill>
            <a:blip r:embed="rId5"/>
            <a:stretch>
              <a:fillRect/>
            </a:stretch>
          </p:blipFill>
          <p:spPr>
            <a:xfrm>
              <a:off x="7405351" y="4489877"/>
              <a:ext cx="1527652" cy="834619"/>
            </a:xfrm>
            <a:prstGeom prst="rect">
              <a:avLst/>
            </a:prstGeom>
          </p:spPr>
        </p:pic>
        <p:pic>
          <p:nvPicPr>
            <p:cNvPr id="17" name="Picture 16" descr="A computer screen shot of a diagram&#10;&#10;Description automatically generated">
              <a:extLst>
                <a:ext uri="{FF2B5EF4-FFF2-40B4-BE49-F238E27FC236}">
                  <a16:creationId xmlns:a16="http://schemas.microsoft.com/office/drawing/2014/main" id="{FA693BFA-D0C6-A6D1-A517-0CAA72142D44}"/>
                </a:ext>
              </a:extLst>
            </p:cNvPr>
            <p:cNvPicPr>
              <a:picLocks noChangeAspect="1"/>
            </p:cNvPicPr>
            <p:nvPr/>
          </p:nvPicPr>
          <p:blipFill>
            <a:blip r:embed="rId6"/>
            <a:stretch>
              <a:fillRect/>
            </a:stretch>
          </p:blipFill>
          <p:spPr>
            <a:xfrm>
              <a:off x="9087014" y="4481414"/>
              <a:ext cx="1587789" cy="867475"/>
            </a:xfrm>
            <a:prstGeom prst="rect">
              <a:avLst/>
            </a:prstGeom>
          </p:spPr>
        </p:pic>
      </p:grpSp>
      <p:sp>
        <p:nvSpPr>
          <p:cNvPr id="3" name="TextBox 2">
            <a:extLst>
              <a:ext uri="{FF2B5EF4-FFF2-40B4-BE49-F238E27FC236}">
                <a16:creationId xmlns:a16="http://schemas.microsoft.com/office/drawing/2014/main" id="{9075F4BA-352C-175F-C944-EC9814C5B686}"/>
              </a:ext>
            </a:extLst>
          </p:cNvPr>
          <p:cNvSpPr txBox="1"/>
          <p:nvPr/>
        </p:nvSpPr>
        <p:spPr>
          <a:xfrm>
            <a:off x="4679565"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4" name="TextBox 3">
            <a:extLst>
              <a:ext uri="{FF2B5EF4-FFF2-40B4-BE49-F238E27FC236}">
                <a16:creationId xmlns:a16="http://schemas.microsoft.com/office/drawing/2014/main" id="{EE15596F-6903-9E64-6C24-ACEED4D9B896}"/>
              </a:ext>
            </a:extLst>
          </p:cNvPr>
          <p:cNvSpPr txBox="1"/>
          <p:nvPr/>
        </p:nvSpPr>
        <p:spPr>
          <a:xfrm>
            <a:off x="5768332"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7" name="TextBox 6">
            <a:extLst>
              <a:ext uri="{FF2B5EF4-FFF2-40B4-BE49-F238E27FC236}">
                <a16:creationId xmlns:a16="http://schemas.microsoft.com/office/drawing/2014/main" id="{73D53FFB-BE99-312B-DE31-D734BFCB396E}"/>
              </a:ext>
            </a:extLst>
          </p:cNvPr>
          <p:cNvSpPr txBox="1"/>
          <p:nvPr/>
        </p:nvSpPr>
        <p:spPr>
          <a:xfrm>
            <a:off x="6857099"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9" name="TextBox 8">
            <a:extLst>
              <a:ext uri="{FF2B5EF4-FFF2-40B4-BE49-F238E27FC236}">
                <a16:creationId xmlns:a16="http://schemas.microsoft.com/office/drawing/2014/main" id="{FCF4888C-469E-B41D-6F4F-A89BFD327279}"/>
              </a:ext>
            </a:extLst>
          </p:cNvPr>
          <p:cNvSpPr txBox="1"/>
          <p:nvPr/>
        </p:nvSpPr>
        <p:spPr>
          <a:xfrm>
            <a:off x="7945866"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13" name="TextBox 12">
            <a:extLst>
              <a:ext uri="{FF2B5EF4-FFF2-40B4-BE49-F238E27FC236}">
                <a16:creationId xmlns:a16="http://schemas.microsoft.com/office/drawing/2014/main" id="{99424276-1E09-10A6-23E8-EF5463F1153F}"/>
              </a:ext>
            </a:extLst>
          </p:cNvPr>
          <p:cNvSpPr txBox="1"/>
          <p:nvPr/>
        </p:nvSpPr>
        <p:spPr>
          <a:xfrm>
            <a:off x="9034633"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15" name="TextBox 14">
            <a:extLst>
              <a:ext uri="{FF2B5EF4-FFF2-40B4-BE49-F238E27FC236}">
                <a16:creationId xmlns:a16="http://schemas.microsoft.com/office/drawing/2014/main" id="{173A3538-0307-F092-278E-7699F1B2844D}"/>
              </a:ext>
            </a:extLst>
          </p:cNvPr>
          <p:cNvSpPr txBox="1"/>
          <p:nvPr/>
        </p:nvSpPr>
        <p:spPr>
          <a:xfrm>
            <a:off x="10123400" y="6000099"/>
            <a:ext cx="1144042" cy="369332"/>
          </a:xfrm>
          <a:prstGeom prst="rect">
            <a:avLst/>
          </a:prstGeom>
          <a:noFill/>
        </p:spPr>
        <p:txBody>
          <a:bodyPr wrap="square">
            <a:spAutoFit/>
          </a:bodyPr>
          <a:lstStyle/>
          <a:p>
            <a:pPr algn="ctr"/>
            <a:r>
              <a:rPr lang="en-US" sz="1800" kern="1200" dirty="0">
                <a:solidFill>
                  <a:schemeClr val="tx1"/>
                </a:solidFill>
                <a:latin typeface="+mn-lt"/>
                <a:ea typeface="+mn-ea"/>
                <a:cs typeface="+mn-cs"/>
              </a:rPr>
              <a:t>🚗💻🎶</a:t>
            </a:r>
            <a:endParaRPr lang="en-US" dirty="0"/>
          </a:p>
        </p:txBody>
      </p:sp>
      <p:sp>
        <p:nvSpPr>
          <p:cNvPr id="21" name="TextBox 20">
            <a:extLst>
              <a:ext uri="{FF2B5EF4-FFF2-40B4-BE49-F238E27FC236}">
                <a16:creationId xmlns:a16="http://schemas.microsoft.com/office/drawing/2014/main" id="{475C1B1B-E03D-12E1-7B6E-19D0A8F518D1}"/>
              </a:ext>
            </a:extLst>
          </p:cNvPr>
          <p:cNvSpPr txBox="1"/>
          <p:nvPr/>
        </p:nvSpPr>
        <p:spPr>
          <a:xfrm>
            <a:off x="5959795" y="3569830"/>
            <a:ext cx="5301009" cy="738151"/>
          </a:xfrm>
          <a:prstGeom prst="rect">
            <a:avLst/>
          </a:prstGeom>
          <a:noFill/>
        </p:spPr>
        <p:txBody>
          <a:bodyPr wrap="square">
            <a:spAutoFit/>
          </a:bodyPr>
          <a:lstStyle/>
          <a:p>
            <a:pPr algn="ctr" defTabSz="786384">
              <a:lnSpc>
                <a:spcPct val="90000"/>
              </a:lnSpc>
              <a:spcAft>
                <a:spcPts val="516"/>
              </a:spcAft>
            </a:pPr>
            <a:r>
              <a:rPr lang="en-US" sz="1800" kern="1200" dirty="0">
                <a:solidFill>
                  <a:schemeClr val="accent1">
                    <a:lumMod val="75000"/>
                  </a:schemeClr>
                </a:solidFill>
                <a:latin typeface="Aptos Narrow" panose="020B0004020202020204" pitchFamily="34" charset="0"/>
              </a:rPr>
              <a:t>The stage is set for you to become… </a:t>
            </a:r>
          </a:p>
          <a:p>
            <a:pPr algn="ctr" defTabSz="786384">
              <a:lnSpc>
                <a:spcPct val="90000"/>
              </a:lnSpc>
              <a:spcAft>
                <a:spcPts val="516"/>
              </a:spcAft>
            </a:pPr>
            <a:r>
              <a:rPr lang="en-US" sz="2400" kern="1200" dirty="0">
                <a:solidFill>
                  <a:schemeClr val="accent1">
                    <a:lumMod val="75000"/>
                  </a:schemeClr>
                </a:solidFill>
                <a:latin typeface="Aptos Narrow" panose="020B0004020202020204" pitchFamily="34" charset="0"/>
              </a:rPr>
              <a:t>The maestro of in-vehicle software.</a:t>
            </a:r>
            <a:endParaRPr lang="en-US" sz="3200" b="0" i="0" dirty="0">
              <a:solidFill>
                <a:schemeClr val="accent1">
                  <a:lumMod val="75000"/>
                </a:schemeClr>
              </a:solidFill>
              <a:effectLst/>
              <a:latin typeface="Aptos Narrow" panose="020B0004020202020204" pitchFamily="34" charset="0"/>
            </a:endParaRPr>
          </a:p>
        </p:txBody>
      </p:sp>
      <p:sp>
        <p:nvSpPr>
          <p:cNvPr id="24" name="TextBox 23">
            <a:extLst>
              <a:ext uri="{FF2B5EF4-FFF2-40B4-BE49-F238E27FC236}">
                <a16:creationId xmlns:a16="http://schemas.microsoft.com/office/drawing/2014/main" id="{7B06C81F-D7C7-17AC-D5FF-FDB9BE91FB4D}"/>
              </a:ext>
            </a:extLst>
          </p:cNvPr>
          <p:cNvSpPr txBox="1"/>
          <p:nvPr/>
        </p:nvSpPr>
        <p:spPr>
          <a:xfrm>
            <a:off x="7392751" y="1553978"/>
            <a:ext cx="2435097" cy="424732"/>
          </a:xfrm>
          <a:prstGeom prst="rect">
            <a:avLst/>
          </a:prstGeom>
          <a:noFill/>
        </p:spPr>
        <p:txBody>
          <a:bodyPr wrap="square">
            <a:spAutoFit/>
          </a:bodyPr>
          <a:lstStyle/>
          <a:p>
            <a:pPr algn="ctr">
              <a:lnSpc>
                <a:spcPct val="90000"/>
              </a:lnSpc>
              <a:spcAft>
                <a:spcPts val="600"/>
              </a:spcAft>
            </a:pPr>
            <a:r>
              <a:rPr lang="en-US" sz="2400" dirty="0">
                <a:solidFill>
                  <a:schemeClr val="accent1">
                    <a:lumMod val="75000"/>
                  </a:schemeClr>
                </a:solidFill>
                <a:latin typeface="Aptos Narrow" panose="020B0004020202020204" pitchFamily="34" charset="0"/>
              </a:rPr>
              <a:t>The time is now!</a:t>
            </a:r>
          </a:p>
        </p:txBody>
      </p:sp>
    </p:spTree>
    <p:extLst>
      <p:ext uri="{BB962C8B-B14F-4D97-AF65-F5344CB8AC3E}">
        <p14:creationId xmlns:p14="http://schemas.microsoft.com/office/powerpoint/2010/main" val="936870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116</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 Narrow</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dc:title>
  <dc:creator>Jeroschewski Sven Erik (IOB/PAD-COD2)</dc:creator>
  <cp:lastModifiedBy>Filipe Prezado</cp:lastModifiedBy>
  <cp:revision>13</cp:revision>
  <dcterms:created xsi:type="dcterms:W3CDTF">2022-10-30T17:35:32Z</dcterms:created>
  <dcterms:modified xsi:type="dcterms:W3CDTF">2023-11-20T16:28:31Z</dcterms:modified>
</cp:coreProperties>
</file>