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per Fritse" initials="JF" lastIdx="1" clrIdx="0">
    <p:extLst>
      <p:ext uri="{19B8F6BF-5375-455C-9EA6-DF929625EA0E}">
        <p15:presenceInfo xmlns:p15="http://schemas.microsoft.com/office/powerpoint/2012/main" userId="Jasper Frit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D8E"/>
    <a:srgbClr val="C9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9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5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19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1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6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14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8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2E61C-BA40-49B8-8ADC-53AEFBA7AD64}" type="datetimeFigureOut">
              <a:rPr lang="nl-NL" smtClean="0"/>
              <a:t>13-9-2018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C1DA06-5638-4514-9715-9275F787A2CA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B9E5FF-8461-44CB-A3CB-F689E79D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nl-NL" sz="6600">
                <a:solidFill>
                  <a:schemeClr val="tx2"/>
                </a:solidFill>
              </a:rPr>
              <a:t>Observer Pattern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D9B0F1-CFD5-4280-978E-3A068BF9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nl-NL">
                <a:solidFill>
                  <a:schemeClr val="tx1"/>
                </a:solidFill>
              </a:rPr>
              <a:t>Jasper Fritse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47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4D34-6306-428F-B374-D9A8E03A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</p:spTree>
    <p:extLst>
      <p:ext uri="{BB962C8B-B14F-4D97-AF65-F5344CB8AC3E}">
        <p14:creationId xmlns:p14="http://schemas.microsoft.com/office/powerpoint/2010/main" val="9071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DDE78-E80E-42BC-B14C-F3EE0831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6844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 26">
            <a:extLst>
              <a:ext uri="{FF2B5EF4-FFF2-40B4-BE49-F238E27FC236}">
                <a16:creationId xmlns:a16="http://schemas.microsoft.com/office/drawing/2014/main" id="{52DDCD60-C8EC-482C-A85B-858DE8B8D2E5}"/>
              </a:ext>
            </a:extLst>
          </p:cNvPr>
          <p:cNvSpPr/>
          <p:nvPr/>
        </p:nvSpPr>
        <p:spPr>
          <a:xfrm>
            <a:off x="482600" y="2116667"/>
            <a:ext cx="4842933" cy="2398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ECF7082-1994-4A19-B7FF-D1E57BB09820}"/>
              </a:ext>
            </a:extLst>
          </p:cNvPr>
          <p:cNvSpPr/>
          <p:nvPr/>
        </p:nvSpPr>
        <p:spPr>
          <a:xfrm>
            <a:off x="872065" y="2928434"/>
            <a:ext cx="1761069" cy="833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5436786-419C-4520-AA43-081812876478}"/>
              </a:ext>
            </a:extLst>
          </p:cNvPr>
          <p:cNvSpPr txBox="1"/>
          <p:nvPr/>
        </p:nvSpPr>
        <p:spPr>
          <a:xfrm>
            <a:off x="3403600" y="37624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D636C6A-51D0-42A8-9703-FD3530F27829}"/>
              </a:ext>
            </a:extLst>
          </p:cNvPr>
          <p:cNvSpPr txBox="1"/>
          <p:nvPr/>
        </p:nvSpPr>
        <p:spPr>
          <a:xfrm>
            <a:off x="3403600" y="316653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Productnummer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22D69D2-DB28-44BE-92A1-F3E1BB5ECAB2}"/>
              </a:ext>
            </a:extLst>
          </p:cNvPr>
          <p:cNvSpPr txBox="1"/>
          <p:nvPr/>
        </p:nvSpPr>
        <p:spPr>
          <a:xfrm>
            <a:off x="3403600" y="2570667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Productnaam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B017590F-6D5A-4519-91D0-C5B693DC610B}"/>
              </a:ext>
            </a:extLst>
          </p:cNvPr>
          <p:cNvGrpSpPr/>
          <p:nvPr/>
        </p:nvGrpSpPr>
        <p:grpSpPr>
          <a:xfrm>
            <a:off x="5325534" y="762000"/>
            <a:ext cx="5799666" cy="1955800"/>
            <a:chOff x="5325534" y="762000"/>
            <a:chExt cx="5799666" cy="1955800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6D1605B-1A21-4D98-A2D7-8660B6EE940B}"/>
                </a:ext>
              </a:extLst>
            </p:cNvPr>
            <p:cNvSpPr/>
            <p:nvPr/>
          </p:nvSpPr>
          <p:spPr>
            <a:xfrm>
              <a:off x="8525934" y="762000"/>
              <a:ext cx="2599266" cy="11562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Webshop</a:t>
              </a:r>
            </a:p>
          </p:txBody>
        </p:sp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C0AAA013-6EE8-4F15-B3D7-681AEBD3DB46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5325534" y="1340109"/>
              <a:ext cx="3200400" cy="137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8B0D2711-CA1C-400F-A0F5-47A14C389CB8}"/>
              </a:ext>
            </a:extLst>
          </p:cNvPr>
          <p:cNvGrpSpPr/>
          <p:nvPr/>
        </p:nvGrpSpPr>
        <p:grpSpPr>
          <a:xfrm>
            <a:off x="5325533" y="2289717"/>
            <a:ext cx="5799667" cy="1156217"/>
            <a:chOff x="5325533" y="2289717"/>
            <a:chExt cx="5799667" cy="1156217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1836386-7E87-4DA5-9D19-429637411720}"/>
                </a:ext>
              </a:extLst>
            </p:cNvPr>
            <p:cNvSpPr/>
            <p:nvPr/>
          </p:nvSpPr>
          <p:spPr>
            <a:xfrm>
              <a:off x="8533919" y="2289717"/>
              <a:ext cx="2591281" cy="11562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Desktop-applicatie</a:t>
              </a:r>
              <a:endParaRPr lang="nl-NL" dirty="0"/>
            </a:p>
          </p:txBody>
        </p:sp>
        <p:cxnSp>
          <p:nvCxnSpPr>
            <p:cNvPr id="23" name="Rechte verbindingslijn met pijl 22">
              <a:extLst>
                <a:ext uri="{FF2B5EF4-FFF2-40B4-BE49-F238E27FC236}">
                  <a16:creationId xmlns:a16="http://schemas.microsoft.com/office/drawing/2014/main" id="{F1E3FF64-31F2-41E6-8C5F-C55E78ADB2B2}"/>
                </a:ext>
              </a:extLst>
            </p:cNvPr>
            <p:cNvCxnSpPr>
              <a:cxnSpLocks/>
              <a:stCxn id="18" idx="1"/>
              <a:endCxn id="27" idx="3"/>
            </p:cNvCxnSpPr>
            <p:nvPr/>
          </p:nvCxnSpPr>
          <p:spPr>
            <a:xfrm flipH="1">
              <a:off x="5325533" y="2867826"/>
              <a:ext cx="3208386" cy="448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DBD47091-ECCE-48E5-B4AE-F03170B72641}"/>
              </a:ext>
            </a:extLst>
          </p:cNvPr>
          <p:cNvGrpSpPr/>
          <p:nvPr/>
        </p:nvGrpSpPr>
        <p:grpSpPr>
          <a:xfrm>
            <a:off x="5325533" y="3937000"/>
            <a:ext cx="5799667" cy="1156217"/>
            <a:chOff x="5325533" y="3937000"/>
            <a:chExt cx="5799667" cy="1156217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53382A37-663A-4808-94DA-1EC7EAF86BE0}"/>
                </a:ext>
              </a:extLst>
            </p:cNvPr>
            <p:cNvSpPr/>
            <p:nvPr/>
          </p:nvSpPr>
          <p:spPr>
            <a:xfrm>
              <a:off x="8533919" y="3937000"/>
              <a:ext cx="2591281" cy="1156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Mobile store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C45FC325-0474-4D68-A27E-04D295863D7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5325533" y="3937001"/>
              <a:ext cx="3208386" cy="578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C95058B4-BA53-480F-B704-370741CB3C1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633134" y="2755333"/>
            <a:ext cx="770466" cy="411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E36F2AED-FCA2-482C-A2BE-23B1037AA5F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633134" y="3345418"/>
            <a:ext cx="770466" cy="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800DCAB1-A205-464E-BE94-C25A11E9EF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33134" y="3577736"/>
            <a:ext cx="770466" cy="36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ijl: vijfhoek 45">
            <a:extLst>
              <a:ext uri="{FF2B5EF4-FFF2-40B4-BE49-F238E27FC236}">
                <a16:creationId xmlns:a16="http://schemas.microsoft.com/office/drawing/2014/main" id="{4DB885DD-7811-4381-8637-4B092536FC1F}"/>
              </a:ext>
            </a:extLst>
          </p:cNvPr>
          <p:cNvSpPr/>
          <p:nvPr/>
        </p:nvSpPr>
        <p:spPr>
          <a:xfrm>
            <a:off x="4706986" y="535832"/>
            <a:ext cx="3810000" cy="711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Stuurt een e-mail als het product in de aanbieding is.</a:t>
            </a:r>
          </a:p>
        </p:txBody>
      </p:sp>
      <p:sp>
        <p:nvSpPr>
          <p:cNvPr id="47" name="Pijl: vijfhoek 46">
            <a:extLst>
              <a:ext uri="{FF2B5EF4-FFF2-40B4-BE49-F238E27FC236}">
                <a16:creationId xmlns:a16="http://schemas.microsoft.com/office/drawing/2014/main" id="{BB046E76-C9B9-43DC-9471-8C718C58EB59}"/>
              </a:ext>
            </a:extLst>
          </p:cNvPr>
          <p:cNvSpPr/>
          <p:nvPr/>
        </p:nvSpPr>
        <p:spPr>
          <a:xfrm>
            <a:off x="4706986" y="2078105"/>
            <a:ext cx="3810000" cy="711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Geeft een melding wanneer het product in prijs verlaagd is.</a:t>
            </a:r>
          </a:p>
        </p:txBody>
      </p:sp>
      <p:sp>
        <p:nvSpPr>
          <p:cNvPr id="48" name="Pijl: vijfhoek 47">
            <a:extLst>
              <a:ext uri="{FF2B5EF4-FFF2-40B4-BE49-F238E27FC236}">
                <a16:creationId xmlns:a16="http://schemas.microsoft.com/office/drawing/2014/main" id="{1CA084F1-4FB0-4BD8-9AEA-A9BA3523C064}"/>
              </a:ext>
            </a:extLst>
          </p:cNvPr>
          <p:cNvSpPr/>
          <p:nvPr/>
        </p:nvSpPr>
        <p:spPr>
          <a:xfrm>
            <a:off x="4706986" y="3758865"/>
            <a:ext cx="3810000" cy="7112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Geeft een telefoonmelding wanneer het product in prijs verlaagd is.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A5C479F8-E22A-4ABA-8989-EF7FA8C42E20}"/>
              </a:ext>
            </a:extLst>
          </p:cNvPr>
          <p:cNvSpPr txBox="1"/>
          <p:nvPr/>
        </p:nvSpPr>
        <p:spPr>
          <a:xfrm>
            <a:off x="451573" y="408057"/>
            <a:ext cx="3675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0930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8ECF7082-1994-4A19-B7FF-D1E57BB09820}"/>
              </a:ext>
            </a:extLst>
          </p:cNvPr>
          <p:cNvSpPr/>
          <p:nvPr/>
        </p:nvSpPr>
        <p:spPr>
          <a:xfrm>
            <a:off x="872065" y="2928434"/>
            <a:ext cx="1761069" cy="833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6D1605B-1A21-4D98-A2D7-8660B6EE940B}"/>
              </a:ext>
            </a:extLst>
          </p:cNvPr>
          <p:cNvSpPr/>
          <p:nvPr/>
        </p:nvSpPr>
        <p:spPr>
          <a:xfrm>
            <a:off x="8525934" y="762000"/>
            <a:ext cx="2599266" cy="11562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Webshop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1836386-7E87-4DA5-9D19-429637411720}"/>
              </a:ext>
            </a:extLst>
          </p:cNvPr>
          <p:cNvSpPr/>
          <p:nvPr/>
        </p:nvSpPr>
        <p:spPr>
          <a:xfrm>
            <a:off x="8533919" y="2289717"/>
            <a:ext cx="2591281" cy="1156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Desktop-applicatie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53382A37-663A-4808-94DA-1EC7EAF86BE0}"/>
              </a:ext>
            </a:extLst>
          </p:cNvPr>
          <p:cNvSpPr/>
          <p:nvPr/>
        </p:nvSpPr>
        <p:spPr>
          <a:xfrm>
            <a:off x="8533919" y="3937000"/>
            <a:ext cx="2591281" cy="1156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Mobile store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A8B647-FA15-4F27-877F-4AAE3A1A32DA}"/>
              </a:ext>
            </a:extLst>
          </p:cNvPr>
          <p:cNvSpPr txBox="1"/>
          <p:nvPr/>
        </p:nvSpPr>
        <p:spPr>
          <a:xfrm>
            <a:off x="1299631" y="2289717"/>
            <a:ext cx="90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Subject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20B10FC-FF83-4CFC-90DC-C3CB02F797AE}"/>
              </a:ext>
            </a:extLst>
          </p:cNvPr>
          <p:cNvSpPr txBox="1"/>
          <p:nvPr/>
        </p:nvSpPr>
        <p:spPr>
          <a:xfrm>
            <a:off x="9261374" y="205834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Observers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428D7F-CE05-43DB-975C-802FDEFD2BBC}"/>
              </a:ext>
            </a:extLst>
          </p:cNvPr>
          <p:cNvSpPr txBox="1"/>
          <p:nvPr/>
        </p:nvSpPr>
        <p:spPr>
          <a:xfrm>
            <a:off x="3745562" y="1559628"/>
            <a:ext cx="3232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Observers</a:t>
            </a:r>
            <a:r>
              <a:rPr lang="nl-NL" dirty="0"/>
              <a:t> “observeren” het Subject, en worden door dit Subject genotificeerd op veranderingen.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Elke </a:t>
            </a:r>
            <a:r>
              <a:rPr lang="nl-NL" dirty="0" err="1"/>
              <a:t>Observer</a:t>
            </a:r>
            <a:r>
              <a:rPr lang="nl-NL" dirty="0"/>
              <a:t> die aan dit Subject gekoppeld is worden dus genotificeerd.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Hiermee kunnen wij alle </a:t>
            </a:r>
            <a:r>
              <a:rPr lang="nl-NL" dirty="0" err="1"/>
              <a:t>observers</a:t>
            </a:r>
            <a:r>
              <a:rPr lang="nl-NL" dirty="0"/>
              <a:t> notificeren als de prijs verandert.</a:t>
            </a:r>
          </a:p>
        </p:txBody>
      </p:sp>
    </p:spTree>
    <p:extLst>
      <p:ext uri="{BB962C8B-B14F-4D97-AF65-F5344CB8AC3E}">
        <p14:creationId xmlns:p14="http://schemas.microsoft.com/office/powerpoint/2010/main" val="116794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038F1155-1442-42AC-BB43-411799DB0D52}"/>
              </a:ext>
            </a:extLst>
          </p:cNvPr>
          <p:cNvGrpSpPr/>
          <p:nvPr/>
        </p:nvGrpSpPr>
        <p:grpSpPr>
          <a:xfrm>
            <a:off x="1634067" y="2474382"/>
            <a:ext cx="2438400" cy="1909235"/>
            <a:chOff x="855133" y="2289717"/>
            <a:chExt cx="2438400" cy="1909235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7726FC2-6A9E-4E19-9D42-8476087A63DF}"/>
                </a:ext>
              </a:extLst>
            </p:cNvPr>
            <p:cNvSpPr/>
            <p:nvPr/>
          </p:nvSpPr>
          <p:spPr>
            <a:xfrm>
              <a:off x="855133" y="2659049"/>
              <a:ext cx="2438400" cy="15399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- Productnummer</a:t>
              </a:r>
            </a:p>
            <a:p>
              <a:r>
                <a:rPr lang="nl-NL" dirty="0"/>
                <a:t>- Naam</a:t>
              </a:r>
            </a:p>
            <a:p>
              <a:r>
                <a:rPr lang="nl-NL" dirty="0"/>
                <a:t>- Prijs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VeranderPrijs</a:t>
              </a:r>
              <a:r>
                <a:rPr lang="nl-NL" dirty="0"/>
                <a:t>()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88655AE9-FF63-4B77-A6BF-8FFF8BE6DF78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Product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0B61A9B6-9B0B-49C6-986C-2A25E411C70C}"/>
              </a:ext>
            </a:extLst>
          </p:cNvPr>
          <p:cNvGrpSpPr/>
          <p:nvPr/>
        </p:nvGrpSpPr>
        <p:grpSpPr>
          <a:xfrm>
            <a:off x="7950201" y="798497"/>
            <a:ext cx="2438400" cy="1343569"/>
            <a:chOff x="855133" y="2289717"/>
            <a:chExt cx="2438400" cy="134356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C8E15079-46D3-47BF-B88C-2F7186B7D13E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StuurMail</a:t>
              </a:r>
              <a:r>
                <a:rPr lang="nl-NL" dirty="0"/>
                <a:t>()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245ACAA-D4E1-414F-9F7A-11CA8013C2FC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Webshop</a:t>
              </a: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A0A5F2E3-A691-4EF0-838A-C23B43FE0B16}"/>
              </a:ext>
            </a:extLst>
          </p:cNvPr>
          <p:cNvGrpSpPr/>
          <p:nvPr/>
        </p:nvGrpSpPr>
        <p:grpSpPr>
          <a:xfrm>
            <a:off x="7950201" y="2577583"/>
            <a:ext cx="2438400" cy="1343569"/>
            <a:chOff x="855133" y="2289717"/>
            <a:chExt cx="2438400" cy="1343569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F7E803A-8817-4ECB-BCDA-8875140CE863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7A150A1-F2F5-40DB-AFB9-06440D5FA62A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Desktop Applicatie</a:t>
              </a:r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032DE9C-33B0-446E-9CD8-49772C0D19FC}"/>
              </a:ext>
            </a:extLst>
          </p:cNvPr>
          <p:cNvGrpSpPr/>
          <p:nvPr/>
        </p:nvGrpSpPr>
        <p:grpSpPr>
          <a:xfrm>
            <a:off x="7950201" y="4414849"/>
            <a:ext cx="2438400" cy="1343569"/>
            <a:chOff x="855133" y="2289717"/>
            <a:chExt cx="2438400" cy="1343569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0EF5FC3-B7BB-415E-82D8-0623C7E8D467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357EFF4-E7B4-4612-B173-D552E0FFBC56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Mobile Store</a:t>
              </a:r>
            </a:p>
          </p:txBody>
        </p:sp>
      </p:grp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4943C1C-B319-4513-BEF4-E46EB4142060}"/>
              </a:ext>
            </a:extLst>
          </p:cNvPr>
          <p:cNvCxnSpPr/>
          <p:nvPr/>
        </p:nvCxnSpPr>
        <p:spPr>
          <a:xfrm>
            <a:off x="1634067" y="3760285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77C0B8-3A58-4C40-AF8F-7E899B7456E8}"/>
              </a:ext>
            </a:extLst>
          </p:cNvPr>
          <p:cNvCxnSpPr/>
          <p:nvPr/>
        </p:nvCxnSpPr>
        <p:spPr>
          <a:xfrm>
            <a:off x="7950201" y="1618218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CA64B1-6D0A-4FE3-98B2-2162428B79D4}"/>
              </a:ext>
            </a:extLst>
          </p:cNvPr>
          <p:cNvCxnSpPr/>
          <p:nvPr/>
        </p:nvCxnSpPr>
        <p:spPr>
          <a:xfrm>
            <a:off x="7950201" y="34131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70F986-0048-4810-A173-536AC211ED51}"/>
              </a:ext>
            </a:extLst>
          </p:cNvPr>
          <p:cNvCxnSpPr/>
          <p:nvPr/>
        </p:nvCxnSpPr>
        <p:spPr>
          <a:xfrm>
            <a:off x="7950201" y="52419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880FECEF-7240-43BC-B8F3-18069B011649}"/>
              </a:ext>
            </a:extLst>
          </p:cNvPr>
          <p:cNvSpPr txBox="1"/>
          <p:nvPr/>
        </p:nvSpPr>
        <p:spPr>
          <a:xfrm>
            <a:off x="1634067" y="1772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Subject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F0B1A31C-EEAC-4F7A-808A-79280A26ABB3}"/>
              </a:ext>
            </a:extLst>
          </p:cNvPr>
          <p:cNvSpPr txBox="1"/>
          <p:nvPr/>
        </p:nvSpPr>
        <p:spPr>
          <a:xfrm>
            <a:off x="7950201" y="2904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Observers</a:t>
            </a:r>
            <a:endParaRPr lang="nl-NL" dirty="0"/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18F9DF1B-B6A4-4FC8-AA38-0AF9E4C5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75" y="4523792"/>
            <a:ext cx="3648584" cy="1552792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FCA8A464-D3D8-4962-9E67-13328820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59" y="954623"/>
            <a:ext cx="3019846" cy="1181265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21EB2F8F-C1C5-4C0A-B6C2-ECCDD451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57" y="4523792"/>
            <a:ext cx="2838846" cy="1152686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A148568E-B258-439F-BD35-7F81169B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427" y="2753497"/>
            <a:ext cx="293410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038F1155-1442-42AC-BB43-411799DB0D52}"/>
              </a:ext>
            </a:extLst>
          </p:cNvPr>
          <p:cNvGrpSpPr/>
          <p:nvPr/>
        </p:nvGrpSpPr>
        <p:grpSpPr>
          <a:xfrm>
            <a:off x="1634067" y="2474382"/>
            <a:ext cx="2438400" cy="2767569"/>
            <a:chOff x="855133" y="2289717"/>
            <a:chExt cx="2438400" cy="2767569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7726FC2-6A9E-4E19-9D42-8476087A63DF}"/>
                </a:ext>
              </a:extLst>
            </p:cNvPr>
            <p:cNvSpPr/>
            <p:nvPr/>
          </p:nvSpPr>
          <p:spPr>
            <a:xfrm>
              <a:off x="855133" y="2659050"/>
              <a:ext cx="2438400" cy="23982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Productnummer</a:t>
              </a:r>
            </a:p>
            <a:p>
              <a:r>
                <a:rPr lang="nl-NL" dirty="0"/>
                <a:t>+ Naam</a:t>
              </a:r>
            </a:p>
            <a:p>
              <a:r>
                <a:rPr lang="nl-NL" dirty="0"/>
                <a:t>+ Prijs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Observers</a:t>
              </a:r>
              <a:r>
                <a:rPr lang="nl-NL" dirty="0"/>
                <a:t> [lijst]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VeranderPrijs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VoegObserverToe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VerwijderObserver</a:t>
              </a:r>
              <a:r>
                <a:rPr lang="nl-NL" dirty="0"/>
                <a:t>()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88655AE9-FF63-4B77-A6BF-8FFF8BE6DF78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Product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0B61A9B6-9B0B-49C6-986C-2A25E411C70C}"/>
              </a:ext>
            </a:extLst>
          </p:cNvPr>
          <p:cNvGrpSpPr/>
          <p:nvPr/>
        </p:nvGrpSpPr>
        <p:grpSpPr>
          <a:xfrm>
            <a:off x="7950201" y="798497"/>
            <a:ext cx="2438400" cy="1343569"/>
            <a:chOff x="855133" y="2289717"/>
            <a:chExt cx="2438400" cy="134356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C8E15079-46D3-47BF-B88C-2F7186B7D13E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StuurMail</a:t>
              </a:r>
              <a:r>
                <a:rPr lang="nl-NL" dirty="0"/>
                <a:t>()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245ACAA-D4E1-414F-9F7A-11CA8013C2FC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Webshop</a:t>
              </a: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A0A5F2E3-A691-4EF0-838A-C23B43FE0B16}"/>
              </a:ext>
            </a:extLst>
          </p:cNvPr>
          <p:cNvGrpSpPr/>
          <p:nvPr/>
        </p:nvGrpSpPr>
        <p:grpSpPr>
          <a:xfrm>
            <a:off x="7950201" y="2577583"/>
            <a:ext cx="2438400" cy="1343569"/>
            <a:chOff x="855133" y="2289717"/>
            <a:chExt cx="2438400" cy="1343569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F7E803A-8817-4ECB-BCDA-8875140CE863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7A150A1-F2F5-40DB-AFB9-06440D5FA62A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 Applicatie</a:t>
              </a:r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032DE9C-33B0-446E-9CD8-49772C0D19FC}"/>
              </a:ext>
            </a:extLst>
          </p:cNvPr>
          <p:cNvGrpSpPr/>
          <p:nvPr/>
        </p:nvGrpSpPr>
        <p:grpSpPr>
          <a:xfrm>
            <a:off x="7950201" y="4414849"/>
            <a:ext cx="2438400" cy="1343569"/>
            <a:chOff x="855133" y="2289717"/>
            <a:chExt cx="2438400" cy="1343569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0EF5FC3-B7BB-415E-82D8-0623C7E8D467}"/>
                </a:ext>
              </a:extLst>
            </p:cNvPr>
            <p:cNvSpPr/>
            <p:nvPr/>
          </p:nvSpPr>
          <p:spPr>
            <a:xfrm>
              <a:off x="855133" y="2659049"/>
              <a:ext cx="2438400" cy="974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357EFF4-E7B4-4612-B173-D552E0FFBC56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Mobile Store</a:t>
              </a:r>
            </a:p>
          </p:txBody>
        </p:sp>
      </p:grp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4943C1C-B319-4513-BEF4-E46EB4142060}"/>
              </a:ext>
            </a:extLst>
          </p:cNvPr>
          <p:cNvCxnSpPr/>
          <p:nvPr/>
        </p:nvCxnSpPr>
        <p:spPr>
          <a:xfrm>
            <a:off x="1634067" y="4132818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77C0B8-3A58-4C40-AF8F-7E899B7456E8}"/>
              </a:ext>
            </a:extLst>
          </p:cNvPr>
          <p:cNvCxnSpPr/>
          <p:nvPr/>
        </p:nvCxnSpPr>
        <p:spPr>
          <a:xfrm>
            <a:off x="7950201" y="1618218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CA64B1-6D0A-4FE3-98B2-2162428B79D4}"/>
              </a:ext>
            </a:extLst>
          </p:cNvPr>
          <p:cNvCxnSpPr/>
          <p:nvPr/>
        </p:nvCxnSpPr>
        <p:spPr>
          <a:xfrm>
            <a:off x="7950201" y="34131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70F986-0048-4810-A173-536AC211ED51}"/>
              </a:ext>
            </a:extLst>
          </p:cNvPr>
          <p:cNvCxnSpPr/>
          <p:nvPr/>
        </p:nvCxnSpPr>
        <p:spPr>
          <a:xfrm>
            <a:off x="7950201" y="52419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880FECEF-7240-43BC-B8F3-18069B011649}"/>
              </a:ext>
            </a:extLst>
          </p:cNvPr>
          <p:cNvSpPr txBox="1"/>
          <p:nvPr/>
        </p:nvSpPr>
        <p:spPr>
          <a:xfrm>
            <a:off x="1634067" y="1772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Subject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F0B1A31C-EEAC-4F7A-808A-79280A26ABB3}"/>
              </a:ext>
            </a:extLst>
          </p:cNvPr>
          <p:cNvSpPr txBox="1"/>
          <p:nvPr/>
        </p:nvSpPr>
        <p:spPr>
          <a:xfrm>
            <a:off x="7950201" y="2904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Observers</a:t>
            </a:r>
            <a:endParaRPr lang="nl-NL" dirty="0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25818E60-16CB-4680-842E-008207E37BB9}"/>
              </a:ext>
            </a:extLst>
          </p:cNvPr>
          <p:cNvCxnSpPr>
            <a:endCxn id="13" idx="1"/>
          </p:cNvCxnSpPr>
          <p:nvPr/>
        </p:nvCxnSpPr>
        <p:spPr>
          <a:xfrm flipV="1">
            <a:off x="4072467" y="1654948"/>
            <a:ext cx="3877734" cy="2036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0AF970F-60F3-4422-BD85-78462B4E637D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4072467" y="3434034"/>
            <a:ext cx="3877734" cy="608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2E8C770-8112-439E-95FA-86EA218339EB}"/>
              </a:ext>
            </a:extLst>
          </p:cNvPr>
          <p:cNvCxnSpPr>
            <a:endCxn id="22" idx="1"/>
          </p:cNvCxnSpPr>
          <p:nvPr/>
        </p:nvCxnSpPr>
        <p:spPr>
          <a:xfrm>
            <a:off x="4072467" y="4495800"/>
            <a:ext cx="3877734" cy="775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A0656A22-AD65-4519-BFFF-FA7583E4BA31}"/>
              </a:ext>
            </a:extLst>
          </p:cNvPr>
          <p:cNvSpPr txBox="1"/>
          <p:nvPr/>
        </p:nvSpPr>
        <p:spPr>
          <a:xfrm>
            <a:off x="5188322" y="1125035"/>
            <a:ext cx="164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Kan </a:t>
            </a:r>
            <a:r>
              <a:rPr lang="nl-NL" dirty="0" err="1"/>
              <a:t>observers</a:t>
            </a:r>
            <a:r>
              <a:rPr lang="nl-NL" dirty="0"/>
              <a:t> toevoegen en verwijderen</a:t>
            </a:r>
          </a:p>
        </p:txBody>
      </p:sp>
    </p:spTree>
    <p:extLst>
      <p:ext uri="{BB962C8B-B14F-4D97-AF65-F5344CB8AC3E}">
        <p14:creationId xmlns:p14="http://schemas.microsoft.com/office/powerpoint/2010/main" val="15654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038F1155-1442-42AC-BB43-411799DB0D52}"/>
              </a:ext>
            </a:extLst>
          </p:cNvPr>
          <p:cNvGrpSpPr/>
          <p:nvPr/>
        </p:nvGrpSpPr>
        <p:grpSpPr>
          <a:xfrm>
            <a:off x="1623429" y="2223560"/>
            <a:ext cx="2438400" cy="2935815"/>
            <a:chOff x="855133" y="2289717"/>
            <a:chExt cx="2438400" cy="2935815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7726FC2-6A9E-4E19-9D42-8476087A63DF}"/>
                </a:ext>
              </a:extLst>
            </p:cNvPr>
            <p:cNvSpPr/>
            <p:nvPr/>
          </p:nvSpPr>
          <p:spPr>
            <a:xfrm>
              <a:off x="855133" y="2659049"/>
              <a:ext cx="2438400" cy="25664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Productnummer</a:t>
              </a:r>
            </a:p>
            <a:p>
              <a:r>
                <a:rPr lang="nl-NL" dirty="0"/>
                <a:t>+ Naam</a:t>
              </a:r>
            </a:p>
            <a:p>
              <a:r>
                <a:rPr lang="nl-NL" dirty="0"/>
                <a:t>+ Prijs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Observers</a:t>
              </a:r>
              <a:r>
                <a:rPr lang="nl-NL" dirty="0"/>
                <a:t> [lijst]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VeranderPrijs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VoegObserverToe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VerwijderObserver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NotificeerObservers</a:t>
              </a:r>
              <a:r>
                <a:rPr lang="nl-NL" dirty="0"/>
                <a:t>()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88655AE9-FF63-4B77-A6BF-8FFF8BE6DF78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Product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0B61A9B6-9B0B-49C6-986C-2A25E411C70C}"/>
              </a:ext>
            </a:extLst>
          </p:cNvPr>
          <p:cNvGrpSpPr/>
          <p:nvPr/>
        </p:nvGrpSpPr>
        <p:grpSpPr>
          <a:xfrm>
            <a:off x="7950201" y="798497"/>
            <a:ext cx="2438400" cy="1593937"/>
            <a:chOff x="855133" y="2289717"/>
            <a:chExt cx="2438400" cy="1593937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C8E15079-46D3-47BF-B88C-2F7186B7D13E}"/>
                </a:ext>
              </a:extLst>
            </p:cNvPr>
            <p:cNvSpPr/>
            <p:nvPr/>
          </p:nvSpPr>
          <p:spPr>
            <a:xfrm>
              <a:off x="855133" y="2659049"/>
              <a:ext cx="2438400" cy="12246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StuurMail</a:t>
              </a:r>
              <a:r>
                <a:rPr lang="nl-NL" dirty="0"/>
                <a:t>()</a:t>
              </a:r>
            </a:p>
            <a:p>
              <a:r>
                <a:rPr lang="nl-NL" dirty="0"/>
                <a:t>+ Update()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245ACAA-D4E1-414F-9F7A-11CA8013C2FC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Webshop</a:t>
              </a: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A0A5F2E3-A691-4EF0-838A-C23B43FE0B16}"/>
              </a:ext>
            </a:extLst>
          </p:cNvPr>
          <p:cNvGrpSpPr/>
          <p:nvPr/>
        </p:nvGrpSpPr>
        <p:grpSpPr>
          <a:xfrm>
            <a:off x="7950201" y="2577583"/>
            <a:ext cx="2438400" cy="1690132"/>
            <a:chOff x="855133" y="2289717"/>
            <a:chExt cx="2438400" cy="1690132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F7E803A-8817-4ECB-BCDA-8875140CE863}"/>
                </a:ext>
              </a:extLst>
            </p:cNvPr>
            <p:cNvSpPr/>
            <p:nvPr/>
          </p:nvSpPr>
          <p:spPr>
            <a:xfrm>
              <a:off x="855133" y="2659049"/>
              <a:ext cx="2438400" cy="1320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  <a:p>
              <a:r>
                <a:rPr lang="nl-NL" dirty="0"/>
                <a:t>+ Update()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7A150A1-F2F5-40DB-AFB9-06440D5FA62A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 Applicatie</a:t>
              </a:r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032DE9C-33B0-446E-9CD8-49772C0D19FC}"/>
              </a:ext>
            </a:extLst>
          </p:cNvPr>
          <p:cNvGrpSpPr/>
          <p:nvPr/>
        </p:nvGrpSpPr>
        <p:grpSpPr>
          <a:xfrm>
            <a:off x="7950201" y="4414849"/>
            <a:ext cx="2438400" cy="1680049"/>
            <a:chOff x="855133" y="2289717"/>
            <a:chExt cx="2438400" cy="1680049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0EF5FC3-B7BB-415E-82D8-0623C7E8D467}"/>
                </a:ext>
              </a:extLst>
            </p:cNvPr>
            <p:cNvSpPr/>
            <p:nvPr/>
          </p:nvSpPr>
          <p:spPr>
            <a:xfrm>
              <a:off x="855133" y="2659049"/>
              <a:ext cx="2438400" cy="1310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  <a:p>
              <a:r>
                <a:rPr lang="nl-NL" dirty="0"/>
                <a:t>+ Update()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357EFF4-E7B4-4612-B173-D552E0FFBC56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Mobile Store</a:t>
              </a:r>
            </a:p>
          </p:txBody>
        </p:sp>
      </p:grp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4943C1C-B319-4513-BEF4-E46EB4142060}"/>
              </a:ext>
            </a:extLst>
          </p:cNvPr>
          <p:cNvCxnSpPr/>
          <p:nvPr/>
        </p:nvCxnSpPr>
        <p:spPr>
          <a:xfrm>
            <a:off x="1634067" y="3902619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77C0B8-3A58-4C40-AF8F-7E899B7456E8}"/>
              </a:ext>
            </a:extLst>
          </p:cNvPr>
          <p:cNvCxnSpPr/>
          <p:nvPr/>
        </p:nvCxnSpPr>
        <p:spPr>
          <a:xfrm>
            <a:off x="7950201" y="1618218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CA64B1-6D0A-4FE3-98B2-2162428B79D4}"/>
              </a:ext>
            </a:extLst>
          </p:cNvPr>
          <p:cNvCxnSpPr/>
          <p:nvPr/>
        </p:nvCxnSpPr>
        <p:spPr>
          <a:xfrm>
            <a:off x="7950201" y="34131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70F986-0048-4810-A173-536AC211ED51}"/>
              </a:ext>
            </a:extLst>
          </p:cNvPr>
          <p:cNvCxnSpPr/>
          <p:nvPr/>
        </p:nvCxnSpPr>
        <p:spPr>
          <a:xfrm>
            <a:off x="7950201" y="5241951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880FECEF-7240-43BC-B8F3-18069B011649}"/>
              </a:ext>
            </a:extLst>
          </p:cNvPr>
          <p:cNvSpPr txBox="1"/>
          <p:nvPr/>
        </p:nvSpPr>
        <p:spPr>
          <a:xfrm>
            <a:off x="1634067" y="1772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Subject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F0B1A31C-EEAC-4F7A-808A-79280A26ABB3}"/>
              </a:ext>
            </a:extLst>
          </p:cNvPr>
          <p:cNvSpPr txBox="1"/>
          <p:nvPr/>
        </p:nvSpPr>
        <p:spPr>
          <a:xfrm>
            <a:off x="7950201" y="2904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Observers</a:t>
            </a:r>
            <a:endParaRPr lang="nl-NL" dirty="0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25818E60-16CB-4680-842E-008207E37BB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61829" y="1780132"/>
            <a:ext cx="3888372" cy="1369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0AF970F-60F3-4422-BD85-78462B4E63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4061829" y="3607315"/>
            <a:ext cx="3888372" cy="268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2E8C770-8112-439E-95FA-86EA218339EB}"/>
              </a:ext>
            </a:extLst>
          </p:cNvPr>
          <p:cNvCxnSpPr>
            <a:cxnSpLocks/>
          </p:cNvCxnSpPr>
          <p:nvPr/>
        </p:nvCxnSpPr>
        <p:spPr>
          <a:xfrm>
            <a:off x="4061829" y="4451891"/>
            <a:ext cx="3888372" cy="75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A0656A22-AD65-4519-BFFF-FA7583E4BA31}"/>
              </a:ext>
            </a:extLst>
          </p:cNvPr>
          <p:cNvSpPr txBox="1"/>
          <p:nvPr/>
        </p:nvSpPr>
        <p:spPr>
          <a:xfrm>
            <a:off x="4460189" y="1449568"/>
            <a:ext cx="276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Kan een notificatie sturen aan alle </a:t>
            </a:r>
            <a:r>
              <a:rPr lang="nl-NL" dirty="0" err="1"/>
              <a:t>observers</a:t>
            </a:r>
            <a:r>
              <a:rPr lang="nl-NL" dirty="0"/>
              <a:t> in de lijst</a:t>
            </a:r>
          </a:p>
        </p:txBody>
      </p:sp>
      <p:sp>
        <p:nvSpPr>
          <p:cNvPr id="2" name="Vermenigvuldigingsteken 1">
            <a:extLst>
              <a:ext uri="{FF2B5EF4-FFF2-40B4-BE49-F238E27FC236}">
                <a16:creationId xmlns:a16="http://schemas.microsoft.com/office/drawing/2014/main" id="{9722CC68-61B0-4D28-AFAE-410C1F4F0843}"/>
              </a:ext>
            </a:extLst>
          </p:cNvPr>
          <p:cNvSpPr/>
          <p:nvPr/>
        </p:nvSpPr>
        <p:spPr>
          <a:xfrm>
            <a:off x="5418667" y="4312105"/>
            <a:ext cx="1174696" cy="1174696"/>
          </a:xfrm>
          <a:prstGeom prst="mathMultiply">
            <a:avLst>
              <a:gd name="adj1" fmla="val 98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5C02997-F72B-4722-BB7E-7237FC03AC7D}"/>
              </a:ext>
            </a:extLst>
          </p:cNvPr>
          <p:cNvSpPr txBox="1"/>
          <p:nvPr/>
        </p:nvSpPr>
        <p:spPr>
          <a:xfrm>
            <a:off x="3849504" y="5343551"/>
            <a:ext cx="410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Als de mobile store niet het product heeft (en dus niet een </a:t>
            </a:r>
            <a:r>
              <a:rPr lang="nl-NL" dirty="0" err="1"/>
              <a:t>observer</a:t>
            </a:r>
            <a:r>
              <a:rPr lang="nl-NL" dirty="0"/>
              <a:t> is van dit subject), wordt deze niet </a:t>
            </a:r>
            <a:r>
              <a:rPr lang="nl-NL" dirty="0" err="1"/>
              <a:t>geupdatet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82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2F4F68DE-2163-41AC-8ECB-6EAA633748B2}"/>
              </a:ext>
            </a:extLst>
          </p:cNvPr>
          <p:cNvSpPr txBox="1"/>
          <p:nvPr/>
        </p:nvSpPr>
        <p:spPr>
          <a:xfrm>
            <a:off x="5154457" y="196501"/>
            <a:ext cx="147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Als interfaces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C5E825B6-07EA-4879-98DB-B6A46D90D412}"/>
              </a:ext>
            </a:extLst>
          </p:cNvPr>
          <p:cNvGrpSpPr/>
          <p:nvPr/>
        </p:nvGrpSpPr>
        <p:grpSpPr>
          <a:xfrm>
            <a:off x="287866" y="806682"/>
            <a:ext cx="2438400" cy="2184398"/>
            <a:chOff x="855133" y="2005026"/>
            <a:chExt cx="2438400" cy="2184398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25C3542-9E6D-4D63-91DF-F480E6101028}"/>
                </a:ext>
              </a:extLst>
            </p:cNvPr>
            <p:cNvSpPr/>
            <p:nvPr/>
          </p:nvSpPr>
          <p:spPr>
            <a:xfrm>
              <a:off x="855133" y="2659049"/>
              <a:ext cx="2438400" cy="1530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VoegObserverToe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VerwijderObserver</a:t>
              </a:r>
              <a:r>
                <a:rPr lang="nl-NL" dirty="0"/>
                <a:t>()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NotificeerObservers</a:t>
              </a:r>
              <a:r>
                <a:rPr lang="nl-NL" dirty="0"/>
                <a:t>()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E7F87B5-74B1-4439-9DF1-01F94A30CB53}"/>
                </a:ext>
              </a:extLst>
            </p:cNvPr>
            <p:cNvSpPr/>
            <p:nvPr/>
          </p:nvSpPr>
          <p:spPr>
            <a:xfrm>
              <a:off x="855133" y="2005026"/>
              <a:ext cx="2438400" cy="6540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&lt;&lt;interface&gt;&gt;</a:t>
              </a:r>
              <a:br>
                <a:rPr lang="nl-NL" dirty="0"/>
              </a:br>
              <a:r>
                <a:rPr lang="nl-NL" dirty="0"/>
                <a:t>Subject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B2CBDD0A-0447-4431-B1F1-2B4C8B39CA2C}"/>
              </a:ext>
            </a:extLst>
          </p:cNvPr>
          <p:cNvGrpSpPr/>
          <p:nvPr/>
        </p:nvGrpSpPr>
        <p:grpSpPr>
          <a:xfrm>
            <a:off x="9465734" y="775746"/>
            <a:ext cx="2438400" cy="1592247"/>
            <a:chOff x="855133" y="2005026"/>
            <a:chExt cx="2438400" cy="1592247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10AAA83-4C61-4FF7-BFFD-145CB5C1C96C}"/>
                </a:ext>
              </a:extLst>
            </p:cNvPr>
            <p:cNvSpPr/>
            <p:nvPr/>
          </p:nvSpPr>
          <p:spPr>
            <a:xfrm>
              <a:off x="855133" y="2659049"/>
              <a:ext cx="2438400" cy="9382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nl-NL" dirty="0"/>
            </a:p>
            <a:p>
              <a:r>
                <a:rPr lang="nl-NL" dirty="0"/>
                <a:t>+ Update()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C77B624C-8702-4AA2-9CAB-B0CE356FE2F9}"/>
                </a:ext>
              </a:extLst>
            </p:cNvPr>
            <p:cNvSpPr/>
            <p:nvPr/>
          </p:nvSpPr>
          <p:spPr>
            <a:xfrm>
              <a:off x="855133" y="2005026"/>
              <a:ext cx="2438400" cy="6540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&lt;&lt;interface&gt;&gt;</a:t>
              </a:r>
              <a:br>
                <a:rPr lang="nl-NL" dirty="0"/>
              </a:br>
              <a:r>
                <a:rPr lang="nl-NL" dirty="0" err="1"/>
                <a:t>Observer</a:t>
              </a:r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FD25B09-964C-414A-AC66-E404B6308C15}"/>
              </a:ext>
            </a:extLst>
          </p:cNvPr>
          <p:cNvGrpSpPr/>
          <p:nvPr/>
        </p:nvGrpSpPr>
        <p:grpSpPr>
          <a:xfrm>
            <a:off x="9465734" y="4752917"/>
            <a:ext cx="2438400" cy="1320800"/>
            <a:chOff x="855133" y="2289717"/>
            <a:chExt cx="2438400" cy="1593937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CB84284F-21E1-441B-B29B-6EC3A3BAB429}"/>
                </a:ext>
              </a:extLst>
            </p:cNvPr>
            <p:cNvSpPr/>
            <p:nvPr/>
          </p:nvSpPr>
          <p:spPr>
            <a:xfrm>
              <a:off x="855133" y="2659049"/>
              <a:ext cx="2438400" cy="12246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</a:t>
              </a:r>
              <a:r>
                <a:rPr lang="nl-NL" dirty="0" err="1"/>
                <a:t>StuurMail</a:t>
              </a:r>
              <a:r>
                <a:rPr lang="nl-NL" dirty="0"/>
                <a:t>()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2D11D3C4-4D5C-4064-8147-853B09F7FFE0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Webshop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4E18CAA8-6E58-45B6-9BE0-B33B5B321C70}"/>
              </a:ext>
            </a:extLst>
          </p:cNvPr>
          <p:cNvGrpSpPr/>
          <p:nvPr/>
        </p:nvGrpSpPr>
        <p:grpSpPr>
          <a:xfrm>
            <a:off x="4191001" y="4752917"/>
            <a:ext cx="2438400" cy="1320800"/>
            <a:chOff x="855133" y="2289717"/>
            <a:chExt cx="2438400" cy="1690132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D744629B-216E-4E3F-8B8B-26232C7F14FC}"/>
                </a:ext>
              </a:extLst>
            </p:cNvPr>
            <p:cNvSpPr/>
            <p:nvPr/>
          </p:nvSpPr>
          <p:spPr>
            <a:xfrm>
              <a:off x="855133" y="2659049"/>
              <a:ext cx="2438400" cy="1320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08716715-29F5-4F41-9208-B582626C01F4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Web Applicatie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6E48EBD4-B954-4858-8934-FA5A6B3C53CE}"/>
              </a:ext>
            </a:extLst>
          </p:cNvPr>
          <p:cNvGrpSpPr/>
          <p:nvPr/>
        </p:nvGrpSpPr>
        <p:grpSpPr>
          <a:xfrm>
            <a:off x="6828367" y="4752917"/>
            <a:ext cx="2438400" cy="1320800"/>
            <a:chOff x="855133" y="2289717"/>
            <a:chExt cx="2438400" cy="1680049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1908C355-B5C7-435C-9ADB-ECA2D53BBDE4}"/>
                </a:ext>
              </a:extLst>
            </p:cNvPr>
            <p:cNvSpPr/>
            <p:nvPr/>
          </p:nvSpPr>
          <p:spPr>
            <a:xfrm>
              <a:off x="855133" y="2659049"/>
              <a:ext cx="2438400" cy="1310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Naam</a:t>
              </a:r>
            </a:p>
            <a:p>
              <a:endParaRPr lang="nl-NL" dirty="0"/>
            </a:p>
            <a:p>
              <a:r>
                <a:rPr lang="nl-NL" dirty="0"/>
                <a:t>+ Notificatie()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BD903C-8E49-4BE0-9D7E-F8C90C317AB7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Mobile Store</a:t>
              </a: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2F057F34-8879-4F49-9511-9223F8CF8EFF}"/>
              </a:ext>
            </a:extLst>
          </p:cNvPr>
          <p:cNvGrpSpPr/>
          <p:nvPr/>
        </p:nvGrpSpPr>
        <p:grpSpPr>
          <a:xfrm>
            <a:off x="287866" y="4147466"/>
            <a:ext cx="2438400" cy="1926251"/>
            <a:chOff x="855133" y="2289717"/>
            <a:chExt cx="2438400" cy="1926251"/>
          </a:xfrm>
        </p:grpSpPr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6D657D-1C7F-402C-AAB9-CD384101F9DB}"/>
                </a:ext>
              </a:extLst>
            </p:cNvPr>
            <p:cNvSpPr/>
            <p:nvPr/>
          </p:nvSpPr>
          <p:spPr>
            <a:xfrm>
              <a:off x="855133" y="2659049"/>
              <a:ext cx="2438400" cy="15569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/>
                <a:t>+ Productnummer</a:t>
              </a:r>
            </a:p>
            <a:p>
              <a:r>
                <a:rPr lang="nl-NL" dirty="0"/>
                <a:t>+ Naam</a:t>
              </a:r>
            </a:p>
            <a:p>
              <a:r>
                <a:rPr lang="nl-NL" dirty="0"/>
                <a:t>+ Prijs</a:t>
              </a:r>
              <a:br>
                <a:rPr lang="nl-NL" dirty="0"/>
              </a:br>
              <a:r>
                <a:rPr lang="nl-NL" dirty="0"/>
                <a:t>+ </a:t>
              </a:r>
              <a:r>
                <a:rPr lang="nl-NL" dirty="0" err="1"/>
                <a:t>Observers</a:t>
              </a:r>
              <a:r>
                <a:rPr lang="nl-NL" dirty="0"/>
                <a:t> [lijst]</a:t>
              </a:r>
            </a:p>
            <a:p>
              <a:r>
                <a:rPr lang="nl-NL" dirty="0"/>
                <a:t>+ </a:t>
              </a:r>
              <a:r>
                <a:rPr lang="nl-NL" dirty="0" err="1"/>
                <a:t>VeranderPrijs</a:t>
              </a:r>
              <a:r>
                <a:rPr lang="nl-NL" dirty="0"/>
                <a:t>()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A4CDD9D-2EBE-4CBA-88AF-D6FE7FD92FBA}"/>
                </a:ext>
              </a:extLst>
            </p:cNvPr>
            <p:cNvSpPr/>
            <p:nvPr/>
          </p:nvSpPr>
          <p:spPr>
            <a:xfrm>
              <a:off x="855133" y="2289717"/>
              <a:ext cx="243840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Product</a:t>
              </a:r>
            </a:p>
          </p:txBody>
        </p:sp>
      </p:grp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E6F68517-E726-4A16-B648-CD19A61B593D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flipV="1">
            <a:off x="1507066" y="2991080"/>
            <a:ext cx="0" cy="1156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9B471AA-8A79-4817-8730-A3E3EC4BA48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410201" y="2367993"/>
            <a:ext cx="4453466" cy="238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218747A9-9F83-4C12-836E-D15B993B240A}"/>
              </a:ext>
            </a:extLst>
          </p:cNvPr>
          <p:cNvCxnSpPr>
            <a:stCxn id="22" idx="0"/>
            <a:endCxn id="12" idx="2"/>
          </p:cNvCxnSpPr>
          <p:nvPr/>
        </p:nvCxnSpPr>
        <p:spPr>
          <a:xfrm flipV="1">
            <a:off x="8047567" y="2367993"/>
            <a:ext cx="2637367" cy="238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49600BC9-6579-4C7E-B263-405F680E1C1E}"/>
              </a:ext>
            </a:extLst>
          </p:cNvPr>
          <p:cNvCxnSpPr>
            <a:cxnSpLocks/>
          </p:cNvCxnSpPr>
          <p:nvPr/>
        </p:nvCxnSpPr>
        <p:spPr>
          <a:xfrm flipV="1">
            <a:off x="10710334" y="2367993"/>
            <a:ext cx="592666" cy="238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5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0A6D0-B9CC-47AC-AE1E-71E597D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 Diagram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6D7C1D4-7579-45E5-9333-7850A99D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23" y="1869166"/>
            <a:ext cx="7911714" cy="43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0A6D0-B9CC-47AC-AE1E-71E597D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Sequence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2B1C082-7D6A-4C28-AE48-A09DC32C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69" y="500319"/>
            <a:ext cx="6963747" cy="554432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A483B10-BDB0-4759-AB66-CB43FEA606F6}"/>
              </a:ext>
            </a:extLst>
          </p:cNvPr>
          <p:cNvSpPr txBox="1"/>
          <p:nvPr/>
        </p:nvSpPr>
        <p:spPr>
          <a:xfrm>
            <a:off x="6483179" y="13098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Subject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2A34CB3-F310-4802-A9E8-B1814AB0F453}"/>
              </a:ext>
            </a:extLst>
          </p:cNvPr>
          <p:cNvSpPr txBox="1"/>
          <p:nvPr/>
        </p:nvSpPr>
        <p:spPr>
          <a:xfrm>
            <a:off x="8957356" y="13098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Observers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343439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316</Words>
  <Application>Microsoft Office PowerPoint</Application>
  <PresentationFormat>Breedbeeld</PresentationFormat>
  <Paragraphs>129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Terugblik</vt:lpstr>
      <vt:lpstr>Observer Pattern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UML Diagram</vt:lpstr>
      <vt:lpstr>Sequence</vt:lpstr>
      <vt:lpstr>Voorbeeld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Jasper Fritse</dc:creator>
  <cp:lastModifiedBy>Jasper Fritse</cp:lastModifiedBy>
  <cp:revision>29</cp:revision>
  <dcterms:created xsi:type="dcterms:W3CDTF">2018-09-09T11:49:03Z</dcterms:created>
  <dcterms:modified xsi:type="dcterms:W3CDTF">2018-09-13T06:30:07Z</dcterms:modified>
</cp:coreProperties>
</file>