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3"/>
  </p:normalViewPr>
  <p:slideViewPr>
    <p:cSldViewPr snapToGrid="0" snapToObjects="1">
      <p:cViewPr varScale="1">
        <p:scale>
          <a:sx n="95" d="100"/>
          <a:sy n="95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A1F9-AF09-7B43-ADE1-AF455C19BDA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89-ABEA-354F-A4FA-0DBD9CF0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A1F9-AF09-7B43-ADE1-AF455C19BDA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89-ABEA-354F-A4FA-0DBD9CF0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1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A1F9-AF09-7B43-ADE1-AF455C19BDA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89-ABEA-354F-A4FA-0DBD9CF0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7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A1F9-AF09-7B43-ADE1-AF455C19BDA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89-ABEA-354F-A4FA-0DBD9CF0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4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A1F9-AF09-7B43-ADE1-AF455C19BDA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89-ABEA-354F-A4FA-0DBD9CF0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A1F9-AF09-7B43-ADE1-AF455C19BDA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89-ABEA-354F-A4FA-0DBD9CF0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7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A1F9-AF09-7B43-ADE1-AF455C19BDA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89-ABEA-354F-A4FA-0DBD9CF0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A1F9-AF09-7B43-ADE1-AF455C19BDA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89-ABEA-354F-A4FA-0DBD9CF0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A1F9-AF09-7B43-ADE1-AF455C19BDA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89-ABEA-354F-A4FA-0DBD9CF0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6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A1F9-AF09-7B43-ADE1-AF455C19BDA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89-ABEA-354F-A4FA-0DBD9CF0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A1F9-AF09-7B43-ADE1-AF455C19BDA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89-ABEA-354F-A4FA-0DBD9CF0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5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0A1F9-AF09-7B43-ADE1-AF455C19BDA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2F89-ABEA-354F-A4FA-0DBD9CF0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3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8154955" cy="28458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Conductor’s Computer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18024" y="377729"/>
            <a:ext cx="1429184" cy="1108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Conductor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1600" y="1630445"/>
            <a:ext cx="1429184" cy="1108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1600" y="3718083"/>
            <a:ext cx="1429184" cy="1108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</a:t>
            </a:r>
          </a:p>
          <a:p>
            <a:pPr algn="ctr"/>
            <a:r>
              <a:rPr lang="en-US" dirty="0" smtClean="0"/>
              <a:t>(Smoothie or </a:t>
            </a:r>
            <a:r>
              <a:rPr lang="en-US" dirty="0" err="1" smtClean="0"/>
              <a:t>rPi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859812" y="1630445"/>
            <a:ext cx="1429184" cy="1108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859812" y="3718083"/>
            <a:ext cx="1429184" cy="1108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</a:t>
            </a:r>
          </a:p>
          <a:p>
            <a:pPr algn="ctr"/>
            <a:r>
              <a:rPr lang="en-US" dirty="0" smtClean="0"/>
              <a:t>(Smoothie or </a:t>
            </a:r>
            <a:r>
              <a:rPr lang="en-US" dirty="0" err="1" smtClean="0"/>
              <a:t>rPi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418024" y="1630445"/>
            <a:ext cx="1429184" cy="1108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418024" y="3718083"/>
            <a:ext cx="1429184" cy="1108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</a:t>
            </a:r>
          </a:p>
          <a:p>
            <a:pPr algn="ctr"/>
            <a:r>
              <a:rPr lang="en-US" dirty="0" smtClean="0"/>
              <a:t>(Smoothie or </a:t>
            </a:r>
            <a:r>
              <a:rPr lang="en-US" dirty="0" err="1" smtClean="0"/>
              <a:t>rPi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76236" y="1630445"/>
            <a:ext cx="1429184" cy="1108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976236" y="3718083"/>
            <a:ext cx="1429184" cy="1108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</a:t>
            </a:r>
          </a:p>
          <a:p>
            <a:pPr algn="ctr"/>
            <a:r>
              <a:rPr lang="en-US" dirty="0" smtClean="0"/>
              <a:t>(Smoothie or </a:t>
            </a:r>
            <a:r>
              <a:rPr lang="en-US" dirty="0" err="1" smtClean="0"/>
              <a:t>rPi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534448" y="1630445"/>
            <a:ext cx="1429184" cy="1108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534448" y="3718083"/>
            <a:ext cx="1429184" cy="1108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</a:t>
            </a:r>
          </a:p>
          <a:p>
            <a:pPr algn="ctr"/>
            <a:r>
              <a:rPr lang="en-US" dirty="0" smtClean="0"/>
              <a:t>(Smoothie or </a:t>
            </a:r>
            <a:r>
              <a:rPr lang="en-US" dirty="0" err="1" smtClean="0"/>
              <a:t>rPi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6" idx="0"/>
          </p:cNvCxnSpPr>
          <p:nvPr/>
        </p:nvCxnSpPr>
        <p:spPr>
          <a:xfrm>
            <a:off x="1007706" y="2738482"/>
            <a:ext cx="8486" cy="979601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70161" y="2738481"/>
            <a:ext cx="8486" cy="979601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28373" y="2738481"/>
            <a:ext cx="8486" cy="979601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686585" y="2738480"/>
            <a:ext cx="8486" cy="979601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15204" y="2738479"/>
            <a:ext cx="8486" cy="979601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45220" y="2738479"/>
            <a:ext cx="0" cy="979601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715873" y="2729147"/>
            <a:ext cx="0" cy="979601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274085" y="2729148"/>
            <a:ext cx="0" cy="979601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841628" y="2729146"/>
            <a:ext cx="0" cy="979601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353187" y="2729146"/>
            <a:ext cx="0" cy="979601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29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38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Hovanec</dc:creator>
  <cp:lastModifiedBy>Matt Hovanec</cp:lastModifiedBy>
  <cp:revision>5</cp:revision>
  <dcterms:created xsi:type="dcterms:W3CDTF">2016-03-29T15:44:54Z</dcterms:created>
  <dcterms:modified xsi:type="dcterms:W3CDTF">2016-03-29T23:44:36Z</dcterms:modified>
</cp:coreProperties>
</file>